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b" ContentType="application/vnd.ms-excel.sheet.binary.macroEnabled.12"/>
  <Default Extension="tiff" ContentType="image/tif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4.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5.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6.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5"/>
    <p:sldMasterId id="2147483831" r:id="rId6"/>
    <p:sldMasterId id="2147483859" r:id="rId7"/>
    <p:sldMasterId id="2147483897" r:id="rId8"/>
    <p:sldMasterId id="2147483935" r:id="rId9"/>
    <p:sldMasterId id="2147483972" r:id="rId10"/>
    <p:sldMasterId id="2147483988" r:id="rId11"/>
  </p:sldMasterIdLst>
  <p:notesMasterIdLst>
    <p:notesMasterId r:id="rId18"/>
  </p:notesMasterIdLst>
  <p:handoutMasterIdLst>
    <p:handoutMasterId r:id="rId19"/>
  </p:handoutMasterIdLst>
  <p:sldIdLst>
    <p:sldId id="1278" r:id="rId12"/>
    <p:sldId id="1279" r:id="rId13"/>
    <p:sldId id="1280" r:id="rId14"/>
    <p:sldId id="1282" r:id="rId15"/>
    <p:sldId id="1283" r:id="rId16"/>
    <p:sldId id="1284"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oenemann, Erin N. (EHQ)" initials="EK" lastIdx="4" clrIdx="0"/>
  <p:cmAuthor id="1" name="Klaric, Kevin A. (EHQ)" initials="KKA(" lastIdx="0" clrIdx="1"/>
  <p:cmAuthor id="2" name="Muldrow, Aimee J. (EHQ)" initials="MAJ" lastIdx="1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70CF"/>
    <a:srgbClr val="000000"/>
    <a:srgbClr val="FFDA74"/>
    <a:srgbClr val="6600FF"/>
    <a:srgbClr val="FFFFFF"/>
    <a:srgbClr val="D9D9D9"/>
    <a:srgbClr val="F2F2F2"/>
    <a:srgbClr val="AFD3E7"/>
    <a:srgbClr val="0045D0"/>
    <a:srgbClr val="9BC8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945" autoAdjust="0"/>
    <p:restoredTop sz="78924" autoAdjust="0"/>
  </p:normalViewPr>
  <p:slideViewPr>
    <p:cSldViewPr snapToGrid="0" showGuides="1">
      <p:cViewPr>
        <p:scale>
          <a:sx n="80" d="100"/>
          <a:sy n="80" d="100"/>
        </p:scale>
        <p:origin x="-1686" y="-282"/>
      </p:cViewPr>
      <p:guideLst>
        <p:guide orient="horz" pos="2160"/>
        <p:guide orient="horz" pos="372"/>
        <p:guide orient="horz" pos="515"/>
        <p:guide orient="horz" pos="208"/>
        <p:guide orient="horz" pos="770"/>
        <p:guide orient="horz" pos="4032"/>
        <p:guide orient="horz" pos="3865"/>
        <p:guide orient="horz" pos="3946"/>
        <p:guide orient="horz" pos="3049"/>
        <p:guide orient="horz" pos="1577"/>
        <p:guide orient="horz" pos="1094"/>
        <p:guide pos="288"/>
        <p:guide pos="2736"/>
        <p:guide pos="3024"/>
        <p:guide pos="5472"/>
        <p:guide pos="3752"/>
        <p:guide pos="2016"/>
        <p:guide pos="2880"/>
      </p:guideLst>
    </p:cSldViewPr>
  </p:slideViewPr>
  <p:notesTextViewPr>
    <p:cViewPr>
      <p:scale>
        <a:sx n="100" d="100"/>
        <a:sy n="100" d="100"/>
      </p:scale>
      <p:origin x="0" y="0"/>
    </p:cViewPr>
  </p:notesTextViewPr>
  <p:sorterViewPr>
    <p:cViewPr>
      <p:scale>
        <a:sx n="150" d="100"/>
        <a:sy n="150" d="100"/>
      </p:scale>
      <p:origin x="0" y="31626"/>
    </p:cViewPr>
  </p:sorterViewPr>
  <p:notesViewPr>
    <p:cSldViewPr snapToGrid="0">
      <p:cViewPr varScale="1">
        <p:scale>
          <a:sx n="81" d="100"/>
          <a:sy n="81" d="100"/>
        </p:scale>
        <p:origin x="-199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2.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2291" tIns="46145" rIns="92291" bIns="46145"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5138"/>
          </a:xfrm>
          <a:prstGeom prst="rect">
            <a:avLst/>
          </a:prstGeom>
        </p:spPr>
        <p:txBody>
          <a:bodyPr vert="horz" lIns="92291" tIns="46145" rIns="92291" bIns="46145" rtlCol="0"/>
          <a:lstStyle>
            <a:lvl1pPr algn="r">
              <a:defRPr sz="1300"/>
            </a:lvl1pPr>
          </a:lstStyle>
          <a:p>
            <a:fld id="{EF4BBCC3-92D8-442E-9EC8-1A7A0D4B2568}" type="datetimeFigureOut">
              <a:rPr lang="en-US" smtClean="0"/>
              <a:pPr/>
              <a:t>8/8/2016</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2291" tIns="46145" rIns="92291" bIns="46145"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2291" tIns="46145" rIns="92291" bIns="46145" rtlCol="0" anchor="b"/>
          <a:lstStyle>
            <a:lvl1pPr algn="r">
              <a:defRPr sz="1300"/>
            </a:lvl1pPr>
          </a:lstStyle>
          <a:p>
            <a:fld id="{E91A9F35-E28E-494D-BCF2-961D515C2849}" type="slidenum">
              <a:rPr lang="en-US" smtClean="0"/>
              <a:pPr/>
              <a:t>‹#›</a:t>
            </a:fld>
            <a:endParaRPr lang="en-US" dirty="0"/>
          </a:p>
        </p:txBody>
      </p:sp>
    </p:spTree>
    <p:extLst>
      <p:ext uri="{BB962C8B-B14F-4D97-AF65-F5344CB8AC3E}">
        <p14:creationId xmlns:p14="http://schemas.microsoft.com/office/powerpoint/2010/main" val="2552080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91" tIns="46145" rIns="92291" bIns="46145"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291" tIns="46145" rIns="92291" bIns="46145" rtlCol="0"/>
          <a:lstStyle>
            <a:lvl1pPr algn="r">
              <a:defRPr sz="1300"/>
            </a:lvl1pPr>
          </a:lstStyle>
          <a:p>
            <a:fld id="{66B2AFEA-A713-4F2C-835B-4B8B334BC980}" type="datetimeFigureOut">
              <a:rPr lang="en-US" smtClean="0"/>
              <a:pPr/>
              <a:t>8/8/2016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291" tIns="46145" rIns="92291" bIns="4614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291" tIns="46145" rIns="92291" bIns="4614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291" tIns="46145" rIns="92291" bIns="46145"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291" tIns="46145" rIns="92291" bIns="46145" rtlCol="0" anchor="b"/>
          <a:lstStyle>
            <a:lvl1pPr algn="r">
              <a:defRPr sz="1300"/>
            </a:lvl1pPr>
          </a:lstStyle>
          <a:p>
            <a:fld id="{DFF358DD-2331-4943-859F-F60814B25F61}" type="slidenum">
              <a:rPr lang="en-US" smtClean="0"/>
              <a:pPr/>
              <a:t>‹#›</a:t>
            </a:fld>
            <a:endParaRPr lang="en-US" dirty="0"/>
          </a:p>
        </p:txBody>
      </p:sp>
    </p:spTree>
    <p:extLst>
      <p:ext uri="{BB962C8B-B14F-4D97-AF65-F5344CB8AC3E}">
        <p14:creationId xmlns:p14="http://schemas.microsoft.com/office/powerpoint/2010/main" val="216076802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F358DD-2331-4943-859F-F60814B25F61}"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fontScale="47500" lnSpcReduction="20000"/>
          </a:bodyPr>
          <a:lstStyle/>
          <a:p>
            <a:r>
              <a:rPr lang="en-US" smtClean="0"/>
              <a:t>Talking Points:   
- Compare metrics for your plan, year over year, and highlight any significant changes (improvements or concerning declines)
- Compare a few metrics to the Peer group and highlight areas where the client is performing well or areas of concern where the client may want to consider management strategies
      +Typically the most important metrics to compare are: Plan Cost PMPM, Plan Cost PMPM % Change, GFR, HD Utilization, Member Cost Share, and Specialty % of Plan Cost
- Highlight membership changes if applicable, since this may affect trends (different members using different meds):
      + Growth or decrease in avg members per month
      + Did the population experience an increase/decrease in younger, lower utilizing members or older, higher utilizers?  An influx of healthier members will typically bring down utilization (avg days of therapy per member) and PMPM costs, and an influx of less healthy members will have the opposite impact.
      + Populations with high turnover (such as Medicaid or COBRA) may show a significant change in PMPM with minimal change in total membership
      + Companies with high turnover (i.e. service industry and retail) can have member churn of 50%
- Age of population is one of the most important factors affecting utilization.  Make sure to compare to a Peer group with an applicable demographic (i.e. compare to Over or Under Age 65 benchmarks).
- Plan Cost PMPM = Plan Cost / average members / # of months
      + Plan Cost PMPM will vary based on factors such as GFR, HD Utilization, Avg Age, Specialty use, Member Cost Share and health status (% of membership that is Chronic &amp; Complex)
      + Rebates not included  
- Trend = Percent change in Plan Cost PMPM
      + Typically with a stable population and no major plan changes, trend is expected to increase in the single digits.  Manufacturer price increases, higher disease prevalence and higher Specialty use are major drivers of positive trend.
      + Negative trend can be driven by changes in membership (increase in healthier, lower utilizers), patent expirations, copay/plan design changes, improved pricing, home delivery programs and other clinical programs such as PA/step therapy
- Generic Fill Rate (GFR) = Number of Generic Rxs/ Number of Total Rxs
      + Factors that typically lead to GFR increasing year over year: patent expirations, increase in HD utilization (Generic Substitution Rates higher at HD vs. Retail), plan design (such as copay differentials between brands and generics), Mandatory/Preferred Generics, online tools such as My Rx Choices, step therapy and PA programs and formulary changes
- Home Delivery Utilization = # of Home Delivery Days of Therapy / # of Total Days of Therapy
     + HD utilization shows the % of the total volume of therapy that is dispensed through the Home Delivery channel
     + A significant change in HD Utilization will affect overall cost per Rx and Utilization (Nbr Rxs PMPM) in the same direction (i.e., a high increase in HD will result in a high increase in cost per Rx trend due to 90 day supplies being dispensed vs. only 30 days) unless scripts are converted to 30 day equivalents
     + An increase in HD Utilization typically saves money on a Gross Cost basis, and as long as the copays are aligned between Retail and Mail the plan will also save (Copay Alignment) 
- Member Cost Share = member out of pocket costs / Gross Cost
     + Represents the % of the cost of drugs that members pay
     + Includes impact of copays, coinsurance, deductibles, mandatory HD penalties, mandatory generic penalties, out of pocket maximums, benefit caps, etc.
     + Cost share will typically erode year over year if flat copays or MOOP remain unchanged due to manufacturer price increases
- Specialty % of Plan Cost = % of total plan cost that Specialty drugs account for
     + The Specialty pipeline is robust so Specialty utilization is expected to continue growing in the future
     + An increase of just a few Specialty patients of high cost can cause Specialty trends to increase significantly (especially if they happen to be on very costly Specialty meds with costs &gt;$200k per year)
     + An increase may also occur if there was movement of Specialty drugs out of the medical benefit and into the pharmacy benefit (Medical Channel Management).  This often may be net savings for clients when comparing pharmacy specialty costs to medical specialty costs, but will only show up as a cost increase on this report.</a:t>
            </a:r>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A900F-7779-4143-B79B-5A14C6EAC7B6}" type="slidenum">
              <a:rPr lang="en-US" smtClean="0"/>
              <a:pPr/>
              <a:t>2</a:t>
            </a:fld>
            <a:endParaRPr lang="en-US"/>
          </a:p>
        </p:txBody>
      </p:sp>
    </p:spTree>
    <p:extLst>
      <p:ext uri="{BB962C8B-B14F-4D97-AF65-F5344CB8AC3E}">
        <p14:creationId xmlns:p14="http://schemas.microsoft.com/office/powerpoint/2010/main" val="2655966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mtClean="0"/>
              <a:t>Talking Points:   
- Specialty spend will be defined based on the specialty drug list chosen when running the slides in Analyst
 Compare Specialty PMPM trend vs. Non-Specialty PMPM trend. Non-Specialty trend is typically  lower due to the impact of patent expirations, GFR increases, etc. Specialty drugs have limited generic opportunity so higher use, inflation, and newer, more costly therapies drive Specialty trend up. 
    + Specialty PMPM trend can often times drive most if not all of the overall PMPM increase, so use this slide to highlight positive performance with non-specialty when applicable, especially if driven by active plan design management and product implementation
    + The Specialty pipeline is robust so Specialty utilization is expected to continue growing in the future
    + An increase of just a few Specialty patients can cause Specialty trends to increase significantly (especially if they happen to be on very costly Specialty meds with costs &gt;$200k per year)
- An increase may also occur if there was movement of Specialty drugs out of the medical benefit and into the pharmacy benefit.  This often may be net savings for clients when comparing pharmacy specialty costs to medical specialty costs, but will only show up as a cost increase on this report.
- Compare metrics to the selected Book of Business to highlight any variances, which may aid in recommending specialty plan designs and programs.</a:t>
            </a:r>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A900F-7779-4143-B79B-5A14C6EAC7B6}" type="slidenum">
              <a:rPr lang="en-US" smtClean="0"/>
              <a:pPr/>
              <a:t>3</a:t>
            </a:fld>
            <a:endParaRPr lang="en-US"/>
          </a:p>
        </p:txBody>
      </p:sp>
    </p:spTree>
    <p:extLst>
      <p:ext uri="{BB962C8B-B14F-4D97-AF65-F5344CB8AC3E}">
        <p14:creationId xmlns:p14="http://schemas.microsoft.com/office/powerpoint/2010/main" val="3553683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mtClean="0"/>
              <a:t>Talking Points: 
 -If you have a high mail penetration client, please run this by adjusted Rxs to give a complete picture
-Watch for significant % changes in PMPM, which can be driven by new drugs to market, change in population, drugs off-patent, more utilizers, more generic use, clinical programs, etc.
 -Highlight any significant movements in rank for any particular indication and be able to explain why (new drugs came on market, drugs went off-patent, a few patients taking a high cost drug, etc…)
 -Highlight indications with low GFR and any possibilities of increasing GFR through clinical programs
 -Discuss where GFR increased from last year due to new generics on market or clinical programs implemented
-Full indication listing is also available in the Excel Document
-There are additional columns hidden in the Excel file (including more detail and Formulary Compliance).  However, unhiding all columns will make for a difficult slide to read on screen.  
Common Obstacles
-If this report is run with the Plan Cost option, member cost share could skew results if there was a change in plan design</a:t>
            </a:r>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A900F-7779-4143-B79B-5A14C6EAC7B6}" type="slidenum">
              <a:rPr lang="en-US" smtClean="0"/>
              <a:pPr/>
              <a:t>4</a:t>
            </a:fld>
            <a:endParaRPr lang="en-US"/>
          </a:p>
        </p:txBody>
      </p:sp>
    </p:spTree>
    <p:extLst>
      <p:ext uri="{BB962C8B-B14F-4D97-AF65-F5344CB8AC3E}">
        <p14:creationId xmlns:p14="http://schemas.microsoft.com/office/powerpoint/2010/main" val="235317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mtClean="0"/>
              <a:t>Talking Points:
-Please run this slide as adjusted Rxs if you have a client that has significant mail penetration as it will give a more complete picture of utilization
-Highlight any significant movements in rank for any particular medication or new medications, both brand and generic.
-Be able to explain why (new drugs came on market, drugs went off-patent, a few patients taking a high cost drug, etc…)
 -Highlight indications with low GFR and any possibilities of increasing GFR through clinical programs
-Discuss possible clinical programs, AUM, FWA, that might help to control utilization</a:t>
            </a:r>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A900F-7779-4143-B79B-5A14C6EAC7B6}" type="slidenum">
              <a:rPr lang="en-US" smtClean="0"/>
              <a:pPr/>
              <a:t>5</a:t>
            </a:fld>
            <a:endParaRPr lang="en-US"/>
          </a:p>
        </p:txBody>
      </p:sp>
    </p:spTree>
    <p:extLst>
      <p:ext uri="{BB962C8B-B14F-4D97-AF65-F5344CB8AC3E}">
        <p14:creationId xmlns:p14="http://schemas.microsoft.com/office/powerpoint/2010/main" val="2811594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mtClean="0"/>
              <a:t>Talking Points:
-Change to adjusted Rxs if you have Exclusive Accredo or Accredo recommended Days supply to get a better idea of utilization
-Discuss changes in the market place with specialty drugs, new drugs to market, new indications, drug therapy where there was no therapy in the past.
-Discuss AUM and specialty programs that are associated with these drugs to help get the right drug to the right patient.</a:t>
            </a:r>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A900F-7779-4143-B79B-5A14C6EAC7B6}" type="slidenum">
              <a:rPr lang="en-US" smtClean="0"/>
              <a:pPr/>
              <a:t>6</a:t>
            </a:fld>
            <a:endParaRPr lang="en-US"/>
          </a:p>
        </p:txBody>
      </p:sp>
    </p:spTree>
    <p:extLst>
      <p:ext uri="{BB962C8B-B14F-4D97-AF65-F5344CB8AC3E}">
        <p14:creationId xmlns:p14="http://schemas.microsoft.com/office/powerpoint/2010/main" val="954912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Logo Slide">
    <p:spTree>
      <p:nvGrpSpPr>
        <p:cNvPr id="1" name=""/>
        <p:cNvGrpSpPr/>
        <p:nvPr/>
      </p:nvGrpSpPr>
      <p:grpSpPr>
        <a:xfrm>
          <a:off x="0" y="0"/>
          <a:ext cx="0" cy="0"/>
          <a:chOff x="0" y="0"/>
          <a:chExt cx="0" cy="0"/>
        </a:xfrm>
      </p:grpSpPr>
      <p:pic>
        <p:nvPicPr>
          <p:cNvPr id="4" name="Picture 3" descr="ESI_logo_1c_RGB.png"/>
          <p:cNvPicPr>
            <a:picLocks noChangeAspect="1"/>
          </p:cNvPicPr>
          <p:nvPr/>
        </p:nvPicPr>
        <p:blipFill>
          <a:blip r:embed="rId2" cstate="print"/>
          <a:stretch>
            <a:fillRect/>
          </a:stretch>
        </p:blipFill>
        <p:spPr>
          <a:xfrm>
            <a:off x="3200400" y="3143715"/>
            <a:ext cx="2743200" cy="570570"/>
          </a:xfrm>
          <a:prstGeom prst="rect">
            <a:avLst/>
          </a:prstGeom>
        </p:spPr>
      </p:pic>
      <p:sp>
        <p:nvSpPr>
          <p:cNvPr id="5" name="Rectangle 4"/>
          <p:cNvSpPr/>
          <p:nvPr/>
        </p:nvSpPr>
        <p:spPr>
          <a:xfrm>
            <a:off x="7289774" y="6450496"/>
            <a:ext cx="1381539" cy="407504"/>
          </a:xfrm>
          <a:prstGeom prst="rect">
            <a:avLst/>
          </a:prstGeom>
          <a:solidFill>
            <a:schemeClr val="bg2"/>
          </a:solidFill>
        </p:spPr>
        <p:txBody>
          <a:bodyPr wrap="square" lIns="91440" tIns="91440" rIns="91440" bIns="91440" rtlCol="0" anchor="ctr">
            <a:noAutofit/>
          </a:bodyPr>
          <a:lstStyle/>
          <a:p>
            <a:pPr algn="ctr">
              <a:lnSpc>
                <a:spcPct val="90000"/>
              </a:lnSpc>
              <a:spcAft>
                <a:spcPts val="700"/>
              </a:spcAft>
            </a:pPr>
            <a:endParaRPr lang="en-US" dirty="0" smtClean="0">
              <a:solidFill>
                <a:schemeClr val="bg1"/>
              </a:solidFill>
            </a:endParaRPr>
          </a:p>
        </p:txBody>
      </p:sp>
      <p:sp>
        <p:nvSpPr>
          <p:cNvPr id="6"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sp>
        <p:nvSpPr>
          <p:cNvPr id="7" name="TextBox 6"/>
          <p:cNvSpPr txBox="1"/>
          <p:nvPr userDrawn="1"/>
        </p:nvSpPr>
        <p:spPr>
          <a:xfrm>
            <a:off x="457200" y="6567831"/>
            <a:ext cx="3352800" cy="290170"/>
          </a:xfrm>
          <a:prstGeom prst="rect">
            <a:avLst/>
          </a:prstGeom>
          <a:noFill/>
        </p:spPr>
        <p:txBody>
          <a:bodyPr wrap="square" lIns="0" tIns="0" rIns="0" bIns="0" rtlCol="0">
            <a:noAutofit/>
          </a:bodyPr>
          <a:lstStyle/>
          <a:p>
            <a:r>
              <a:rPr lang="en-US" sz="800" kern="1200" baseline="0" dirty="0" smtClean="0">
                <a:solidFill>
                  <a:schemeClr val="tx1">
                    <a:lumMod val="50000"/>
                    <a:lumOff val="50000"/>
                  </a:schemeClr>
                </a:solidFill>
                <a:latin typeface="+mj-lt"/>
                <a:ea typeface="+mn-ea"/>
                <a:cs typeface="+mn-cs"/>
              </a:rPr>
              <a:t> </a:t>
            </a:r>
            <a:endParaRPr lang="en-US" sz="800" b="1" kern="1200" baseline="0" dirty="0" smtClean="0">
              <a:solidFill>
                <a:schemeClr val="tx1">
                  <a:lumMod val="50000"/>
                  <a:lumOff val="50000"/>
                </a:schemeClr>
              </a:solidFill>
              <a:latin typeface="+mj-lt"/>
              <a:ea typeface="+mn-ea"/>
              <a:cs typeface="+mn-cs"/>
            </a:endParaRPr>
          </a:p>
          <a:p>
            <a:r>
              <a:rPr lang="en-US" sz="700" kern="1200" baseline="0" dirty="0" smtClean="0">
                <a:solidFill>
                  <a:schemeClr val="tx1">
                    <a:lumMod val="50000"/>
                    <a:lumOff val="50000"/>
                  </a:schemeClr>
                </a:solidFill>
                <a:latin typeface="+mn-lt"/>
                <a:ea typeface="+mn-ea"/>
                <a:cs typeface="+mn-cs"/>
              </a:rPr>
              <a:t>© 2015 Express Scripts Holding Company. All Rights Reserved.</a:t>
            </a:r>
            <a:endParaRPr lang="en-US" sz="700" dirty="0">
              <a:solidFill>
                <a:schemeClr val="tx1">
                  <a:lumMod val="50000"/>
                  <a:lumOff val="50000"/>
                </a:schemeClr>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1471"/>
            <a:ext cx="8229600" cy="340360"/>
          </a:xfrm>
        </p:spPr>
        <p:txBody>
          <a:bodyPr wrap="square"/>
          <a:lstStyle>
            <a:lvl1pPr>
              <a:defRPr/>
            </a:lvl1pPr>
          </a:lstStyle>
          <a:p>
            <a:r>
              <a:rPr lang="en-US" dirty="0" smtClean="0"/>
              <a:t>Click to edit master title, sentence case, 32pt</a:t>
            </a:r>
            <a:endParaRPr lang="en-US" dirty="0"/>
          </a:p>
        </p:txBody>
      </p:sp>
      <p:sp>
        <p:nvSpPr>
          <p:cNvPr id="3" name="Content Placeholder 2"/>
          <p:cNvSpPr>
            <a:spLocks noGrp="1"/>
          </p:cNvSpPr>
          <p:nvPr>
            <p:ph idx="1" hasCustomPrompt="1"/>
          </p:nvPr>
        </p:nvSpPr>
        <p:spPr>
          <a:xfrm>
            <a:off x="457200" y="942300"/>
            <a:ext cx="5486400" cy="5210444"/>
          </a:xfrm>
          <a:prstGeom prst="rect">
            <a:avLst/>
          </a:prstGeom>
        </p:spPr>
        <p:txBody>
          <a:bodyPr/>
          <a:lstStyle>
            <a:lvl1pPr marL="233363" indent="-233363" algn="l" defTabSz="914400" rtl="0" eaLnBrk="1" latinLnBrk="0" hangingPunct="1">
              <a:lnSpc>
                <a:spcPct val="95000"/>
              </a:lnSpc>
              <a:spcBef>
                <a:spcPts val="700"/>
              </a:spcBef>
              <a:spcAft>
                <a:spcPts val="300"/>
              </a:spcAft>
              <a:buClr>
                <a:schemeClr val="accent3"/>
              </a:buClr>
              <a:buFont typeface="Arial" pitchFamily="34" charset="0"/>
              <a:buChar char="•"/>
              <a:defRPr lang="en-US" sz="2000" kern="1200" dirty="0" smtClean="0">
                <a:solidFill>
                  <a:schemeClr val="tx1"/>
                </a:solidFill>
                <a:latin typeface="+mn-lt"/>
                <a:ea typeface="+mn-ea"/>
                <a:cs typeface="+mn-cs"/>
              </a:defRPr>
            </a:lvl1pPr>
            <a:lvl2pPr marL="574675" indent="-231775" algn="l" defTabSz="914400" rtl="0" eaLnBrk="1" latinLnBrk="0" hangingPunct="1">
              <a:lnSpc>
                <a:spcPct val="95000"/>
              </a:lnSpc>
              <a:spcBef>
                <a:spcPts val="200"/>
              </a:spcBef>
              <a:spcAft>
                <a:spcPts val="500"/>
              </a:spcAft>
              <a:buClr>
                <a:schemeClr val="accent1"/>
              </a:buClr>
              <a:buFont typeface="Arial" pitchFamily="34" charset="0"/>
              <a:buChar char="•"/>
              <a:defRPr sz="1800"/>
            </a:lvl2pPr>
          </a:lstStyle>
          <a:p>
            <a:pPr lvl="0"/>
            <a:r>
              <a:rPr lang="en-US" dirty="0" smtClean="0"/>
              <a:t>Click to edit Master text styles, sentence case, 20pt</a:t>
            </a:r>
          </a:p>
          <a:p>
            <a:pPr lvl="1"/>
            <a:r>
              <a:rPr lang="en-US" dirty="0" smtClean="0"/>
              <a:t>Second level, sentence case, 18pt</a:t>
            </a:r>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ategory: 2-Line Title,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92138"/>
            <a:ext cx="8229600" cy="684212"/>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800600" y="1600200"/>
            <a:ext cx="3886200" cy="4800600"/>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29573349-B8E6-4531-88D4-3E71571E5850}" type="datetime1">
              <a:rPr lang="en-US" smtClean="0">
                <a:solidFill>
                  <a:srgbClr val="000000">
                    <a:tint val="75000"/>
                  </a:srgbClr>
                </a:solidFill>
              </a:rPr>
              <a:pPr/>
              <a:t>8/8/2016</a:t>
            </a:fld>
            <a:endParaRPr lang="en-US">
              <a:solidFill>
                <a:srgbClr val="000000">
                  <a:tint val="75000"/>
                </a:srgbClr>
              </a:solidFill>
            </a:endParaRPr>
          </a:p>
        </p:txBody>
      </p:sp>
      <p:sp>
        <p:nvSpPr>
          <p:cNvPr id="8" name="Text Placeholder 7"/>
          <p:cNvSpPr>
            <a:spLocks noGrp="1"/>
          </p:cNvSpPr>
          <p:nvPr>
            <p:ph type="body" sz="quarter" idx="13" hasCustomPrompt="1"/>
          </p:nvPr>
        </p:nvSpPr>
        <p:spPr>
          <a:xfrm>
            <a:off x="457200" y="330200"/>
            <a:ext cx="8229600" cy="261938"/>
          </a:xfrm>
        </p:spPr>
        <p:txBody>
          <a:bodyPr/>
          <a:lstStyle>
            <a:lvl1pPr>
              <a:lnSpc>
                <a:spcPct val="85000"/>
              </a:lnSpc>
              <a:buNone/>
              <a:defRPr sz="1400" cap="all" spc="100" baseline="0">
                <a:solidFill>
                  <a:schemeClr val="tx1"/>
                </a:solidFill>
                <a:latin typeface="+mj-lt"/>
              </a:defRPr>
            </a:lvl1pPr>
          </a:lstStyle>
          <a:p>
            <a:pPr lvl="0"/>
            <a:r>
              <a:rPr lang="en-US" dirty="0" smtClean="0"/>
              <a:t>Category or Subtopic Goes Here</a:t>
            </a:r>
            <a:endParaRPr lang="en-US" dirty="0"/>
          </a:p>
        </p:txBody>
      </p:sp>
      <p:sp>
        <p:nvSpPr>
          <p:cNvPr id="9" name="Text Placeholder 8"/>
          <p:cNvSpPr>
            <a:spLocks noGrp="1"/>
          </p:cNvSpPr>
          <p:nvPr>
            <p:ph type="body" sz="quarter" idx="14"/>
          </p:nvPr>
        </p:nvSpPr>
        <p:spPr>
          <a:xfrm>
            <a:off x="457200" y="1600199"/>
            <a:ext cx="3886200" cy="4784725"/>
          </a:xfrm>
        </p:spPr>
        <p:txBody>
          <a:bodyPr/>
          <a:lstStyle>
            <a:lvl1pPr>
              <a:defRPr lang="en-US" sz="2200" kern="1200" dirty="0" smtClean="0">
                <a:solidFill>
                  <a:schemeClr val="tx1"/>
                </a:solidFill>
                <a:latin typeface="+mn-lt"/>
                <a:ea typeface="+mn-ea"/>
                <a:cs typeface="+mn-cs"/>
              </a:defRPr>
            </a:lvl1pPr>
            <a:lvl2pPr>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Tree>
    <p:extLst>
      <p:ext uri="{BB962C8B-B14F-4D97-AF65-F5344CB8AC3E}">
        <p14:creationId xmlns:p14="http://schemas.microsoft.com/office/powerpoint/2010/main" val="3939393544"/>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Line Title, No Content Specified">
    <p:spTree>
      <p:nvGrpSpPr>
        <p:cNvPr id="1" name=""/>
        <p:cNvGrpSpPr/>
        <p:nvPr/>
      </p:nvGrpSpPr>
      <p:grpSpPr>
        <a:xfrm>
          <a:off x="0" y="0"/>
          <a:ext cx="0" cy="0"/>
          <a:chOff x="0" y="0"/>
          <a:chExt cx="0" cy="0"/>
        </a:xfrm>
      </p:grpSpPr>
      <p:sp>
        <p:nvSpPr>
          <p:cNvPr id="2" name="Title 1"/>
          <p:cNvSpPr>
            <a:spLocks noGrp="1"/>
          </p:cNvSpPr>
          <p:nvPr>
            <p:ph type="title"/>
          </p:nvPr>
        </p:nvSpPr>
        <p:spPr>
          <a:xfrm>
            <a:off x="457200" y="330200"/>
            <a:ext cx="8229600" cy="340360"/>
          </a:xfrm>
        </p:spPr>
        <p:txBody>
          <a:bodyPr wrap="square"/>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9C4D2E1D-1EA6-49D8-8557-C441F079C782}" type="datetime1">
              <a:rPr lang="en-US" smtClean="0">
                <a:solidFill>
                  <a:srgbClr val="000000">
                    <a:tint val="75000"/>
                  </a:srgbClr>
                </a:solidFill>
              </a:rPr>
              <a:pPr/>
              <a:t>8/8/2016</a:t>
            </a:fld>
            <a:endParaRPr lang="en-US">
              <a:solidFill>
                <a:srgbClr val="000000">
                  <a:tint val="75000"/>
                </a:srgbClr>
              </a:solidFill>
            </a:endParaRPr>
          </a:p>
        </p:txBody>
      </p:sp>
    </p:spTree>
    <p:extLst>
      <p:ext uri="{BB962C8B-B14F-4D97-AF65-F5344CB8AC3E}">
        <p14:creationId xmlns:p14="http://schemas.microsoft.com/office/powerpoint/2010/main" val="2248388084"/>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Line Title, No Content Specifi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0200"/>
            <a:ext cx="8229600" cy="674688"/>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4" name="Date Placeholder 3"/>
          <p:cNvSpPr>
            <a:spLocks noGrp="1"/>
          </p:cNvSpPr>
          <p:nvPr>
            <p:ph type="dt" sz="half" idx="10"/>
          </p:nvPr>
        </p:nvSpPr>
        <p:spPr/>
        <p:txBody>
          <a:bodyPr/>
          <a:lstStyle/>
          <a:p>
            <a:fld id="{1EA174B8-0512-4F79-8B32-6E96E9BA7790}" type="datetime1">
              <a:rPr lang="en-US" smtClean="0">
                <a:solidFill>
                  <a:srgbClr val="000000">
                    <a:tint val="75000"/>
                  </a:srgbClr>
                </a:solidFill>
              </a:rPr>
              <a:pPr/>
              <a:t>8/8/2016</a:t>
            </a:fld>
            <a:endParaRPr lang="en-US">
              <a:solidFill>
                <a:srgbClr val="000000">
                  <a:tint val="75000"/>
                </a:srgbClr>
              </a:solidFill>
            </a:endParaRPr>
          </a:p>
        </p:txBody>
      </p:sp>
    </p:spTree>
    <p:extLst>
      <p:ext uri="{BB962C8B-B14F-4D97-AF65-F5344CB8AC3E}">
        <p14:creationId xmlns:p14="http://schemas.microsoft.com/office/powerpoint/2010/main" val="394209435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ategory: 1-Line Title, N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92137"/>
            <a:ext cx="8229600" cy="414337"/>
          </a:xfrm>
        </p:spPr>
        <p:txBody>
          <a:bodyPr/>
          <a:lstStyle>
            <a:lvl1pPr>
              <a:defRPr baseline="0"/>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0544593D-56E8-4C7E-8166-E17114B4EF86}" type="datetime1">
              <a:rPr lang="en-US" smtClean="0">
                <a:solidFill>
                  <a:srgbClr val="000000">
                    <a:tint val="75000"/>
                  </a:srgbClr>
                </a:solidFill>
              </a:rPr>
              <a:pPr/>
              <a:t>8/8/2016</a:t>
            </a:fld>
            <a:endParaRPr lang="en-US">
              <a:solidFill>
                <a:srgbClr val="000000">
                  <a:tint val="75000"/>
                </a:srgbClr>
              </a:solidFill>
            </a:endParaRPr>
          </a:p>
        </p:txBody>
      </p:sp>
      <p:sp>
        <p:nvSpPr>
          <p:cNvPr id="8" name="Text Placeholder 7"/>
          <p:cNvSpPr>
            <a:spLocks noGrp="1"/>
          </p:cNvSpPr>
          <p:nvPr>
            <p:ph type="body" sz="quarter" idx="13" hasCustomPrompt="1"/>
          </p:nvPr>
        </p:nvSpPr>
        <p:spPr>
          <a:xfrm>
            <a:off x="457200" y="330200"/>
            <a:ext cx="8229600" cy="261938"/>
          </a:xfrm>
        </p:spPr>
        <p:txBody>
          <a:bodyPr/>
          <a:lstStyle>
            <a:lvl1pPr>
              <a:lnSpc>
                <a:spcPct val="85000"/>
              </a:lnSpc>
              <a:buNone/>
              <a:defRPr sz="1400" cap="all" spc="100" baseline="0">
                <a:solidFill>
                  <a:schemeClr val="tx1"/>
                </a:solidFill>
                <a:latin typeface="+mj-lt"/>
              </a:defRPr>
            </a:lvl1pPr>
          </a:lstStyle>
          <a:p>
            <a:pPr lvl="0"/>
            <a:r>
              <a:rPr lang="en-US" dirty="0" smtClean="0"/>
              <a:t>Category or Subtopic Copy Here</a:t>
            </a:r>
            <a:endParaRPr lang="en-US" dirty="0"/>
          </a:p>
        </p:txBody>
      </p:sp>
    </p:spTree>
    <p:extLst>
      <p:ext uri="{BB962C8B-B14F-4D97-AF65-F5344CB8AC3E}">
        <p14:creationId xmlns:p14="http://schemas.microsoft.com/office/powerpoint/2010/main" val="1030407038"/>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ategory: 2-Line Title,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92138"/>
            <a:ext cx="8229600" cy="674688"/>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4" name="Date Placeholder 3"/>
          <p:cNvSpPr>
            <a:spLocks noGrp="1"/>
          </p:cNvSpPr>
          <p:nvPr>
            <p:ph type="dt" sz="half" idx="10"/>
          </p:nvPr>
        </p:nvSpPr>
        <p:spPr/>
        <p:txBody>
          <a:bodyPr/>
          <a:lstStyle/>
          <a:p>
            <a:fld id="{B4A0941B-91C4-4576-8384-0F048841F1AF}" type="datetime1">
              <a:rPr lang="en-US" smtClean="0">
                <a:solidFill>
                  <a:srgbClr val="000000">
                    <a:tint val="75000"/>
                  </a:srgbClr>
                </a:solidFill>
              </a:rPr>
              <a:pPr/>
              <a:t>8/8/2016</a:t>
            </a:fld>
            <a:endParaRPr lang="en-US">
              <a:solidFill>
                <a:srgbClr val="000000">
                  <a:tint val="75000"/>
                </a:srgbClr>
              </a:solidFill>
            </a:endParaRPr>
          </a:p>
        </p:txBody>
      </p:sp>
      <p:sp>
        <p:nvSpPr>
          <p:cNvPr id="8" name="Text Placeholder 7"/>
          <p:cNvSpPr>
            <a:spLocks noGrp="1"/>
          </p:cNvSpPr>
          <p:nvPr>
            <p:ph type="body" sz="quarter" idx="13" hasCustomPrompt="1"/>
          </p:nvPr>
        </p:nvSpPr>
        <p:spPr>
          <a:xfrm>
            <a:off x="457200" y="330200"/>
            <a:ext cx="8229600" cy="261938"/>
          </a:xfrm>
        </p:spPr>
        <p:txBody>
          <a:bodyPr/>
          <a:lstStyle>
            <a:lvl1pPr>
              <a:lnSpc>
                <a:spcPct val="85000"/>
              </a:lnSpc>
              <a:buNone/>
              <a:defRPr sz="1400" cap="all" spc="100" baseline="0">
                <a:solidFill>
                  <a:schemeClr val="tx1"/>
                </a:solidFill>
                <a:latin typeface="+mj-lt"/>
              </a:defRPr>
            </a:lvl1pPr>
          </a:lstStyle>
          <a:p>
            <a:pPr lvl="0"/>
            <a:r>
              <a:rPr lang="en-US" dirty="0" smtClean="0"/>
              <a:t>Category or Subtopic Copy Here</a:t>
            </a:r>
            <a:endParaRPr lang="en-US" dirty="0"/>
          </a:p>
        </p:txBody>
      </p:sp>
    </p:spTree>
    <p:extLst>
      <p:ext uri="{BB962C8B-B14F-4D97-AF65-F5344CB8AC3E}">
        <p14:creationId xmlns:p14="http://schemas.microsoft.com/office/powerpoint/2010/main" val="556936136"/>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E7C479-C518-49F1-A337-E8F997AF3927}" type="datetime1">
              <a:rPr lang="en-US" smtClean="0">
                <a:solidFill>
                  <a:srgbClr val="000000">
                    <a:tint val="75000"/>
                  </a:srgbClr>
                </a:solidFill>
              </a:rPr>
              <a:pPr/>
              <a:t>8/8/2016</a:t>
            </a:fld>
            <a:endParaRPr lang="en-US">
              <a:solidFill>
                <a:srgbClr val="000000">
                  <a:tint val="75000"/>
                </a:srgbClr>
              </a:solidFill>
            </a:endParaRPr>
          </a:p>
        </p:txBody>
      </p:sp>
    </p:spTree>
    <p:extLst>
      <p:ext uri="{BB962C8B-B14F-4D97-AF65-F5344CB8AC3E}">
        <p14:creationId xmlns:p14="http://schemas.microsoft.com/office/powerpoint/2010/main" val="643757461"/>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lank Slide without Foot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D97A4C0-7B00-476F-B768-522201BF0FDE}" type="datetime1">
              <a:rPr lang="en-US" smtClean="0">
                <a:solidFill>
                  <a:srgbClr val="000000">
                    <a:tint val="75000"/>
                  </a:srgbClr>
                </a:solidFill>
              </a:rPr>
              <a:pPr/>
              <a:t>8/8/2016</a:t>
            </a:fld>
            <a:endParaRPr lang="en-US">
              <a:solidFill>
                <a:srgbClr val="000000">
                  <a:tint val="75000"/>
                </a:srgbClr>
              </a:solidFill>
            </a:endParaRPr>
          </a:p>
        </p:txBody>
      </p:sp>
      <p:sp>
        <p:nvSpPr>
          <p:cNvPr id="5"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2007370677"/>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395288"/>
          </a:xfrm>
        </p:spPr>
        <p:txBody>
          <a:bodyPr wrap="square"/>
          <a:lstStyle/>
          <a:p>
            <a:r>
              <a:rPr lang="en-US" dirty="0" smtClean="0"/>
              <a:t>Click to edit Master title style</a:t>
            </a:r>
            <a:endParaRPr lang="en-US" dirty="0"/>
          </a:p>
        </p:txBody>
      </p:sp>
      <p:sp>
        <p:nvSpPr>
          <p:cNvPr id="3" name="Content Placeholder 2"/>
          <p:cNvSpPr>
            <a:spLocks noGrp="1"/>
          </p:cNvSpPr>
          <p:nvPr>
            <p:ph idx="1" hasCustomPrompt="1"/>
          </p:nvPr>
        </p:nvSpPr>
        <p:spPr>
          <a:xfrm>
            <a:off x="2470150" y="1004888"/>
            <a:ext cx="6216650" cy="4742180"/>
          </a:xfrm>
        </p:spPr>
        <p:txBody>
          <a:bodyPr tIns="45720"/>
          <a:lstStyle>
            <a:lvl1pPr marL="0" indent="0">
              <a:lnSpc>
                <a:spcPct val="100000"/>
              </a:lnSpc>
              <a:spcBef>
                <a:spcPts val="1600"/>
              </a:spcBef>
              <a:spcAft>
                <a:spcPts val="0"/>
              </a:spcAft>
              <a:buNone/>
              <a:tabLst>
                <a:tab pos="5602288" algn="r"/>
              </a:tabLst>
              <a:defRPr sz="2200"/>
            </a:lvl1pPr>
            <a:lvl2pPr>
              <a:lnSpc>
                <a:spcPct val="95000"/>
              </a:lnSpc>
              <a:spcBef>
                <a:spcPts val="200"/>
              </a:spcBef>
              <a:spcAft>
                <a:spcPts val="600"/>
              </a:spcAft>
              <a:defRPr/>
            </a:lvl2pPr>
          </a:lstStyle>
          <a:p>
            <a:pPr lvl="0"/>
            <a:r>
              <a:rPr lang="en-US" dirty="0" smtClean="0"/>
              <a:t>Click to edit Master text styles	</a:t>
            </a:r>
          </a:p>
          <a:p>
            <a:pPr lvl="1"/>
            <a:r>
              <a:rPr lang="en-US" dirty="0" smtClean="0"/>
              <a:t>Second level</a:t>
            </a:r>
          </a:p>
        </p:txBody>
      </p:sp>
      <p:sp>
        <p:nvSpPr>
          <p:cNvPr id="4" name="Date Placeholder 3"/>
          <p:cNvSpPr>
            <a:spLocks noGrp="1"/>
          </p:cNvSpPr>
          <p:nvPr>
            <p:ph type="dt" sz="half" idx="10"/>
          </p:nvPr>
        </p:nvSpPr>
        <p:spPr/>
        <p:txBody>
          <a:bodyPr/>
          <a:lstStyle/>
          <a:p>
            <a:fld id="{0FC9CC3F-1BCB-4A0C-A3D1-A09DFAF5C93C}" type="datetime1">
              <a:rPr lang="en-US" smtClean="0">
                <a:solidFill>
                  <a:srgbClr val="000000">
                    <a:tint val="75000"/>
                  </a:srgbClr>
                </a:solidFill>
              </a:rPr>
              <a:pPr/>
              <a:t>8/8/2016</a:t>
            </a:fld>
            <a:endParaRPr lang="en-US">
              <a:solidFill>
                <a:srgbClr val="000000">
                  <a:tint val="75000"/>
                </a:srgbClr>
              </a:solidFill>
            </a:endParaRPr>
          </a:p>
        </p:txBody>
      </p:sp>
    </p:spTree>
    <p:extLst>
      <p:ext uri="{BB962C8B-B14F-4D97-AF65-F5344CB8AC3E}">
        <p14:creationId xmlns:p14="http://schemas.microsoft.com/office/powerpoint/2010/main" val="101260728"/>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Break (Accent) Light BG">
    <p:bg bwMode="auto">
      <p:bgPr>
        <a:solidFill>
          <a:schemeClr val="accent2"/>
        </a:solidFill>
        <a:effectLst/>
      </p:bgPr>
    </p:bg>
    <p:spTree>
      <p:nvGrpSpPr>
        <p:cNvPr id="1" name=""/>
        <p:cNvGrpSpPr/>
        <p:nvPr/>
      </p:nvGrpSpPr>
      <p:grpSpPr>
        <a:xfrm>
          <a:off x="0" y="0"/>
          <a:ext cx="0" cy="0"/>
          <a:chOff x="0" y="0"/>
          <a:chExt cx="0" cy="0"/>
        </a:xfrm>
      </p:grpSpPr>
      <p:grpSp>
        <p:nvGrpSpPr>
          <p:cNvPr id="45" name="Group 44"/>
          <p:cNvGrpSpPr/>
          <p:nvPr userDrawn="1"/>
        </p:nvGrpSpPr>
        <p:grpSpPr bwMode="white">
          <a:xfrm>
            <a:off x="0" y="5497116"/>
            <a:ext cx="9144000" cy="1375874"/>
            <a:chOff x="0" y="5497116"/>
            <a:chExt cx="9144000" cy="1375874"/>
          </a:xfrm>
        </p:grpSpPr>
        <p:sp>
          <p:nvSpPr>
            <p:cNvPr id="8197"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42" name="Group 8"/>
            <p:cNvGrpSpPr>
              <a:grpSpLocks noChangeAspect="1"/>
            </p:cNvGrpSpPr>
            <p:nvPr userDrawn="1"/>
          </p:nvGrpSpPr>
          <p:grpSpPr bwMode="white">
            <a:xfrm>
              <a:off x="7209614" y="5497116"/>
              <a:ext cx="1374905" cy="1027509"/>
              <a:chOff x="5198" y="2352"/>
              <a:chExt cx="562" cy="420"/>
            </a:xfrm>
            <a:solidFill>
              <a:schemeClr val="bg1"/>
            </a:solidFill>
          </p:grpSpPr>
          <p:sp>
            <p:nvSpPr>
              <p:cNvPr id="43" name="Freeform 9"/>
              <p:cNvSpPr>
                <a:spLocks/>
              </p:cNvSpPr>
              <p:nvPr userDrawn="1"/>
            </p:nvSpPr>
            <p:spPr bwMode="white">
              <a:xfrm>
                <a:off x="5471"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4" name="Freeform 10"/>
              <p:cNvSpPr>
                <a:spLocks/>
              </p:cNvSpPr>
              <p:nvPr userDrawn="1"/>
            </p:nvSpPr>
            <p:spPr bwMode="white">
              <a:xfrm>
                <a:off x="5198"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sp>
        <p:nvSpPr>
          <p:cNvPr id="2" name="Title 1"/>
          <p:cNvSpPr>
            <a:spLocks noGrp="1"/>
          </p:cNvSpPr>
          <p:nvPr>
            <p:ph type="ctrTitle" hasCustomPrompt="1"/>
          </p:nvPr>
        </p:nvSpPr>
        <p:spPr bwMode="black">
          <a:xfrm>
            <a:off x="2466976" y="2844800"/>
            <a:ext cx="5588000" cy="812800"/>
          </a:xfrm>
        </p:spPr>
        <p:txBody>
          <a:bodyPr lIns="0" tIns="0" rIns="0" bIns="0" anchor="t" anchorCtr="0">
            <a:noAutofit/>
          </a:bodyPr>
          <a:lstStyle>
            <a:lvl1pPr algn="l">
              <a:lnSpc>
                <a:spcPct val="95000"/>
              </a:lnSpc>
              <a:defRPr sz="2500" baseline="0">
                <a:solidFill>
                  <a:schemeClr val="accent1"/>
                </a:solidFill>
              </a:defRPr>
            </a:lvl1pPr>
          </a:lstStyle>
          <a:p>
            <a:r>
              <a:rPr lang="en-US" dirty="0" smtClean="0"/>
              <a:t>Section Break Title Goes Here</a:t>
            </a:r>
            <a:br>
              <a:rPr lang="en-US" dirty="0" smtClean="0"/>
            </a:br>
            <a:r>
              <a:rPr lang="en-US" dirty="0" smtClean="0"/>
              <a:t>(Accent Color Option) </a:t>
            </a:r>
            <a:endParaRPr lang="en-US" dirty="0"/>
          </a:p>
        </p:txBody>
      </p:sp>
      <p:sp>
        <p:nvSpPr>
          <p:cNvPr id="3" name="Subtitle 2"/>
          <p:cNvSpPr>
            <a:spLocks noGrp="1"/>
          </p:cNvSpPr>
          <p:nvPr>
            <p:ph type="subTitle" idx="1" hasCustomPrompt="1"/>
          </p:nvPr>
        </p:nvSpPr>
        <p:spPr bwMode="black">
          <a:xfrm>
            <a:off x="2466974" y="3663950"/>
            <a:ext cx="5588001" cy="400050"/>
          </a:xfrm>
        </p:spPr>
        <p:txBody>
          <a:bodyPr lIns="0" tIns="0" rIns="0" bIns="0">
            <a:noAutofit/>
          </a:bodyPr>
          <a:lstStyle>
            <a:lvl1pPr marL="0" indent="0" algn="l">
              <a:buNone/>
              <a:defRPr sz="18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a:t>
            </a:r>
          </a:p>
        </p:txBody>
      </p:sp>
      <p:sp>
        <p:nvSpPr>
          <p:cNvPr id="4" name="Date Placeholder 3"/>
          <p:cNvSpPr>
            <a:spLocks noGrp="1"/>
          </p:cNvSpPr>
          <p:nvPr>
            <p:ph type="dt" sz="half" idx="10"/>
          </p:nvPr>
        </p:nvSpPr>
        <p:spPr>
          <a:xfrm>
            <a:off x="3505200" y="6569076"/>
            <a:ext cx="2133600" cy="269874"/>
          </a:xfrm>
        </p:spPr>
        <p:txBody>
          <a:bodyPr/>
          <a:lstStyle>
            <a:lvl1pPr algn="ctr">
              <a:defRPr/>
            </a:lvl1pPr>
          </a:lstStyle>
          <a:p>
            <a:fld id="{330B0DC0-1F41-4223-AD3E-E0531CF84274}" type="datetime1">
              <a:rPr lang="en-US" smtClean="0">
                <a:solidFill>
                  <a:srgbClr val="000000">
                    <a:tint val="75000"/>
                  </a:srgbClr>
                </a:solidFill>
              </a:rPr>
              <a:pPr/>
              <a:t>8/8/2016</a:t>
            </a:fld>
            <a:endParaRPr lang="en-US">
              <a:solidFill>
                <a:srgbClr val="000000">
                  <a:tint val="75000"/>
                </a:srgbClr>
              </a:solidFill>
            </a:endParaRPr>
          </a:p>
        </p:txBody>
      </p:sp>
      <p:pic>
        <p:nvPicPr>
          <p:cNvPr id="52"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53" name="TextBox 52"/>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grpSp>
        <p:nvGrpSpPr>
          <p:cNvPr id="94" name="Group 13"/>
          <p:cNvGrpSpPr>
            <a:grpSpLocks noChangeAspect="1"/>
          </p:cNvGrpSpPr>
          <p:nvPr userDrawn="1"/>
        </p:nvGrpSpPr>
        <p:grpSpPr bwMode="gray">
          <a:xfrm>
            <a:off x="2460625" y="5499228"/>
            <a:ext cx="1685925" cy="382783"/>
            <a:chOff x="1550" y="1396"/>
            <a:chExt cx="1405" cy="319"/>
          </a:xfrm>
        </p:grpSpPr>
        <p:sp>
          <p:nvSpPr>
            <p:cNvPr id="95" name="Oval 14"/>
            <p:cNvSpPr>
              <a:spLocks noChangeArrowheads="1"/>
            </p:cNvSpPr>
            <p:nvPr userDrawn="1"/>
          </p:nvSpPr>
          <p:spPr bwMode="gray">
            <a:xfrm>
              <a:off x="1556" y="1402"/>
              <a:ext cx="305" cy="307"/>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6" name="Freeform 15"/>
            <p:cNvSpPr>
              <a:spLocks/>
            </p:cNvSpPr>
            <p:nvPr userDrawn="1"/>
          </p:nvSpPr>
          <p:spPr bwMode="gray">
            <a:xfrm>
              <a:off x="1915" y="1510"/>
              <a:ext cx="40" cy="72"/>
            </a:xfrm>
            <a:custGeom>
              <a:avLst/>
              <a:gdLst/>
              <a:ahLst/>
              <a:cxnLst>
                <a:cxn ang="0">
                  <a:pos x="0" y="72"/>
                </a:cxn>
                <a:cxn ang="0">
                  <a:pos x="0" y="0"/>
                </a:cxn>
                <a:cxn ang="0">
                  <a:pos x="40" y="0"/>
                </a:cxn>
                <a:cxn ang="0">
                  <a:pos x="38" y="10"/>
                </a:cxn>
                <a:cxn ang="0">
                  <a:pos x="12" y="10"/>
                </a:cxn>
                <a:cxn ang="0">
                  <a:pos x="12" y="29"/>
                </a:cxn>
                <a:cxn ang="0">
                  <a:pos x="34" y="29"/>
                </a:cxn>
                <a:cxn ang="0">
                  <a:pos x="34" y="39"/>
                </a:cxn>
                <a:cxn ang="0">
                  <a:pos x="12" y="39"/>
                </a:cxn>
                <a:cxn ang="0">
                  <a:pos x="12" y="62"/>
                </a:cxn>
                <a:cxn ang="0">
                  <a:pos x="40" y="62"/>
                </a:cxn>
                <a:cxn ang="0">
                  <a:pos x="40" y="72"/>
                </a:cxn>
                <a:cxn ang="0">
                  <a:pos x="0" y="72"/>
                </a:cxn>
              </a:cxnLst>
              <a:rect l="0" t="0" r="r" b="b"/>
              <a:pathLst>
                <a:path w="40" h="72">
                  <a:moveTo>
                    <a:pt x="0" y="72"/>
                  </a:moveTo>
                  <a:lnTo>
                    <a:pt x="0" y="0"/>
                  </a:lnTo>
                  <a:lnTo>
                    <a:pt x="40" y="0"/>
                  </a:lnTo>
                  <a:lnTo>
                    <a:pt x="38" y="10"/>
                  </a:lnTo>
                  <a:lnTo>
                    <a:pt x="12" y="10"/>
                  </a:lnTo>
                  <a:lnTo>
                    <a:pt x="12" y="29"/>
                  </a:lnTo>
                  <a:lnTo>
                    <a:pt x="34" y="29"/>
                  </a:lnTo>
                  <a:lnTo>
                    <a:pt x="34" y="39"/>
                  </a:lnTo>
                  <a:lnTo>
                    <a:pt x="12" y="39"/>
                  </a:lnTo>
                  <a:lnTo>
                    <a:pt x="12" y="62"/>
                  </a:lnTo>
                  <a:lnTo>
                    <a:pt x="40" y="62"/>
                  </a:lnTo>
                  <a:lnTo>
                    <a:pt x="40" y="72"/>
                  </a:lnTo>
                  <a:lnTo>
                    <a:pt x="0" y="7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7" name="Freeform 16"/>
            <p:cNvSpPr>
              <a:spLocks/>
            </p:cNvSpPr>
            <p:nvPr userDrawn="1"/>
          </p:nvSpPr>
          <p:spPr bwMode="gray">
            <a:xfrm>
              <a:off x="1973" y="1510"/>
              <a:ext cx="58" cy="72"/>
            </a:xfrm>
            <a:custGeom>
              <a:avLst/>
              <a:gdLst/>
              <a:ahLst/>
              <a:cxnLst>
                <a:cxn ang="0">
                  <a:pos x="43" y="72"/>
                </a:cxn>
                <a:cxn ang="0">
                  <a:pos x="29" y="43"/>
                </a:cxn>
                <a:cxn ang="0">
                  <a:pos x="14" y="72"/>
                </a:cxn>
                <a:cxn ang="0">
                  <a:pos x="0" y="72"/>
                </a:cxn>
                <a:cxn ang="0">
                  <a:pos x="22" y="33"/>
                </a:cxn>
                <a:cxn ang="0">
                  <a:pos x="2" y="0"/>
                </a:cxn>
                <a:cxn ang="0">
                  <a:pos x="17" y="0"/>
                </a:cxn>
                <a:cxn ang="0">
                  <a:pos x="28" y="22"/>
                </a:cxn>
                <a:cxn ang="0">
                  <a:pos x="39" y="0"/>
                </a:cxn>
                <a:cxn ang="0">
                  <a:pos x="53" y="0"/>
                </a:cxn>
                <a:cxn ang="0">
                  <a:pos x="35" y="33"/>
                </a:cxn>
                <a:cxn ang="0">
                  <a:pos x="58" y="72"/>
                </a:cxn>
                <a:cxn ang="0">
                  <a:pos x="43" y="72"/>
                </a:cxn>
              </a:cxnLst>
              <a:rect l="0" t="0" r="r" b="b"/>
              <a:pathLst>
                <a:path w="58" h="72">
                  <a:moveTo>
                    <a:pt x="43" y="72"/>
                  </a:moveTo>
                  <a:lnTo>
                    <a:pt x="29" y="43"/>
                  </a:lnTo>
                  <a:lnTo>
                    <a:pt x="14" y="72"/>
                  </a:lnTo>
                  <a:lnTo>
                    <a:pt x="0" y="72"/>
                  </a:lnTo>
                  <a:lnTo>
                    <a:pt x="22" y="33"/>
                  </a:lnTo>
                  <a:lnTo>
                    <a:pt x="2" y="0"/>
                  </a:lnTo>
                  <a:lnTo>
                    <a:pt x="17" y="0"/>
                  </a:lnTo>
                  <a:lnTo>
                    <a:pt x="28" y="22"/>
                  </a:lnTo>
                  <a:lnTo>
                    <a:pt x="39" y="0"/>
                  </a:lnTo>
                  <a:lnTo>
                    <a:pt x="53" y="0"/>
                  </a:lnTo>
                  <a:lnTo>
                    <a:pt x="35" y="33"/>
                  </a:lnTo>
                  <a:lnTo>
                    <a:pt x="58" y="72"/>
                  </a:lnTo>
                  <a:lnTo>
                    <a:pt x="43" y="7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8" name="Freeform 17"/>
            <p:cNvSpPr>
              <a:spLocks noEditPoints="1"/>
            </p:cNvSpPr>
            <p:nvPr userDrawn="1"/>
          </p:nvSpPr>
          <p:spPr bwMode="gray">
            <a:xfrm>
              <a:off x="2053" y="1510"/>
              <a:ext cx="47" cy="72"/>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7"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9" name="Freeform 18"/>
            <p:cNvSpPr>
              <a:spLocks noEditPoints="1"/>
            </p:cNvSpPr>
            <p:nvPr userDrawn="1"/>
          </p:nvSpPr>
          <p:spPr bwMode="gray">
            <a:xfrm>
              <a:off x="2125" y="1510"/>
              <a:ext cx="50" cy="72"/>
            </a:xfrm>
            <a:custGeom>
              <a:avLst/>
              <a:gdLst/>
              <a:ahLst/>
              <a:cxnLst>
                <a:cxn ang="0">
                  <a:pos x="50" y="101"/>
                </a:cxn>
                <a:cxn ang="0">
                  <a:pos x="41" y="86"/>
                </a:cxn>
                <a:cxn ang="0">
                  <a:pos x="24" y="60"/>
                </a:cxn>
                <a:cxn ang="0">
                  <a:pos x="17" y="57"/>
                </a:cxn>
                <a:cxn ang="0">
                  <a:pos x="17" y="101"/>
                </a:cxn>
                <a:cxn ang="0">
                  <a:pos x="0" y="101"/>
                </a:cxn>
                <a:cxn ang="0">
                  <a:pos x="0" y="0"/>
                </a:cxn>
                <a:cxn ang="0">
                  <a:pos x="31" y="0"/>
                </a:cxn>
                <a:cxn ang="0">
                  <a:pos x="64" y="29"/>
                </a:cxn>
                <a:cxn ang="0">
                  <a:pos x="39" y="57"/>
                </a:cxn>
                <a:cxn ang="0">
                  <a:pos x="55" y="77"/>
                </a:cxn>
                <a:cxn ang="0">
                  <a:pos x="70" y="101"/>
                </a:cxn>
                <a:cxn ang="0">
                  <a:pos x="50" y="101"/>
                </a:cxn>
                <a:cxn ang="0">
                  <a:pos x="26" y="13"/>
                </a:cxn>
                <a:cxn ang="0">
                  <a:pos x="17" y="13"/>
                </a:cxn>
                <a:cxn ang="0">
                  <a:pos x="17" y="46"/>
                </a:cxn>
                <a:cxn ang="0">
                  <a:pos x="26" y="46"/>
                </a:cxn>
                <a:cxn ang="0">
                  <a:pos x="42" y="41"/>
                </a:cxn>
                <a:cxn ang="0">
                  <a:pos x="47" y="29"/>
                </a:cxn>
                <a:cxn ang="0">
                  <a:pos x="26" y="13"/>
                </a:cxn>
              </a:cxnLst>
              <a:rect l="0" t="0" r="r" b="b"/>
              <a:pathLst>
                <a:path w="70" h="101">
                  <a:moveTo>
                    <a:pt x="50" y="101"/>
                  </a:moveTo>
                  <a:cubicBezTo>
                    <a:pt x="41" y="86"/>
                    <a:pt x="41" y="86"/>
                    <a:pt x="41" y="86"/>
                  </a:cubicBezTo>
                  <a:cubicBezTo>
                    <a:pt x="34" y="73"/>
                    <a:pt x="29" y="66"/>
                    <a:pt x="24" y="60"/>
                  </a:cubicBezTo>
                  <a:cubicBezTo>
                    <a:pt x="22"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3" y="59"/>
                    <a:pt x="50" y="68"/>
                    <a:pt x="55" y="77"/>
                  </a:cubicBezTo>
                  <a:cubicBezTo>
                    <a:pt x="70" y="101"/>
                    <a:pt x="70" y="101"/>
                    <a:pt x="70" y="101"/>
                  </a:cubicBezTo>
                  <a:lnTo>
                    <a:pt x="50" y="101"/>
                  </a:lnTo>
                  <a:close/>
                  <a:moveTo>
                    <a:pt x="26" y="13"/>
                  </a:moveTo>
                  <a:cubicBezTo>
                    <a:pt x="17" y="13"/>
                    <a:pt x="17" y="13"/>
                    <a:pt x="17" y="13"/>
                  </a:cubicBezTo>
                  <a:cubicBezTo>
                    <a:pt x="17" y="46"/>
                    <a:pt x="17" y="46"/>
                    <a:pt x="17" y="46"/>
                  </a:cubicBezTo>
                  <a:cubicBezTo>
                    <a:pt x="26" y="46"/>
                    <a:pt x="26" y="46"/>
                    <a:pt x="26" y="46"/>
                  </a:cubicBezTo>
                  <a:cubicBezTo>
                    <a:pt x="35" y="46"/>
                    <a:pt x="39" y="44"/>
                    <a:pt x="42" y="41"/>
                  </a:cubicBezTo>
                  <a:cubicBezTo>
                    <a:pt x="45" y="38"/>
                    <a:pt x="47" y="34"/>
                    <a:pt x="47" y="29"/>
                  </a:cubicBezTo>
                  <a:cubicBezTo>
                    <a:pt x="47" y="19"/>
                    <a:pt x="41" y="13"/>
                    <a:pt x="26" y="13"/>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 name="Freeform 19"/>
            <p:cNvSpPr>
              <a:spLocks/>
            </p:cNvSpPr>
            <p:nvPr userDrawn="1"/>
          </p:nvSpPr>
          <p:spPr bwMode="gray">
            <a:xfrm>
              <a:off x="2201" y="1510"/>
              <a:ext cx="40" cy="72"/>
            </a:xfrm>
            <a:custGeom>
              <a:avLst/>
              <a:gdLst/>
              <a:ahLst/>
              <a:cxnLst>
                <a:cxn ang="0">
                  <a:pos x="0" y="72"/>
                </a:cxn>
                <a:cxn ang="0">
                  <a:pos x="0" y="0"/>
                </a:cxn>
                <a:cxn ang="0">
                  <a:pos x="39" y="0"/>
                </a:cxn>
                <a:cxn ang="0">
                  <a:pos x="37" y="10"/>
                </a:cxn>
                <a:cxn ang="0">
                  <a:pos x="11" y="10"/>
                </a:cxn>
                <a:cxn ang="0">
                  <a:pos x="11" y="29"/>
                </a:cxn>
                <a:cxn ang="0">
                  <a:pos x="33" y="29"/>
                </a:cxn>
                <a:cxn ang="0">
                  <a:pos x="33" y="39"/>
                </a:cxn>
                <a:cxn ang="0">
                  <a:pos x="11" y="39"/>
                </a:cxn>
                <a:cxn ang="0">
                  <a:pos x="11" y="62"/>
                </a:cxn>
                <a:cxn ang="0">
                  <a:pos x="40" y="62"/>
                </a:cxn>
                <a:cxn ang="0">
                  <a:pos x="40" y="72"/>
                </a:cxn>
                <a:cxn ang="0">
                  <a:pos x="0" y="72"/>
                </a:cxn>
              </a:cxnLst>
              <a:rect l="0" t="0" r="r" b="b"/>
              <a:pathLst>
                <a:path w="40" h="72">
                  <a:moveTo>
                    <a:pt x="0" y="72"/>
                  </a:moveTo>
                  <a:lnTo>
                    <a:pt x="0" y="0"/>
                  </a:lnTo>
                  <a:lnTo>
                    <a:pt x="39" y="0"/>
                  </a:lnTo>
                  <a:lnTo>
                    <a:pt x="37" y="10"/>
                  </a:lnTo>
                  <a:lnTo>
                    <a:pt x="11" y="10"/>
                  </a:lnTo>
                  <a:lnTo>
                    <a:pt x="11" y="29"/>
                  </a:lnTo>
                  <a:lnTo>
                    <a:pt x="33" y="29"/>
                  </a:lnTo>
                  <a:lnTo>
                    <a:pt x="33" y="39"/>
                  </a:lnTo>
                  <a:lnTo>
                    <a:pt x="11" y="39"/>
                  </a:lnTo>
                  <a:lnTo>
                    <a:pt x="11" y="62"/>
                  </a:lnTo>
                  <a:lnTo>
                    <a:pt x="40" y="62"/>
                  </a:lnTo>
                  <a:lnTo>
                    <a:pt x="40" y="72"/>
                  </a:lnTo>
                  <a:lnTo>
                    <a:pt x="0" y="7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1" name="Freeform 20"/>
            <p:cNvSpPr>
              <a:spLocks/>
            </p:cNvSpPr>
            <p:nvPr userDrawn="1"/>
          </p:nvSpPr>
          <p:spPr bwMode="gray">
            <a:xfrm>
              <a:off x="2262" y="1509"/>
              <a:ext cx="52" cy="74"/>
            </a:xfrm>
            <a:custGeom>
              <a:avLst/>
              <a:gdLst/>
              <a:ahLst/>
              <a:cxnLst>
                <a:cxn ang="0">
                  <a:pos x="33" y="105"/>
                </a:cxn>
                <a:cxn ang="0">
                  <a:pos x="0" y="96"/>
                </a:cxn>
                <a:cxn ang="0">
                  <a:pos x="7" y="83"/>
                </a:cxn>
                <a:cxn ang="0">
                  <a:pos x="34" y="92"/>
                </a:cxn>
                <a:cxn ang="0">
                  <a:pos x="54" y="75"/>
                </a:cxn>
                <a:cxn ang="0">
                  <a:pos x="39" y="60"/>
                </a:cxn>
                <a:cxn ang="0">
                  <a:pos x="28" y="57"/>
                </a:cxn>
                <a:cxn ang="0">
                  <a:pos x="8" y="45"/>
                </a:cxn>
                <a:cxn ang="0">
                  <a:pos x="4" y="30"/>
                </a:cxn>
                <a:cxn ang="0">
                  <a:pos x="39" y="0"/>
                </a:cxn>
                <a:cxn ang="0">
                  <a:pos x="71" y="10"/>
                </a:cxn>
                <a:cxn ang="0">
                  <a:pos x="63" y="22"/>
                </a:cxn>
                <a:cxn ang="0">
                  <a:pos x="39" y="14"/>
                </a:cxn>
                <a:cxn ang="0">
                  <a:pos x="23" y="28"/>
                </a:cxn>
                <a:cxn ang="0">
                  <a:pos x="36" y="40"/>
                </a:cxn>
                <a:cxn ang="0">
                  <a:pos x="48" y="44"/>
                </a:cxn>
                <a:cxn ang="0">
                  <a:pos x="73" y="73"/>
                </a:cxn>
                <a:cxn ang="0">
                  <a:pos x="33" y="105"/>
                </a:cxn>
              </a:cxnLst>
              <a:rect l="0" t="0" r="r" b="b"/>
              <a:pathLst>
                <a:path w="73" h="105">
                  <a:moveTo>
                    <a:pt x="33"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49" y="63"/>
                    <a:pt x="39" y="60"/>
                  </a:cubicBezTo>
                  <a:cubicBezTo>
                    <a:pt x="28" y="57"/>
                    <a:pt x="28" y="57"/>
                    <a:pt x="28" y="57"/>
                  </a:cubicBezTo>
                  <a:cubicBezTo>
                    <a:pt x="19" y="55"/>
                    <a:pt x="12" y="51"/>
                    <a:pt x="8"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59" y="105"/>
                    <a:pt x="33" y="10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2" name="Freeform 21"/>
            <p:cNvSpPr>
              <a:spLocks/>
            </p:cNvSpPr>
            <p:nvPr userDrawn="1"/>
          </p:nvSpPr>
          <p:spPr bwMode="gray">
            <a:xfrm>
              <a:off x="2336" y="1509"/>
              <a:ext cx="51" cy="74"/>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 name="Freeform 22"/>
            <p:cNvSpPr>
              <a:spLocks/>
            </p:cNvSpPr>
            <p:nvPr userDrawn="1"/>
          </p:nvSpPr>
          <p:spPr bwMode="gray">
            <a:xfrm>
              <a:off x="2449" y="1509"/>
              <a:ext cx="51" cy="74"/>
            </a:xfrm>
            <a:custGeom>
              <a:avLst/>
              <a:gdLst/>
              <a:ahLst/>
              <a:cxnLst>
                <a:cxn ang="0">
                  <a:pos x="33" y="105"/>
                </a:cxn>
                <a:cxn ang="0">
                  <a:pos x="0" y="96"/>
                </a:cxn>
                <a:cxn ang="0">
                  <a:pos x="6" y="83"/>
                </a:cxn>
                <a:cxn ang="0">
                  <a:pos x="33" y="92"/>
                </a:cxn>
                <a:cxn ang="0">
                  <a:pos x="53" y="75"/>
                </a:cxn>
                <a:cxn ang="0">
                  <a:pos x="38" y="60"/>
                </a:cxn>
                <a:cxn ang="0">
                  <a:pos x="27" y="57"/>
                </a:cxn>
                <a:cxn ang="0">
                  <a:pos x="8" y="45"/>
                </a:cxn>
                <a:cxn ang="0">
                  <a:pos x="4" y="30"/>
                </a:cxn>
                <a:cxn ang="0">
                  <a:pos x="38" y="0"/>
                </a:cxn>
                <a:cxn ang="0">
                  <a:pos x="70" y="10"/>
                </a:cxn>
                <a:cxn ang="0">
                  <a:pos x="63" y="22"/>
                </a:cxn>
                <a:cxn ang="0">
                  <a:pos x="39" y="14"/>
                </a:cxn>
                <a:cxn ang="0">
                  <a:pos x="22" y="28"/>
                </a:cxn>
                <a:cxn ang="0">
                  <a:pos x="36" y="40"/>
                </a:cxn>
                <a:cxn ang="0">
                  <a:pos x="48" y="44"/>
                </a:cxn>
                <a:cxn ang="0">
                  <a:pos x="73" y="73"/>
                </a:cxn>
                <a:cxn ang="0">
                  <a:pos x="33" y="105"/>
                </a:cxn>
              </a:cxnLst>
              <a:rect l="0" t="0" r="r" b="b"/>
              <a:pathLst>
                <a:path w="73" h="105">
                  <a:moveTo>
                    <a:pt x="33" y="105"/>
                  </a:moveTo>
                  <a:cubicBezTo>
                    <a:pt x="21" y="105"/>
                    <a:pt x="10" y="102"/>
                    <a:pt x="0" y="96"/>
                  </a:cubicBezTo>
                  <a:cubicBezTo>
                    <a:pt x="6" y="83"/>
                    <a:pt x="6" y="83"/>
                    <a:pt x="6" y="83"/>
                  </a:cubicBezTo>
                  <a:cubicBezTo>
                    <a:pt x="15" y="88"/>
                    <a:pt x="23" y="92"/>
                    <a:pt x="33" y="92"/>
                  </a:cubicBezTo>
                  <a:cubicBezTo>
                    <a:pt x="46" y="92"/>
                    <a:pt x="53" y="86"/>
                    <a:pt x="53" y="75"/>
                  </a:cubicBezTo>
                  <a:cubicBezTo>
                    <a:pt x="53" y="68"/>
                    <a:pt x="49" y="63"/>
                    <a:pt x="38" y="60"/>
                  </a:cubicBezTo>
                  <a:cubicBezTo>
                    <a:pt x="27" y="57"/>
                    <a:pt x="27" y="57"/>
                    <a:pt x="27" y="57"/>
                  </a:cubicBezTo>
                  <a:cubicBezTo>
                    <a:pt x="18" y="55"/>
                    <a:pt x="12" y="51"/>
                    <a:pt x="8" y="45"/>
                  </a:cubicBezTo>
                  <a:cubicBezTo>
                    <a:pt x="5" y="41"/>
                    <a:pt x="4" y="36"/>
                    <a:pt x="4" y="30"/>
                  </a:cubicBezTo>
                  <a:cubicBezTo>
                    <a:pt x="4" y="12"/>
                    <a:pt x="18" y="0"/>
                    <a:pt x="38" y="0"/>
                  </a:cubicBezTo>
                  <a:cubicBezTo>
                    <a:pt x="50" y="0"/>
                    <a:pt x="61" y="4"/>
                    <a:pt x="70" y="10"/>
                  </a:cubicBezTo>
                  <a:cubicBezTo>
                    <a:pt x="63" y="22"/>
                    <a:pt x="63" y="22"/>
                    <a:pt x="63" y="22"/>
                  </a:cubicBezTo>
                  <a:cubicBezTo>
                    <a:pt x="53" y="16"/>
                    <a:pt x="47" y="14"/>
                    <a:pt x="39" y="14"/>
                  </a:cubicBezTo>
                  <a:cubicBezTo>
                    <a:pt x="29" y="14"/>
                    <a:pt x="22" y="19"/>
                    <a:pt x="22" y="28"/>
                  </a:cubicBezTo>
                  <a:cubicBezTo>
                    <a:pt x="22" y="34"/>
                    <a:pt x="26" y="37"/>
                    <a:pt x="36" y="40"/>
                  </a:cubicBezTo>
                  <a:cubicBezTo>
                    <a:pt x="48" y="44"/>
                    <a:pt x="48" y="44"/>
                    <a:pt x="48" y="44"/>
                  </a:cubicBezTo>
                  <a:cubicBezTo>
                    <a:pt x="62" y="48"/>
                    <a:pt x="73" y="57"/>
                    <a:pt x="73" y="73"/>
                  </a:cubicBezTo>
                  <a:cubicBezTo>
                    <a:pt x="73" y="90"/>
                    <a:pt x="59" y="105"/>
                    <a:pt x="33" y="10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 name="Freeform 23"/>
            <p:cNvSpPr>
              <a:spLocks/>
            </p:cNvSpPr>
            <p:nvPr userDrawn="1"/>
          </p:nvSpPr>
          <p:spPr bwMode="gray">
            <a:xfrm>
              <a:off x="2525" y="1509"/>
              <a:ext cx="51" cy="74"/>
            </a:xfrm>
            <a:custGeom>
              <a:avLst/>
              <a:gdLst/>
              <a:ahLst/>
              <a:cxnLst>
                <a:cxn ang="0">
                  <a:pos x="44" y="105"/>
                </a:cxn>
                <a:cxn ang="0">
                  <a:pos x="12" y="90"/>
                </a:cxn>
                <a:cxn ang="0">
                  <a:pos x="0" y="54"/>
                </a:cxn>
                <a:cxn ang="0">
                  <a:pos x="7" y="23"/>
                </a:cxn>
                <a:cxn ang="0">
                  <a:pos x="45" y="0"/>
                </a:cxn>
                <a:cxn ang="0">
                  <a:pos x="70" y="8"/>
                </a:cxn>
                <a:cxn ang="0">
                  <a:pos x="62" y="19"/>
                </a:cxn>
                <a:cxn ang="0">
                  <a:pos x="45" y="13"/>
                </a:cxn>
                <a:cxn ang="0">
                  <a:pos x="25" y="25"/>
                </a:cxn>
                <a:cxn ang="0">
                  <a:pos x="19" y="52"/>
                </a:cxn>
                <a:cxn ang="0">
                  <a:pos x="23" y="77"/>
                </a:cxn>
                <a:cxn ang="0">
                  <a:pos x="46" y="92"/>
                </a:cxn>
                <a:cxn ang="0">
                  <a:pos x="64" y="85"/>
                </a:cxn>
                <a:cxn ang="0">
                  <a:pos x="72" y="96"/>
                </a:cxn>
                <a:cxn ang="0">
                  <a:pos x="44" y="105"/>
                </a:cxn>
              </a:cxnLst>
              <a:rect l="0" t="0" r="r" b="b"/>
              <a:pathLst>
                <a:path w="72" h="105">
                  <a:moveTo>
                    <a:pt x="44" y="105"/>
                  </a:moveTo>
                  <a:cubicBezTo>
                    <a:pt x="31" y="105"/>
                    <a:pt x="20" y="100"/>
                    <a:pt x="12" y="90"/>
                  </a:cubicBezTo>
                  <a:cubicBezTo>
                    <a:pt x="4" y="81"/>
                    <a:pt x="0" y="69"/>
                    <a:pt x="0" y="54"/>
                  </a:cubicBezTo>
                  <a:cubicBezTo>
                    <a:pt x="0" y="42"/>
                    <a:pt x="3" y="32"/>
                    <a:pt x="7" y="23"/>
                  </a:cubicBezTo>
                  <a:cubicBezTo>
                    <a:pt x="15" y="9"/>
                    <a:pt x="29" y="0"/>
                    <a:pt x="45" y="0"/>
                  </a:cubicBezTo>
                  <a:cubicBezTo>
                    <a:pt x="54" y="0"/>
                    <a:pt x="64" y="3"/>
                    <a:pt x="70" y="8"/>
                  </a:cubicBezTo>
                  <a:cubicBezTo>
                    <a:pt x="62" y="19"/>
                    <a:pt x="62" y="19"/>
                    <a:pt x="62" y="19"/>
                  </a:cubicBezTo>
                  <a:cubicBezTo>
                    <a:pt x="57" y="15"/>
                    <a:pt x="51" y="13"/>
                    <a:pt x="45" y="13"/>
                  </a:cubicBezTo>
                  <a:cubicBezTo>
                    <a:pt x="36" y="13"/>
                    <a:pt x="29" y="18"/>
                    <a:pt x="25" y="25"/>
                  </a:cubicBezTo>
                  <a:cubicBezTo>
                    <a:pt x="21" y="32"/>
                    <a:pt x="19" y="40"/>
                    <a:pt x="19" y="52"/>
                  </a:cubicBezTo>
                  <a:cubicBezTo>
                    <a:pt x="19" y="65"/>
                    <a:pt x="21" y="72"/>
                    <a:pt x="23" y="77"/>
                  </a:cubicBezTo>
                  <a:cubicBezTo>
                    <a:pt x="28" y="87"/>
                    <a:pt x="36" y="92"/>
                    <a:pt x="46" y="92"/>
                  </a:cubicBezTo>
                  <a:cubicBezTo>
                    <a:pt x="53" y="92"/>
                    <a:pt x="58" y="90"/>
                    <a:pt x="64" y="85"/>
                  </a:cubicBezTo>
                  <a:cubicBezTo>
                    <a:pt x="72" y="96"/>
                    <a:pt x="72" y="96"/>
                    <a:pt x="72" y="96"/>
                  </a:cubicBezTo>
                  <a:cubicBezTo>
                    <a:pt x="64" y="102"/>
                    <a:pt x="55" y="105"/>
                    <a:pt x="44" y="10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5" name="Freeform 24"/>
            <p:cNvSpPr>
              <a:spLocks noEditPoints="1"/>
            </p:cNvSpPr>
            <p:nvPr userDrawn="1"/>
          </p:nvSpPr>
          <p:spPr bwMode="gray">
            <a:xfrm>
              <a:off x="2602" y="1510"/>
              <a:ext cx="49" cy="72"/>
            </a:xfrm>
            <a:custGeom>
              <a:avLst/>
              <a:gdLst/>
              <a:ahLst/>
              <a:cxnLst>
                <a:cxn ang="0">
                  <a:pos x="49" y="101"/>
                </a:cxn>
                <a:cxn ang="0">
                  <a:pos x="41" y="86"/>
                </a:cxn>
                <a:cxn ang="0">
                  <a:pos x="23" y="60"/>
                </a:cxn>
                <a:cxn ang="0">
                  <a:pos x="17" y="57"/>
                </a:cxn>
                <a:cxn ang="0">
                  <a:pos x="17" y="101"/>
                </a:cxn>
                <a:cxn ang="0">
                  <a:pos x="0" y="101"/>
                </a:cxn>
                <a:cxn ang="0">
                  <a:pos x="0" y="0"/>
                </a:cxn>
                <a:cxn ang="0">
                  <a:pos x="31" y="0"/>
                </a:cxn>
                <a:cxn ang="0">
                  <a:pos x="64" y="29"/>
                </a:cxn>
                <a:cxn ang="0">
                  <a:pos x="39" y="57"/>
                </a:cxn>
                <a:cxn ang="0">
                  <a:pos x="54" y="77"/>
                </a:cxn>
                <a:cxn ang="0">
                  <a:pos x="69" y="101"/>
                </a:cxn>
                <a:cxn ang="0">
                  <a:pos x="49" y="101"/>
                </a:cxn>
                <a:cxn ang="0">
                  <a:pos x="26" y="13"/>
                </a:cxn>
                <a:cxn ang="0">
                  <a:pos x="17" y="13"/>
                </a:cxn>
                <a:cxn ang="0">
                  <a:pos x="17" y="46"/>
                </a:cxn>
                <a:cxn ang="0">
                  <a:pos x="25" y="46"/>
                </a:cxn>
                <a:cxn ang="0">
                  <a:pos x="42" y="41"/>
                </a:cxn>
                <a:cxn ang="0">
                  <a:pos x="46" y="29"/>
                </a:cxn>
                <a:cxn ang="0">
                  <a:pos x="26" y="13"/>
                </a:cxn>
              </a:cxnLst>
              <a:rect l="0" t="0" r="r" b="b"/>
              <a:pathLst>
                <a:path w="69" h="101">
                  <a:moveTo>
                    <a:pt x="49" y="101"/>
                  </a:moveTo>
                  <a:cubicBezTo>
                    <a:pt x="41" y="86"/>
                    <a:pt x="41" y="86"/>
                    <a:pt x="41" y="86"/>
                  </a:cubicBezTo>
                  <a:cubicBezTo>
                    <a:pt x="34" y="73"/>
                    <a:pt x="29" y="66"/>
                    <a:pt x="23" y="60"/>
                  </a:cubicBezTo>
                  <a:cubicBezTo>
                    <a:pt x="21"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2" y="59"/>
                    <a:pt x="49" y="68"/>
                    <a:pt x="54" y="77"/>
                  </a:cubicBezTo>
                  <a:cubicBezTo>
                    <a:pt x="69" y="101"/>
                    <a:pt x="69" y="101"/>
                    <a:pt x="69" y="101"/>
                  </a:cubicBezTo>
                  <a:lnTo>
                    <a:pt x="49" y="101"/>
                  </a:lnTo>
                  <a:close/>
                  <a:moveTo>
                    <a:pt x="26" y="13"/>
                  </a:moveTo>
                  <a:cubicBezTo>
                    <a:pt x="17" y="13"/>
                    <a:pt x="17" y="13"/>
                    <a:pt x="17" y="13"/>
                  </a:cubicBezTo>
                  <a:cubicBezTo>
                    <a:pt x="17" y="46"/>
                    <a:pt x="17" y="46"/>
                    <a:pt x="17" y="46"/>
                  </a:cubicBezTo>
                  <a:cubicBezTo>
                    <a:pt x="25" y="46"/>
                    <a:pt x="25" y="46"/>
                    <a:pt x="25" y="46"/>
                  </a:cubicBezTo>
                  <a:cubicBezTo>
                    <a:pt x="34" y="46"/>
                    <a:pt x="39" y="44"/>
                    <a:pt x="42" y="41"/>
                  </a:cubicBezTo>
                  <a:cubicBezTo>
                    <a:pt x="45" y="38"/>
                    <a:pt x="46" y="34"/>
                    <a:pt x="46" y="29"/>
                  </a:cubicBezTo>
                  <a:cubicBezTo>
                    <a:pt x="46" y="19"/>
                    <a:pt x="41" y="13"/>
                    <a:pt x="26" y="13"/>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6" name="Rectangle 25"/>
            <p:cNvSpPr>
              <a:spLocks noChangeArrowheads="1"/>
            </p:cNvSpPr>
            <p:nvPr userDrawn="1"/>
          </p:nvSpPr>
          <p:spPr bwMode="gray">
            <a:xfrm>
              <a:off x="2677" y="1510"/>
              <a:ext cx="12" cy="72"/>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7" name="Freeform 26"/>
            <p:cNvSpPr>
              <a:spLocks noEditPoints="1"/>
            </p:cNvSpPr>
            <p:nvPr userDrawn="1"/>
          </p:nvSpPr>
          <p:spPr bwMode="gray">
            <a:xfrm>
              <a:off x="2721" y="1510"/>
              <a:ext cx="47" cy="72"/>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6"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8" name="Freeform 27"/>
            <p:cNvSpPr>
              <a:spLocks/>
            </p:cNvSpPr>
            <p:nvPr userDrawn="1"/>
          </p:nvSpPr>
          <p:spPr bwMode="gray">
            <a:xfrm>
              <a:off x="2785" y="1510"/>
              <a:ext cx="49" cy="72"/>
            </a:xfrm>
            <a:custGeom>
              <a:avLst/>
              <a:gdLst/>
              <a:ahLst/>
              <a:cxnLst>
                <a:cxn ang="0">
                  <a:pos x="48" y="10"/>
                </a:cxn>
                <a:cxn ang="0">
                  <a:pos x="29" y="10"/>
                </a:cxn>
                <a:cxn ang="0">
                  <a:pos x="29" y="72"/>
                </a:cxn>
                <a:cxn ang="0">
                  <a:pos x="18" y="72"/>
                </a:cxn>
                <a:cxn ang="0">
                  <a:pos x="18" y="10"/>
                </a:cxn>
                <a:cxn ang="0">
                  <a:pos x="0" y="10"/>
                </a:cxn>
                <a:cxn ang="0">
                  <a:pos x="0" y="0"/>
                </a:cxn>
                <a:cxn ang="0">
                  <a:pos x="49" y="0"/>
                </a:cxn>
                <a:cxn ang="0">
                  <a:pos x="48" y="10"/>
                </a:cxn>
              </a:cxnLst>
              <a:rect l="0" t="0" r="r" b="b"/>
              <a:pathLst>
                <a:path w="49" h="72">
                  <a:moveTo>
                    <a:pt x="48" y="10"/>
                  </a:moveTo>
                  <a:lnTo>
                    <a:pt x="29" y="10"/>
                  </a:lnTo>
                  <a:lnTo>
                    <a:pt x="29" y="72"/>
                  </a:lnTo>
                  <a:lnTo>
                    <a:pt x="18" y="72"/>
                  </a:lnTo>
                  <a:lnTo>
                    <a:pt x="18" y="10"/>
                  </a:lnTo>
                  <a:lnTo>
                    <a:pt x="0" y="10"/>
                  </a:lnTo>
                  <a:lnTo>
                    <a:pt x="0" y="0"/>
                  </a:lnTo>
                  <a:lnTo>
                    <a:pt x="49" y="0"/>
                  </a:lnTo>
                  <a:lnTo>
                    <a:pt x="48" y="1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9" name="Freeform 28"/>
            <p:cNvSpPr>
              <a:spLocks/>
            </p:cNvSpPr>
            <p:nvPr userDrawn="1"/>
          </p:nvSpPr>
          <p:spPr bwMode="gray">
            <a:xfrm>
              <a:off x="2851" y="1509"/>
              <a:ext cx="51" cy="74"/>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0" name="Freeform 29"/>
            <p:cNvSpPr>
              <a:spLocks noEditPoints="1"/>
            </p:cNvSpPr>
            <p:nvPr userDrawn="1"/>
          </p:nvSpPr>
          <p:spPr bwMode="gray">
            <a:xfrm>
              <a:off x="2921" y="1511"/>
              <a:ext cx="34" cy="35"/>
            </a:xfrm>
            <a:custGeom>
              <a:avLst/>
              <a:gdLst/>
              <a:ahLst/>
              <a:cxnLst>
                <a:cxn ang="0">
                  <a:pos x="25" y="49"/>
                </a:cxn>
                <a:cxn ang="0">
                  <a:pos x="0" y="25"/>
                </a:cxn>
                <a:cxn ang="0">
                  <a:pos x="25" y="0"/>
                </a:cxn>
                <a:cxn ang="0">
                  <a:pos x="49" y="25"/>
                </a:cxn>
                <a:cxn ang="0">
                  <a:pos x="25" y="49"/>
                </a:cxn>
                <a:cxn ang="0">
                  <a:pos x="25" y="5"/>
                </a:cxn>
                <a:cxn ang="0">
                  <a:pos x="6" y="25"/>
                </a:cxn>
                <a:cxn ang="0">
                  <a:pos x="25" y="44"/>
                </a:cxn>
                <a:cxn ang="0">
                  <a:pos x="43" y="25"/>
                </a:cxn>
                <a:cxn ang="0">
                  <a:pos x="25" y="5"/>
                </a:cxn>
                <a:cxn ang="0">
                  <a:pos x="29" y="38"/>
                </a:cxn>
                <a:cxn ang="0">
                  <a:pos x="27" y="34"/>
                </a:cxn>
                <a:cxn ang="0">
                  <a:pos x="22" y="27"/>
                </a:cxn>
                <a:cxn ang="0">
                  <a:pos x="21" y="27"/>
                </a:cxn>
                <a:cxn ang="0">
                  <a:pos x="21" y="38"/>
                </a:cxn>
                <a:cxn ang="0">
                  <a:pos x="16" y="38"/>
                </a:cxn>
                <a:cxn ang="0">
                  <a:pos x="16" y="11"/>
                </a:cxn>
                <a:cxn ang="0">
                  <a:pos x="26" y="11"/>
                </a:cxn>
                <a:cxn ang="0">
                  <a:pos x="34" y="19"/>
                </a:cxn>
                <a:cxn ang="0">
                  <a:pos x="28" y="26"/>
                </a:cxn>
                <a:cxn ang="0">
                  <a:pos x="29" y="28"/>
                </a:cxn>
                <a:cxn ang="0">
                  <a:pos x="36" y="38"/>
                </a:cxn>
                <a:cxn ang="0">
                  <a:pos x="29" y="38"/>
                </a:cxn>
                <a:cxn ang="0">
                  <a:pos x="26" y="16"/>
                </a:cxn>
                <a:cxn ang="0">
                  <a:pos x="23" y="15"/>
                </a:cxn>
                <a:cxn ang="0">
                  <a:pos x="21" y="15"/>
                </a:cxn>
                <a:cxn ang="0">
                  <a:pos x="21" y="23"/>
                </a:cxn>
                <a:cxn ang="0">
                  <a:pos x="23" y="23"/>
                </a:cxn>
                <a:cxn ang="0">
                  <a:pos x="27" y="22"/>
                </a:cxn>
                <a:cxn ang="0">
                  <a:pos x="28" y="19"/>
                </a:cxn>
                <a:cxn ang="0">
                  <a:pos x="26" y="16"/>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5"/>
                  </a:moveTo>
                  <a:cubicBezTo>
                    <a:pt x="14" y="5"/>
                    <a:pt x="6" y="14"/>
                    <a:pt x="6" y="25"/>
                  </a:cubicBezTo>
                  <a:cubicBezTo>
                    <a:pt x="6" y="35"/>
                    <a:pt x="14" y="44"/>
                    <a:pt x="25" y="44"/>
                  </a:cubicBezTo>
                  <a:cubicBezTo>
                    <a:pt x="35" y="44"/>
                    <a:pt x="43" y="35"/>
                    <a:pt x="43" y="25"/>
                  </a:cubicBezTo>
                  <a:cubicBezTo>
                    <a:pt x="43" y="14"/>
                    <a:pt x="35" y="5"/>
                    <a:pt x="25" y="5"/>
                  </a:cubicBezTo>
                  <a:close/>
                  <a:moveTo>
                    <a:pt x="29" y="38"/>
                  </a:moveTo>
                  <a:cubicBezTo>
                    <a:pt x="28" y="36"/>
                    <a:pt x="28" y="36"/>
                    <a:pt x="27" y="34"/>
                  </a:cubicBezTo>
                  <a:cubicBezTo>
                    <a:pt x="24" y="29"/>
                    <a:pt x="23" y="27"/>
                    <a:pt x="22" y="27"/>
                  </a:cubicBezTo>
                  <a:cubicBezTo>
                    <a:pt x="22" y="27"/>
                    <a:pt x="22" y="27"/>
                    <a:pt x="21" y="27"/>
                  </a:cubicBezTo>
                  <a:cubicBezTo>
                    <a:pt x="21" y="38"/>
                    <a:pt x="21" y="38"/>
                    <a:pt x="21" y="38"/>
                  </a:cubicBezTo>
                  <a:cubicBezTo>
                    <a:pt x="16" y="38"/>
                    <a:pt x="16" y="38"/>
                    <a:pt x="16" y="38"/>
                  </a:cubicBezTo>
                  <a:cubicBezTo>
                    <a:pt x="16" y="11"/>
                    <a:pt x="16" y="11"/>
                    <a:pt x="16" y="11"/>
                  </a:cubicBezTo>
                  <a:cubicBezTo>
                    <a:pt x="26" y="11"/>
                    <a:pt x="26" y="11"/>
                    <a:pt x="26" y="11"/>
                  </a:cubicBezTo>
                  <a:cubicBezTo>
                    <a:pt x="31" y="11"/>
                    <a:pt x="34" y="14"/>
                    <a:pt x="34" y="19"/>
                  </a:cubicBezTo>
                  <a:cubicBezTo>
                    <a:pt x="34" y="23"/>
                    <a:pt x="31" y="26"/>
                    <a:pt x="28" y="26"/>
                  </a:cubicBezTo>
                  <a:cubicBezTo>
                    <a:pt x="29" y="27"/>
                    <a:pt x="29" y="27"/>
                    <a:pt x="29" y="28"/>
                  </a:cubicBezTo>
                  <a:cubicBezTo>
                    <a:pt x="31" y="29"/>
                    <a:pt x="36" y="38"/>
                    <a:pt x="36" y="38"/>
                  </a:cubicBezTo>
                  <a:lnTo>
                    <a:pt x="29" y="38"/>
                  </a:lnTo>
                  <a:close/>
                  <a:moveTo>
                    <a:pt x="26" y="16"/>
                  </a:moveTo>
                  <a:cubicBezTo>
                    <a:pt x="26" y="15"/>
                    <a:pt x="25" y="15"/>
                    <a:pt x="23" y="15"/>
                  </a:cubicBezTo>
                  <a:cubicBezTo>
                    <a:pt x="21" y="15"/>
                    <a:pt x="21" y="15"/>
                    <a:pt x="21" y="15"/>
                  </a:cubicBezTo>
                  <a:cubicBezTo>
                    <a:pt x="21" y="23"/>
                    <a:pt x="21" y="23"/>
                    <a:pt x="21" y="23"/>
                  </a:cubicBezTo>
                  <a:cubicBezTo>
                    <a:pt x="23" y="23"/>
                    <a:pt x="23" y="23"/>
                    <a:pt x="23" y="23"/>
                  </a:cubicBezTo>
                  <a:cubicBezTo>
                    <a:pt x="26" y="23"/>
                    <a:pt x="27" y="22"/>
                    <a:pt x="27" y="22"/>
                  </a:cubicBezTo>
                  <a:cubicBezTo>
                    <a:pt x="28" y="21"/>
                    <a:pt x="28" y="20"/>
                    <a:pt x="28" y="19"/>
                  </a:cubicBezTo>
                  <a:cubicBezTo>
                    <a:pt x="28" y="17"/>
                    <a:pt x="28" y="16"/>
                    <a:pt x="26" y="16"/>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1" name="Freeform 30"/>
            <p:cNvSpPr>
              <a:spLocks noEditPoints="1"/>
            </p:cNvSpPr>
            <p:nvPr userDrawn="1"/>
          </p:nvSpPr>
          <p:spPr bwMode="gray">
            <a:xfrm>
              <a:off x="1550" y="1396"/>
              <a:ext cx="317" cy="319"/>
            </a:xfrm>
            <a:custGeom>
              <a:avLst/>
              <a:gdLst/>
              <a:ahLst/>
              <a:cxnLst>
                <a:cxn ang="0">
                  <a:pos x="0" y="226"/>
                </a:cxn>
                <a:cxn ang="0">
                  <a:pos x="451" y="226"/>
                </a:cxn>
                <a:cxn ang="0">
                  <a:pos x="273" y="61"/>
                </a:cxn>
                <a:cxn ang="0">
                  <a:pos x="362" y="61"/>
                </a:cxn>
                <a:cxn ang="0">
                  <a:pos x="261" y="61"/>
                </a:cxn>
                <a:cxn ang="0">
                  <a:pos x="246" y="12"/>
                </a:cxn>
                <a:cxn ang="0">
                  <a:pos x="261" y="61"/>
                </a:cxn>
                <a:cxn ang="0">
                  <a:pos x="117" y="370"/>
                </a:cxn>
                <a:cxn ang="0">
                  <a:pos x="74" y="378"/>
                </a:cxn>
                <a:cxn ang="0">
                  <a:pos x="330" y="167"/>
                </a:cxn>
                <a:cxn ang="0">
                  <a:pos x="208" y="199"/>
                </a:cxn>
                <a:cxn ang="0">
                  <a:pos x="241" y="156"/>
                </a:cxn>
                <a:cxn ang="0">
                  <a:pos x="236" y="140"/>
                </a:cxn>
                <a:cxn ang="0">
                  <a:pos x="275" y="79"/>
                </a:cxn>
                <a:cxn ang="0">
                  <a:pos x="373" y="92"/>
                </a:cxn>
                <a:cxn ang="0">
                  <a:pos x="393" y="129"/>
                </a:cxn>
                <a:cxn ang="0">
                  <a:pos x="439" y="205"/>
                </a:cxn>
                <a:cxn ang="0">
                  <a:pos x="346" y="167"/>
                </a:cxn>
                <a:cxn ang="0">
                  <a:pos x="234" y="11"/>
                </a:cxn>
                <a:cxn ang="0">
                  <a:pos x="88" y="61"/>
                </a:cxn>
                <a:cxn ang="0">
                  <a:pos x="234" y="11"/>
                </a:cxn>
                <a:cxn ang="0">
                  <a:pos x="166" y="71"/>
                </a:cxn>
                <a:cxn ang="0">
                  <a:pos x="184" y="117"/>
                </a:cxn>
                <a:cxn ang="0">
                  <a:pos x="173" y="126"/>
                </a:cxn>
                <a:cxn ang="0">
                  <a:pos x="143" y="205"/>
                </a:cxn>
                <a:cxn ang="0">
                  <a:pos x="77" y="71"/>
                </a:cxn>
                <a:cxn ang="0">
                  <a:pos x="138" y="216"/>
                </a:cxn>
                <a:cxn ang="0">
                  <a:pos x="83" y="334"/>
                </a:cxn>
                <a:cxn ang="0">
                  <a:pos x="10" y="226"/>
                </a:cxn>
                <a:cxn ang="0">
                  <a:pos x="234" y="440"/>
                </a:cxn>
                <a:cxn ang="0">
                  <a:pos x="212" y="440"/>
                </a:cxn>
                <a:cxn ang="0">
                  <a:pos x="128" y="370"/>
                </a:cxn>
                <a:cxn ang="0">
                  <a:pos x="282" y="379"/>
                </a:cxn>
                <a:cxn ang="0">
                  <a:pos x="299" y="370"/>
                </a:cxn>
                <a:cxn ang="0">
                  <a:pos x="234" y="440"/>
                </a:cxn>
                <a:cxn ang="0">
                  <a:pos x="294" y="359"/>
                </a:cxn>
                <a:cxn ang="0">
                  <a:pos x="329" y="291"/>
                </a:cxn>
                <a:cxn ang="0">
                  <a:pos x="202" y="349"/>
                </a:cxn>
                <a:cxn ang="0">
                  <a:pos x="151" y="323"/>
                </a:cxn>
                <a:cxn ang="0">
                  <a:pos x="268" y="216"/>
                </a:cxn>
                <a:cxn ang="0">
                  <a:pos x="307" y="250"/>
                </a:cxn>
                <a:cxn ang="0">
                  <a:pos x="440" y="216"/>
                </a:cxn>
                <a:cxn ang="0">
                  <a:pos x="393" y="359"/>
                </a:cxn>
              </a:cxnLst>
              <a:rect l="0" t="0" r="r" b="b"/>
              <a:pathLst>
                <a:path w="451" h="452">
                  <a:moveTo>
                    <a:pt x="225" y="0"/>
                  </a:moveTo>
                  <a:cubicBezTo>
                    <a:pt x="101" y="0"/>
                    <a:pt x="0" y="102"/>
                    <a:pt x="0" y="226"/>
                  </a:cubicBezTo>
                  <a:cubicBezTo>
                    <a:pt x="0" y="350"/>
                    <a:pt x="101" y="452"/>
                    <a:pt x="225" y="452"/>
                  </a:cubicBezTo>
                  <a:cubicBezTo>
                    <a:pt x="350" y="452"/>
                    <a:pt x="451" y="350"/>
                    <a:pt x="451" y="226"/>
                  </a:cubicBezTo>
                  <a:cubicBezTo>
                    <a:pt x="451" y="102"/>
                    <a:pt x="350" y="0"/>
                    <a:pt x="225" y="0"/>
                  </a:cubicBezTo>
                  <a:close/>
                  <a:moveTo>
                    <a:pt x="273" y="61"/>
                  </a:moveTo>
                  <a:cubicBezTo>
                    <a:pt x="291" y="22"/>
                    <a:pt x="291" y="22"/>
                    <a:pt x="291" y="22"/>
                  </a:cubicBezTo>
                  <a:cubicBezTo>
                    <a:pt x="317" y="30"/>
                    <a:pt x="341" y="43"/>
                    <a:pt x="362" y="61"/>
                  </a:cubicBezTo>
                  <a:lnTo>
                    <a:pt x="273" y="61"/>
                  </a:lnTo>
                  <a:close/>
                  <a:moveTo>
                    <a:pt x="261" y="61"/>
                  </a:moveTo>
                  <a:cubicBezTo>
                    <a:pt x="223" y="61"/>
                    <a:pt x="223" y="61"/>
                    <a:pt x="223" y="61"/>
                  </a:cubicBezTo>
                  <a:cubicBezTo>
                    <a:pt x="246" y="12"/>
                    <a:pt x="246" y="12"/>
                    <a:pt x="246" y="12"/>
                  </a:cubicBezTo>
                  <a:cubicBezTo>
                    <a:pt x="258" y="13"/>
                    <a:pt x="269" y="16"/>
                    <a:pt x="280" y="18"/>
                  </a:cubicBezTo>
                  <a:lnTo>
                    <a:pt x="261" y="61"/>
                  </a:lnTo>
                  <a:close/>
                  <a:moveTo>
                    <a:pt x="78" y="370"/>
                  </a:moveTo>
                  <a:cubicBezTo>
                    <a:pt x="117" y="370"/>
                    <a:pt x="117" y="370"/>
                    <a:pt x="117" y="370"/>
                  </a:cubicBezTo>
                  <a:cubicBezTo>
                    <a:pt x="102" y="402"/>
                    <a:pt x="102" y="402"/>
                    <a:pt x="102" y="402"/>
                  </a:cubicBezTo>
                  <a:cubicBezTo>
                    <a:pt x="92" y="395"/>
                    <a:pt x="83" y="387"/>
                    <a:pt x="74" y="378"/>
                  </a:cubicBezTo>
                  <a:lnTo>
                    <a:pt x="78" y="370"/>
                  </a:lnTo>
                  <a:close/>
                  <a:moveTo>
                    <a:pt x="330" y="167"/>
                  </a:moveTo>
                  <a:cubicBezTo>
                    <a:pt x="309" y="196"/>
                    <a:pt x="304" y="199"/>
                    <a:pt x="255" y="199"/>
                  </a:cubicBezTo>
                  <a:cubicBezTo>
                    <a:pt x="208" y="199"/>
                    <a:pt x="208" y="199"/>
                    <a:pt x="208" y="199"/>
                  </a:cubicBezTo>
                  <a:cubicBezTo>
                    <a:pt x="231" y="149"/>
                    <a:pt x="231" y="149"/>
                    <a:pt x="231" y="149"/>
                  </a:cubicBezTo>
                  <a:cubicBezTo>
                    <a:pt x="235" y="151"/>
                    <a:pt x="238" y="154"/>
                    <a:pt x="241" y="156"/>
                  </a:cubicBezTo>
                  <a:cubicBezTo>
                    <a:pt x="247" y="148"/>
                    <a:pt x="247" y="148"/>
                    <a:pt x="247" y="148"/>
                  </a:cubicBezTo>
                  <a:cubicBezTo>
                    <a:pt x="244" y="145"/>
                    <a:pt x="240" y="142"/>
                    <a:pt x="236" y="140"/>
                  </a:cubicBezTo>
                  <a:cubicBezTo>
                    <a:pt x="260" y="87"/>
                    <a:pt x="260" y="87"/>
                    <a:pt x="260" y="87"/>
                  </a:cubicBezTo>
                  <a:cubicBezTo>
                    <a:pt x="265" y="80"/>
                    <a:pt x="269" y="79"/>
                    <a:pt x="275" y="79"/>
                  </a:cubicBezTo>
                  <a:cubicBezTo>
                    <a:pt x="318" y="79"/>
                    <a:pt x="318" y="79"/>
                    <a:pt x="318" y="79"/>
                  </a:cubicBezTo>
                  <a:cubicBezTo>
                    <a:pt x="352" y="79"/>
                    <a:pt x="367" y="84"/>
                    <a:pt x="373" y="92"/>
                  </a:cubicBezTo>
                  <a:cubicBezTo>
                    <a:pt x="377" y="99"/>
                    <a:pt x="380" y="112"/>
                    <a:pt x="376" y="131"/>
                  </a:cubicBezTo>
                  <a:cubicBezTo>
                    <a:pt x="393" y="129"/>
                    <a:pt x="393" y="129"/>
                    <a:pt x="393" y="129"/>
                  </a:cubicBezTo>
                  <a:cubicBezTo>
                    <a:pt x="395" y="121"/>
                    <a:pt x="398" y="113"/>
                    <a:pt x="401" y="104"/>
                  </a:cubicBezTo>
                  <a:cubicBezTo>
                    <a:pt x="422" y="133"/>
                    <a:pt x="435" y="168"/>
                    <a:pt x="439" y="205"/>
                  </a:cubicBezTo>
                  <a:cubicBezTo>
                    <a:pt x="328" y="205"/>
                    <a:pt x="328" y="205"/>
                    <a:pt x="328" y="205"/>
                  </a:cubicBezTo>
                  <a:cubicBezTo>
                    <a:pt x="346" y="167"/>
                    <a:pt x="346" y="167"/>
                    <a:pt x="346" y="167"/>
                  </a:cubicBezTo>
                  <a:lnTo>
                    <a:pt x="330" y="167"/>
                  </a:lnTo>
                  <a:close/>
                  <a:moveTo>
                    <a:pt x="234" y="11"/>
                  </a:moveTo>
                  <a:cubicBezTo>
                    <a:pt x="211" y="61"/>
                    <a:pt x="211" y="61"/>
                    <a:pt x="211" y="61"/>
                  </a:cubicBezTo>
                  <a:cubicBezTo>
                    <a:pt x="88" y="61"/>
                    <a:pt x="88" y="61"/>
                    <a:pt x="88" y="61"/>
                  </a:cubicBezTo>
                  <a:cubicBezTo>
                    <a:pt x="126" y="30"/>
                    <a:pt x="173" y="11"/>
                    <a:pt x="225" y="11"/>
                  </a:cubicBezTo>
                  <a:cubicBezTo>
                    <a:pt x="228" y="11"/>
                    <a:pt x="231" y="11"/>
                    <a:pt x="234" y="11"/>
                  </a:cubicBezTo>
                  <a:close/>
                  <a:moveTo>
                    <a:pt x="77" y="71"/>
                  </a:moveTo>
                  <a:cubicBezTo>
                    <a:pt x="166" y="71"/>
                    <a:pt x="166" y="71"/>
                    <a:pt x="166" y="71"/>
                  </a:cubicBezTo>
                  <a:cubicBezTo>
                    <a:pt x="162" y="80"/>
                    <a:pt x="162" y="80"/>
                    <a:pt x="162" y="80"/>
                  </a:cubicBezTo>
                  <a:cubicBezTo>
                    <a:pt x="185" y="81"/>
                    <a:pt x="197" y="86"/>
                    <a:pt x="184" y="117"/>
                  </a:cubicBezTo>
                  <a:cubicBezTo>
                    <a:pt x="181" y="117"/>
                    <a:pt x="178" y="116"/>
                    <a:pt x="175" y="115"/>
                  </a:cubicBezTo>
                  <a:cubicBezTo>
                    <a:pt x="173" y="126"/>
                    <a:pt x="173" y="126"/>
                    <a:pt x="173" y="126"/>
                  </a:cubicBezTo>
                  <a:cubicBezTo>
                    <a:pt x="175" y="126"/>
                    <a:pt x="178" y="127"/>
                    <a:pt x="180" y="127"/>
                  </a:cubicBezTo>
                  <a:cubicBezTo>
                    <a:pt x="143" y="205"/>
                    <a:pt x="143" y="205"/>
                    <a:pt x="143" y="205"/>
                  </a:cubicBezTo>
                  <a:cubicBezTo>
                    <a:pt x="11" y="205"/>
                    <a:pt x="11" y="205"/>
                    <a:pt x="11" y="205"/>
                  </a:cubicBezTo>
                  <a:cubicBezTo>
                    <a:pt x="16" y="153"/>
                    <a:pt x="40" y="106"/>
                    <a:pt x="77" y="71"/>
                  </a:cubicBezTo>
                  <a:close/>
                  <a:moveTo>
                    <a:pt x="11" y="216"/>
                  </a:moveTo>
                  <a:cubicBezTo>
                    <a:pt x="138" y="216"/>
                    <a:pt x="138" y="216"/>
                    <a:pt x="138" y="216"/>
                  </a:cubicBezTo>
                  <a:cubicBezTo>
                    <a:pt x="115" y="266"/>
                    <a:pt x="115" y="266"/>
                    <a:pt x="115" y="266"/>
                  </a:cubicBezTo>
                  <a:cubicBezTo>
                    <a:pt x="83" y="334"/>
                    <a:pt x="83" y="334"/>
                    <a:pt x="83" y="334"/>
                  </a:cubicBezTo>
                  <a:cubicBezTo>
                    <a:pt x="77" y="344"/>
                    <a:pt x="69" y="348"/>
                    <a:pt x="51" y="351"/>
                  </a:cubicBezTo>
                  <a:cubicBezTo>
                    <a:pt x="25" y="316"/>
                    <a:pt x="10" y="272"/>
                    <a:pt x="10" y="226"/>
                  </a:cubicBezTo>
                  <a:cubicBezTo>
                    <a:pt x="10" y="223"/>
                    <a:pt x="11" y="219"/>
                    <a:pt x="11" y="216"/>
                  </a:cubicBezTo>
                  <a:close/>
                  <a:moveTo>
                    <a:pt x="234" y="440"/>
                  </a:moveTo>
                  <a:cubicBezTo>
                    <a:pt x="229" y="432"/>
                    <a:pt x="229" y="432"/>
                    <a:pt x="229" y="432"/>
                  </a:cubicBezTo>
                  <a:cubicBezTo>
                    <a:pt x="223" y="435"/>
                    <a:pt x="218" y="438"/>
                    <a:pt x="212" y="440"/>
                  </a:cubicBezTo>
                  <a:cubicBezTo>
                    <a:pt x="175" y="438"/>
                    <a:pt x="141" y="426"/>
                    <a:pt x="111" y="408"/>
                  </a:cubicBezTo>
                  <a:cubicBezTo>
                    <a:pt x="128" y="370"/>
                    <a:pt x="128" y="370"/>
                    <a:pt x="128" y="370"/>
                  </a:cubicBezTo>
                  <a:cubicBezTo>
                    <a:pt x="288" y="370"/>
                    <a:pt x="288" y="370"/>
                    <a:pt x="288" y="370"/>
                  </a:cubicBezTo>
                  <a:cubicBezTo>
                    <a:pt x="286" y="373"/>
                    <a:pt x="285" y="375"/>
                    <a:pt x="282" y="379"/>
                  </a:cubicBezTo>
                  <a:cubicBezTo>
                    <a:pt x="292" y="384"/>
                    <a:pt x="292" y="384"/>
                    <a:pt x="292" y="384"/>
                  </a:cubicBezTo>
                  <a:cubicBezTo>
                    <a:pt x="294" y="380"/>
                    <a:pt x="297" y="375"/>
                    <a:pt x="299" y="370"/>
                  </a:cubicBezTo>
                  <a:cubicBezTo>
                    <a:pt x="384" y="370"/>
                    <a:pt x="384" y="370"/>
                    <a:pt x="384" y="370"/>
                  </a:cubicBezTo>
                  <a:cubicBezTo>
                    <a:pt x="347" y="411"/>
                    <a:pt x="293" y="438"/>
                    <a:pt x="234" y="440"/>
                  </a:cubicBezTo>
                  <a:close/>
                  <a:moveTo>
                    <a:pt x="393" y="359"/>
                  </a:moveTo>
                  <a:cubicBezTo>
                    <a:pt x="294" y="359"/>
                    <a:pt x="294" y="359"/>
                    <a:pt x="294" y="359"/>
                  </a:cubicBezTo>
                  <a:cubicBezTo>
                    <a:pt x="307" y="344"/>
                    <a:pt x="337" y="302"/>
                    <a:pt x="343" y="293"/>
                  </a:cubicBezTo>
                  <a:cubicBezTo>
                    <a:pt x="329" y="291"/>
                    <a:pt x="329" y="291"/>
                    <a:pt x="329" y="291"/>
                  </a:cubicBezTo>
                  <a:cubicBezTo>
                    <a:pt x="311" y="310"/>
                    <a:pt x="293" y="324"/>
                    <a:pt x="280" y="333"/>
                  </a:cubicBezTo>
                  <a:cubicBezTo>
                    <a:pt x="262" y="344"/>
                    <a:pt x="239" y="349"/>
                    <a:pt x="202" y="349"/>
                  </a:cubicBezTo>
                  <a:cubicBezTo>
                    <a:pt x="174" y="349"/>
                    <a:pt x="158" y="348"/>
                    <a:pt x="149" y="343"/>
                  </a:cubicBezTo>
                  <a:cubicBezTo>
                    <a:pt x="145" y="341"/>
                    <a:pt x="146" y="333"/>
                    <a:pt x="151" y="323"/>
                  </a:cubicBezTo>
                  <a:cubicBezTo>
                    <a:pt x="200" y="216"/>
                    <a:pt x="200" y="216"/>
                    <a:pt x="200" y="216"/>
                  </a:cubicBezTo>
                  <a:cubicBezTo>
                    <a:pt x="268" y="216"/>
                    <a:pt x="268" y="216"/>
                    <a:pt x="268" y="216"/>
                  </a:cubicBezTo>
                  <a:cubicBezTo>
                    <a:pt x="295" y="218"/>
                    <a:pt x="297" y="224"/>
                    <a:pt x="292" y="250"/>
                  </a:cubicBezTo>
                  <a:cubicBezTo>
                    <a:pt x="307" y="250"/>
                    <a:pt x="307" y="250"/>
                    <a:pt x="307" y="250"/>
                  </a:cubicBezTo>
                  <a:cubicBezTo>
                    <a:pt x="323" y="216"/>
                    <a:pt x="323" y="216"/>
                    <a:pt x="323" y="216"/>
                  </a:cubicBezTo>
                  <a:cubicBezTo>
                    <a:pt x="440" y="216"/>
                    <a:pt x="440" y="216"/>
                    <a:pt x="440" y="216"/>
                  </a:cubicBezTo>
                  <a:cubicBezTo>
                    <a:pt x="440" y="219"/>
                    <a:pt x="440" y="223"/>
                    <a:pt x="440" y="226"/>
                  </a:cubicBezTo>
                  <a:cubicBezTo>
                    <a:pt x="440" y="276"/>
                    <a:pt x="422" y="323"/>
                    <a:pt x="393" y="35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2" name="Freeform 31"/>
            <p:cNvSpPr>
              <a:spLocks/>
            </p:cNvSpPr>
            <p:nvPr userDrawn="1"/>
          </p:nvSpPr>
          <p:spPr bwMode="gray">
            <a:xfrm>
              <a:off x="1731" y="1512"/>
              <a:ext cx="19" cy="19"/>
            </a:xfrm>
            <a:custGeom>
              <a:avLst/>
              <a:gdLst/>
              <a:ahLst/>
              <a:cxnLst>
                <a:cxn ang="0">
                  <a:pos x="0" y="7"/>
                </a:cxn>
                <a:cxn ang="0">
                  <a:pos x="17" y="27"/>
                </a:cxn>
                <a:cxn ang="0">
                  <a:pos x="26" y="20"/>
                </a:cxn>
                <a:cxn ang="0">
                  <a:pos x="8" y="0"/>
                </a:cxn>
                <a:cxn ang="0">
                  <a:pos x="0" y="7"/>
                </a:cxn>
              </a:cxnLst>
              <a:rect l="0" t="0" r="r" b="b"/>
              <a:pathLst>
                <a:path w="26" h="27">
                  <a:moveTo>
                    <a:pt x="0" y="7"/>
                  </a:moveTo>
                  <a:cubicBezTo>
                    <a:pt x="7" y="13"/>
                    <a:pt x="12" y="20"/>
                    <a:pt x="17" y="27"/>
                  </a:cubicBezTo>
                  <a:cubicBezTo>
                    <a:pt x="26" y="20"/>
                    <a:pt x="26" y="20"/>
                    <a:pt x="26" y="20"/>
                  </a:cubicBezTo>
                  <a:cubicBezTo>
                    <a:pt x="20" y="13"/>
                    <a:pt x="14" y="6"/>
                    <a:pt x="8" y="0"/>
                  </a:cubicBez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3" name="Freeform 32"/>
            <p:cNvSpPr>
              <a:spLocks/>
            </p:cNvSpPr>
            <p:nvPr userDrawn="1"/>
          </p:nvSpPr>
          <p:spPr bwMode="gray">
            <a:xfrm>
              <a:off x="1637" y="1475"/>
              <a:ext cx="19" cy="8"/>
            </a:xfrm>
            <a:custGeom>
              <a:avLst/>
              <a:gdLst/>
              <a:ahLst/>
              <a:cxnLst>
                <a:cxn ang="0">
                  <a:pos x="16" y="10"/>
                </a:cxn>
                <a:cxn ang="0">
                  <a:pos x="26" y="11"/>
                </a:cxn>
                <a:cxn ang="0">
                  <a:pos x="27" y="0"/>
                </a:cxn>
                <a:cxn ang="0">
                  <a:pos x="16" y="0"/>
                </a:cxn>
                <a:cxn ang="0">
                  <a:pos x="0" y="1"/>
                </a:cxn>
                <a:cxn ang="0">
                  <a:pos x="0" y="11"/>
                </a:cxn>
                <a:cxn ang="0">
                  <a:pos x="16" y="10"/>
                </a:cxn>
              </a:cxnLst>
              <a:rect l="0" t="0" r="r" b="b"/>
              <a:pathLst>
                <a:path w="27" h="11">
                  <a:moveTo>
                    <a:pt x="16" y="10"/>
                  </a:moveTo>
                  <a:cubicBezTo>
                    <a:pt x="20" y="10"/>
                    <a:pt x="23" y="11"/>
                    <a:pt x="26" y="11"/>
                  </a:cubicBezTo>
                  <a:cubicBezTo>
                    <a:pt x="27" y="0"/>
                    <a:pt x="27" y="0"/>
                    <a:pt x="27" y="0"/>
                  </a:cubicBezTo>
                  <a:cubicBezTo>
                    <a:pt x="23" y="0"/>
                    <a:pt x="20" y="0"/>
                    <a:pt x="16" y="0"/>
                  </a:cubicBezTo>
                  <a:cubicBezTo>
                    <a:pt x="10" y="0"/>
                    <a:pt x="5" y="0"/>
                    <a:pt x="0" y="1"/>
                  </a:cubicBezTo>
                  <a:cubicBezTo>
                    <a:pt x="0" y="11"/>
                    <a:pt x="0" y="11"/>
                    <a:pt x="0" y="11"/>
                  </a:cubicBezTo>
                  <a:cubicBezTo>
                    <a:pt x="6" y="11"/>
                    <a:pt x="11" y="10"/>
                    <a:pt x="16"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4" name="Freeform 33"/>
            <p:cNvSpPr>
              <a:spLocks/>
            </p:cNvSpPr>
            <p:nvPr userDrawn="1"/>
          </p:nvSpPr>
          <p:spPr bwMode="gray">
            <a:xfrm>
              <a:off x="1601" y="1478"/>
              <a:ext cx="21" cy="13"/>
            </a:xfrm>
            <a:custGeom>
              <a:avLst/>
              <a:gdLst/>
              <a:ahLst/>
              <a:cxnLst>
                <a:cxn ang="0">
                  <a:pos x="29" y="11"/>
                </a:cxn>
                <a:cxn ang="0">
                  <a:pos x="26" y="0"/>
                </a:cxn>
                <a:cxn ang="0">
                  <a:pos x="0" y="9"/>
                </a:cxn>
                <a:cxn ang="0">
                  <a:pos x="4" y="19"/>
                </a:cxn>
                <a:cxn ang="0">
                  <a:pos x="29" y="11"/>
                </a:cxn>
              </a:cxnLst>
              <a:rect l="0" t="0" r="r" b="b"/>
              <a:pathLst>
                <a:path w="29" h="19">
                  <a:moveTo>
                    <a:pt x="29" y="11"/>
                  </a:moveTo>
                  <a:cubicBezTo>
                    <a:pt x="26" y="0"/>
                    <a:pt x="26" y="0"/>
                    <a:pt x="26" y="0"/>
                  </a:cubicBezTo>
                  <a:cubicBezTo>
                    <a:pt x="17" y="2"/>
                    <a:pt x="9" y="5"/>
                    <a:pt x="0" y="9"/>
                  </a:cubicBezTo>
                  <a:cubicBezTo>
                    <a:pt x="4" y="19"/>
                    <a:pt x="4" y="19"/>
                    <a:pt x="4" y="19"/>
                  </a:cubicBezTo>
                  <a:cubicBezTo>
                    <a:pt x="12" y="15"/>
                    <a:pt x="20" y="13"/>
                    <a:pt x="29"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5" name="Freeform 34"/>
            <p:cNvSpPr>
              <a:spLocks/>
            </p:cNvSpPr>
            <p:nvPr userDrawn="1"/>
          </p:nvSpPr>
          <p:spPr bwMode="gray">
            <a:xfrm>
              <a:off x="1570" y="1491"/>
              <a:ext cx="19" cy="17"/>
            </a:xfrm>
            <a:custGeom>
              <a:avLst/>
              <a:gdLst/>
              <a:ahLst/>
              <a:cxnLst>
                <a:cxn ang="0">
                  <a:pos x="7" y="24"/>
                </a:cxn>
                <a:cxn ang="0">
                  <a:pos x="28" y="10"/>
                </a:cxn>
                <a:cxn ang="0">
                  <a:pos x="23" y="0"/>
                </a:cxn>
                <a:cxn ang="0">
                  <a:pos x="0" y="16"/>
                </a:cxn>
                <a:cxn ang="0">
                  <a:pos x="7" y="24"/>
                </a:cxn>
              </a:cxnLst>
              <a:rect l="0" t="0" r="r" b="b"/>
              <a:pathLst>
                <a:path w="28" h="24">
                  <a:moveTo>
                    <a:pt x="7" y="24"/>
                  </a:moveTo>
                  <a:cubicBezTo>
                    <a:pt x="14" y="19"/>
                    <a:pt x="21" y="14"/>
                    <a:pt x="28" y="10"/>
                  </a:cubicBezTo>
                  <a:cubicBezTo>
                    <a:pt x="23" y="0"/>
                    <a:pt x="23" y="0"/>
                    <a:pt x="23" y="0"/>
                  </a:cubicBezTo>
                  <a:cubicBezTo>
                    <a:pt x="15" y="5"/>
                    <a:pt x="7" y="10"/>
                    <a:pt x="0" y="16"/>
                  </a:cubicBezTo>
                  <a:lnTo>
                    <a:pt x="7"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6" name="Freeform 35"/>
            <p:cNvSpPr>
              <a:spLocks/>
            </p:cNvSpPr>
            <p:nvPr userDrawn="1"/>
          </p:nvSpPr>
          <p:spPr bwMode="gray">
            <a:xfrm>
              <a:off x="1764" y="1581"/>
              <a:ext cx="9" cy="20"/>
            </a:xfrm>
            <a:custGeom>
              <a:avLst/>
              <a:gdLst/>
              <a:ahLst/>
              <a:cxnLst>
                <a:cxn ang="0">
                  <a:pos x="0" y="2"/>
                </a:cxn>
                <a:cxn ang="0">
                  <a:pos x="2" y="28"/>
                </a:cxn>
                <a:cxn ang="0">
                  <a:pos x="13" y="27"/>
                </a:cxn>
                <a:cxn ang="0">
                  <a:pos x="10" y="0"/>
                </a:cxn>
                <a:cxn ang="0">
                  <a:pos x="0" y="2"/>
                </a:cxn>
              </a:cxnLst>
              <a:rect l="0" t="0" r="r" b="b"/>
              <a:pathLst>
                <a:path w="13" h="28">
                  <a:moveTo>
                    <a:pt x="0" y="2"/>
                  </a:moveTo>
                  <a:cubicBezTo>
                    <a:pt x="1" y="10"/>
                    <a:pt x="2" y="19"/>
                    <a:pt x="2" y="28"/>
                  </a:cubicBezTo>
                  <a:cubicBezTo>
                    <a:pt x="13" y="27"/>
                    <a:pt x="13" y="27"/>
                    <a:pt x="13" y="27"/>
                  </a:cubicBezTo>
                  <a:cubicBezTo>
                    <a:pt x="13" y="18"/>
                    <a:pt x="12" y="9"/>
                    <a:pt x="10" y="0"/>
                  </a:cubicBez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7" name="Freeform 36"/>
            <p:cNvSpPr>
              <a:spLocks/>
            </p:cNvSpPr>
            <p:nvPr userDrawn="1"/>
          </p:nvSpPr>
          <p:spPr bwMode="gray">
            <a:xfrm>
              <a:off x="1726" y="1677"/>
              <a:ext cx="19" cy="18"/>
            </a:xfrm>
            <a:custGeom>
              <a:avLst/>
              <a:gdLst/>
              <a:ahLst/>
              <a:cxnLst>
                <a:cxn ang="0">
                  <a:pos x="0" y="18"/>
                </a:cxn>
                <a:cxn ang="0">
                  <a:pos x="7" y="26"/>
                </a:cxn>
                <a:cxn ang="0">
                  <a:pos x="26" y="6"/>
                </a:cxn>
                <a:cxn ang="0">
                  <a:pos x="18" y="0"/>
                </a:cxn>
                <a:cxn ang="0">
                  <a:pos x="0" y="18"/>
                </a:cxn>
              </a:cxnLst>
              <a:rect l="0" t="0" r="r" b="b"/>
              <a:pathLst>
                <a:path w="26" h="26">
                  <a:moveTo>
                    <a:pt x="0" y="18"/>
                  </a:moveTo>
                  <a:cubicBezTo>
                    <a:pt x="7" y="26"/>
                    <a:pt x="7" y="26"/>
                    <a:pt x="7" y="26"/>
                  </a:cubicBezTo>
                  <a:cubicBezTo>
                    <a:pt x="14" y="20"/>
                    <a:pt x="20" y="13"/>
                    <a:pt x="26" y="6"/>
                  </a:cubicBezTo>
                  <a:cubicBezTo>
                    <a:pt x="18" y="0"/>
                    <a:pt x="18" y="0"/>
                    <a:pt x="18" y="0"/>
                  </a:cubicBezTo>
                  <a:cubicBezTo>
                    <a:pt x="13" y="6"/>
                    <a:pt x="7" y="12"/>
                    <a:pt x="0"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7"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4040444608"/>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ection Break (Accent) Dark BG">
    <p:bg bwMode="auto">
      <p:bgPr>
        <a:solidFill>
          <a:schemeClr val="accent6"/>
        </a:solidFill>
        <a:effectLst/>
      </p:bgPr>
    </p:bg>
    <p:spTree>
      <p:nvGrpSpPr>
        <p:cNvPr id="1" name=""/>
        <p:cNvGrpSpPr/>
        <p:nvPr/>
      </p:nvGrpSpPr>
      <p:grpSpPr>
        <a:xfrm>
          <a:off x="0" y="0"/>
          <a:ext cx="0" cy="0"/>
          <a:chOff x="0" y="0"/>
          <a:chExt cx="0" cy="0"/>
        </a:xfrm>
      </p:grpSpPr>
      <p:grpSp>
        <p:nvGrpSpPr>
          <p:cNvPr id="5" name="Group 44"/>
          <p:cNvGrpSpPr/>
          <p:nvPr userDrawn="1"/>
        </p:nvGrpSpPr>
        <p:grpSpPr bwMode="white">
          <a:xfrm>
            <a:off x="0" y="5497116"/>
            <a:ext cx="9144000" cy="1375874"/>
            <a:chOff x="0" y="5497116"/>
            <a:chExt cx="9144000" cy="1375874"/>
          </a:xfrm>
        </p:grpSpPr>
        <p:sp>
          <p:nvSpPr>
            <p:cNvPr id="8197"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7" name="Group 8"/>
            <p:cNvGrpSpPr>
              <a:grpSpLocks noChangeAspect="1"/>
            </p:cNvGrpSpPr>
            <p:nvPr userDrawn="1"/>
          </p:nvGrpSpPr>
          <p:grpSpPr bwMode="white">
            <a:xfrm>
              <a:off x="7209614" y="5497116"/>
              <a:ext cx="1374905" cy="1027509"/>
              <a:chOff x="5198" y="2352"/>
              <a:chExt cx="562" cy="420"/>
            </a:xfrm>
            <a:solidFill>
              <a:schemeClr val="bg1"/>
            </a:solidFill>
          </p:grpSpPr>
          <p:sp>
            <p:nvSpPr>
              <p:cNvPr id="43" name="Freeform 9"/>
              <p:cNvSpPr>
                <a:spLocks/>
              </p:cNvSpPr>
              <p:nvPr userDrawn="1"/>
            </p:nvSpPr>
            <p:spPr bwMode="white">
              <a:xfrm>
                <a:off x="5471"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4" name="Freeform 10"/>
              <p:cNvSpPr>
                <a:spLocks/>
              </p:cNvSpPr>
              <p:nvPr userDrawn="1"/>
            </p:nvSpPr>
            <p:spPr bwMode="white">
              <a:xfrm>
                <a:off x="5198"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sp>
        <p:nvSpPr>
          <p:cNvPr id="2" name="Title 1"/>
          <p:cNvSpPr>
            <a:spLocks noGrp="1"/>
          </p:cNvSpPr>
          <p:nvPr>
            <p:ph type="ctrTitle" hasCustomPrompt="1"/>
          </p:nvPr>
        </p:nvSpPr>
        <p:spPr bwMode="black">
          <a:xfrm>
            <a:off x="2466976" y="2844800"/>
            <a:ext cx="5588000" cy="812800"/>
          </a:xfrm>
        </p:spPr>
        <p:txBody>
          <a:bodyPr lIns="0" tIns="0" rIns="0" bIns="0" anchor="t" anchorCtr="0">
            <a:noAutofit/>
          </a:bodyPr>
          <a:lstStyle>
            <a:lvl1pPr algn="l">
              <a:lnSpc>
                <a:spcPct val="95000"/>
              </a:lnSpc>
              <a:defRPr sz="2500" baseline="0">
                <a:solidFill>
                  <a:schemeClr val="bg1"/>
                </a:solidFill>
              </a:defRPr>
            </a:lvl1pPr>
          </a:lstStyle>
          <a:p>
            <a:r>
              <a:rPr lang="en-US" dirty="0" smtClean="0"/>
              <a:t>Section Break Title Goes Here</a:t>
            </a:r>
            <a:br>
              <a:rPr lang="en-US" dirty="0" smtClean="0"/>
            </a:br>
            <a:r>
              <a:rPr lang="en-US" dirty="0" smtClean="0"/>
              <a:t>(Accent Color Option) </a:t>
            </a:r>
            <a:endParaRPr lang="en-US" dirty="0"/>
          </a:p>
        </p:txBody>
      </p:sp>
      <p:sp>
        <p:nvSpPr>
          <p:cNvPr id="3" name="Subtitle 2"/>
          <p:cNvSpPr>
            <a:spLocks noGrp="1"/>
          </p:cNvSpPr>
          <p:nvPr>
            <p:ph type="subTitle" idx="1" hasCustomPrompt="1"/>
          </p:nvPr>
        </p:nvSpPr>
        <p:spPr bwMode="black">
          <a:xfrm>
            <a:off x="2466974" y="3663950"/>
            <a:ext cx="5588001" cy="400050"/>
          </a:xfrm>
        </p:spPr>
        <p:txBody>
          <a:bodyPr lIns="0" tIns="0" rIns="0" bIns="0">
            <a:noAutofit/>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a:t>
            </a:r>
          </a:p>
        </p:txBody>
      </p:sp>
      <p:sp>
        <p:nvSpPr>
          <p:cNvPr id="4" name="Date Placeholder 3"/>
          <p:cNvSpPr>
            <a:spLocks noGrp="1"/>
          </p:cNvSpPr>
          <p:nvPr>
            <p:ph type="dt" sz="half" idx="10"/>
          </p:nvPr>
        </p:nvSpPr>
        <p:spPr>
          <a:xfrm>
            <a:off x="3505200" y="6569076"/>
            <a:ext cx="2133600" cy="269874"/>
          </a:xfrm>
        </p:spPr>
        <p:txBody>
          <a:bodyPr/>
          <a:lstStyle>
            <a:lvl1pPr algn="ctr">
              <a:defRPr/>
            </a:lvl1pPr>
          </a:lstStyle>
          <a:p>
            <a:fld id="{E0A0DCC7-562E-4C77-98AE-6664372F1923}" type="datetime1">
              <a:rPr lang="en-US" smtClean="0">
                <a:solidFill>
                  <a:srgbClr val="000000">
                    <a:tint val="75000"/>
                  </a:srgbClr>
                </a:solidFill>
              </a:rPr>
              <a:pPr/>
              <a:t>8/8/2016</a:t>
            </a:fld>
            <a:endParaRPr lang="en-US">
              <a:solidFill>
                <a:srgbClr val="000000">
                  <a:tint val="75000"/>
                </a:srgbClr>
              </a:solidFill>
            </a:endParaRPr>
          </a:p>
        </p:txBody>
      </p:sp>
      <p:pic>
        <p:nvPicPr>
          <p:cNvPr id="52"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53" name="TextBox 52"/>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grpSp>
        <p:nvGrpSpPr>
          <p:cNvPr id="146" name="Group 145"/>
          <p:cNvGrpSpPr/>
          <p:nvPr userDrawn="1"/>
        </p:nvGrpSpPr>
        <p:grpSpPr bwMode="gray">
          <a:xfrm>
            <a:off x="2460625" y="5499228"/>
            <a:ext cx="1685925" cy="382783"/>
            <a:chOff x="2460625" y="5499228"/>
            <a:chExt cx="1685925" cy="382783"/>
          </a:xfrm>
        </p:grpSpPr>
        <p:sp>
          <p:nvSpPr>
            <p:cNvPr id="123" name="Oval 14"/>
            <p:cNvSpPr>
              <a:spLocks noChangeArrowheads="1"/>
            </p:cNvSpPr>
            <p:nvPr userDrawn="1"/>
          </p:nvSpPr>
          <p:spPr bwMode="gray">
            <a:xfrm>
              <a:off x="2467825" y="5506428"/>
              <a:ext cx="365984" cy="368384"/>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4" name="Freeform 15"/>
            <p:cNvSpPr>
              <a:spLocks/>
            </p:cNvSpPr>
            <p:nvPr userDrawn="1"/>
          </p:nvSpPr>
          <p:spPr bwMode="gray">
            <a:xfrm>
              <a:off x="2898606" y="5636022"/>
              <a:ext cx="47998" cy="86396"/>
            </a:xfrm>
            <a:custGeom>
              <a:avLst/>
              <a:gdLst/>
              <a:ahLst/>
              <a:cxnLst>
                <a:cxn ang="0">
                  <a:pos x="0" y="72"/>
                </a:cxn>
                <a:cxn ang="0">
                  <a:pos x="0" y="0"/>
                </a:cxn>
                <a:cxn ang="0">
                  <a:pos x="40" y="0"/>
                </a:cxn>
                <a:cxn ang="0">
                  <a:pos x="38" y="10"/>
                </a:cxn>
                <a:cxn ang="0">
                  <a:pos x="12" y="10"/>
                </a:cxn>
                <a:cxn ang="0">
                  <a:pos x="12" y="29"/>
                </a:cxn>
                <a:cxn ang="0">
                  <a:pos x="34" y="29"/>
                </a:cxn>
                <a:cxn ang="0">
                  <a:pos x="34" y="39"/>
                </a:cxn>
                <a:cxn ang="0">
                  <a:pos x="12" y="39"/>
                </a:cxn>
                <a:cxn ang="0">
                  <a:pos x="12" y="62"/>
                </a:cxn>
                <a:cxn ang="0">
                  <a:pos x="40" y="62"/>
                </a:cxn>
                <a:cxn ang="0">
                  <a:pos x="40" y="72"/>
                </a:cxn>
                <a:cxn ang="0">
                  <a:pos x="0" y="72"/>
                </a:cxn>
              </a:cxnLst>
              <a:rect l="0" t="0" r="r" b="b"/>
              <a:pathLst>
                <a:path w="40" h="72">
                  <a:moveTo>
                    <a:pt x="0" y="72"/>
                  </a:moveTo>
                  <a:lnTo>
                    <a:pt x="0" y="0"/>
                  </a:lnTo>
                  <a:lnTo>
                    <a:pt x="40" y="0"/>
                  </a:lnTo>
                  <a:lnTo>
                    <a:pt x="38" y="10"/>
                  </a:lnTo>
                  <a:lnTo>
                    <a:pt x="12" y="10"/>
                  </a:lnTo>
                  <a:lnTo>
                    <a:pt x="12" y="29"/>
                  </a:lnTo>
                  <a:lnTo>
                    <a:pt x="34" y="29"/>
                  </a:lnTo>
                  <a:lnTo>
                    <a:pt x="34" y="39"/>
                  </a:lnTo>
                  <a:lnTo>
                    <a:pt x="12" y="39"/>
                  </a:lnTo>
                  <a:lnTo>
                    <a:pt x="12" y="62"/>
                  </a:lnTo>
                  <a:lnTo>
                    <a:pt x="40" y="62"/>
                  </a:lnTo>
                  <a:lnTo>
                    <a:pt x="40" y="72"/>
                  </a:lnTo>
                  <a:lnTo>
                    <a:pt x="0"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5" name="Freeform 16"/>
            <p:cNvSpPr>
              <a:spLocks/>
            </p:cNvSpPr>
            <p:nvPr userDrawn="1"/>
          </p:nvSpPr>
          <p:spPr bwMode="gray">
            <a:xfrm>
              <a:off x="2968202" y="5636022"/>
              <a:ext cx="69597" cy="86396"/>
            </a:xfrm>
            <a:custGeom>
              <a:avLst/>
              <a:gdLst/>
              <a:ahLst/>
              <a:cxnLst>
                <a:cxn ang="0">
                  <a:pos x="43" y="72"/>
                </a:cxn>
                <a:cxn ang="0">
                  <a:pos x="29" y="43"/>
                </a:cxn>
                <a:cxn ang="0">
                  <a:pos x="14" y="72"/>
                </a:cxn>
                <a:cxn ang="0">
                  <a:pos x="0" y="72"/>
                </a:cxn>
                <a:cxn ang="0">
                  <a:pos x="22" y="33"/>
                </a:cxn>
                <a:cxn ang="0">
                  <a:pos x="2" y="0"/>
                </a:cxn>
                <a:cxn ang="0">
                  <a:pos x="17" y="0"/>
                </a:cxn>
                <a:cxn ang="0">
                  <a:pos x="28" y="22"/>
                </a:cxn>
                <a:cxn ang="0">
                  <a:pos x="39" y="0"/>
                </a:cxn>
                <a:cxn ang="0">
                  <a:pos x="53" y="0"/>
                </a:cxn>
                <a:cxn ang="0">
                  <a:pos x="35" y="33"/>
                </a:cxn>
                <a:cxn ang="0">
                  <a:pos x="58" y="72"/>
                </a:cxn>
                <a:cxn ang="0">
                  <a:pos x="43" y="72"/>
                </a:cxn>
              </a:cxnLst>
              <a:rect l="0" t="0" r="r" b="b"/>
              <a:pathLst>
                <a:path w="58" h="72">
                  <a:moveTo>
                    <a:pt x="43" y="72"/>
                  </a:moveTo>
                  <a:lnTo>
                    <a:pt x="29" y="43"/>
                  </a:lnTo>
                  <a:lnTo>
                    <a:pt x="14" y="72"/>
                  </a:lnTo>
                  <a:lnTo>
                    <a:pt x="0" y="72"/>
                  </a:lnTo>
                  <a:lnTo>
                    <a:pt x="22" y="33"/>
                  </a:lnTo>
                  <a:lnTo>
                    <a:pt x="2" y="0"/>
                  </a:lnTo>
                  <a:lnTo>
                    <a:pt x="17" y="0"/>
                  </a:lnTo>
                  <a:lnTo>
                    <a:pt x="28" y="22"/>
                  </a:lnTo>
                  <a:lnTo>
                    <a:pt x="39" y="0"/>
                  </a:lnTo>
                  <a:lnTo>
                    <a:pt x="53" y="0"/>
                  </a:lnTo>
                  <a:lnTo>
                    <a:pt x="35" y="33"/>
                  </a:lnTo>
                  <a:lnTo>
                    <a:pt x="58" y="72"/>
                  </a:lnTo>
                  <a:lnTo>
                    <a:pt x="43"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6" name="Freeform 17"/>
            <p:cNvSpPr>
              <a:spLocks noEditPoints="1"/>
            </p:cNvSpPr>
            <p:nvPr userDrawn="1"/>
          </p:nvSpPr>
          <p:spPr bwMode="gray">
            <a:xfrm>
              <a:off x="3064198" y="5636022"/>
              <a:ext cx="56397" cy="86396"/>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7"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7" name="Freeform 18"/>
            <p:cNvSpPr>
              <a:spLocks noEditPoints="1"/>
            </p:cNvSpPr>
            <p:nvPr userDrawn="1"/>
          </p:nvSpPr>
          <p:spPr bwMode="gray">
            <a:xfrm>
              <a:off x="3150594" y="5636022"/>
              <a:ext cx="59997" cy="86396"/>
            </a:xfrm>
            <a:custGeom>
              <a:avLst/>
              <a:gdLst/>
              <a:ahLst/>
              <a:cxnLst>
                <a:cxn ang="0">
                  <a:pos x="50" y="101"/>
                </a:cxn>
                <a:cxn ang="0">
                  <a:pos x="41" y="86"/>
                </a:cxn>
                <a:cxn ang="0">
                  <a:pos x="24" y="60"/>
                </a:cxn>
                <a:cxn ang="0">
                  <a:pos x="17" y="57"/>
                </a:cxn>
                <a:cxn ang="0">
                  <a:pos x="17" y="101"/>
                </a:cxn>
                <a:cxn ang="0">
                  <a:pos x="0" y="101"/>
                </a:cxn>
                <a:cxn ang="0">
                  <a:pos x="0" y="0"/>
                </a:cxn>
                <a:cxn ang="0">
                  <a:pos x="31" y="0"/>
                </a:cxn>
                <a:cxn ang="0">
                  <a:pos x="64" y="29"/>
                </a:cxn>
                <a:cxn ang="0">
                  <a:pos x="39" y="57"/>
                </a:cxn>
                <a:cxn ang="0">
                  <a:pos x="55" y="77"/>
                </a:cxn>
                <a:cxn ang="0">
                  <a:pos x="70" y="101"/>
                </a:cxn>
                <a:cxn ang="0">
                  <a:pos x="50" y="101"/>
                </a:cxn>
                <a:cxn ang="0">
                  <a:pos x="26" y="13"/>
                </a:cxn>
                <a:cxn ang="0">
                  <a:pos x="17" y="13"/>
                </a:cxn>
                <a:cxn ang="0">
                  <a:pos x="17" y="46"/>
                </a:cxn>
                <a:cxn ang="0">
                  <a:pos x="26" y="46"/>
                </a:cxn>
                <a:cxn ang="0">
                  <a:pos x="42" y="41"/>
                </a:cxn>
                <a:cxn ang="0">
                  <a:pos x="47" y="29"/>
                </a:cxn>
                <a:cxn ang="0">
                  <a:pos x="26" y="13"/>
                </a:cxn>
              </a:cxnLst>
              <a:rect l="0" t="0" r="r" b="b"/>
              <a:pathLst>
                <a:path w="70" h="101">
                  <a:moveTo>
                    <a:pt x="50" y="101"/>
                  </a:moveTo>
                  <a:cubicBezTo>
                    <a:pt x="41" y="86"/>
                    <a:pt x="41" y="86"/>
                    <a:pt x="41" y="86"/>
                  </a:cubicBezTo>
                  <a:cubicBezTo>
                    <a:pt x="34" y="73"/>
                    <a:pt x="29" y="66"/>
                    <a:pt x="24" y="60"/>
                  </a:cubicBezTo>
                  <a:cubicBezTo>
                    <a:pt x="22"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3" y="59"/>
                    <a:pt x="50" y="68"/>
                    <a:pt x="55" y="77"/>
                  </a:cubicBezTo>
                  <a:cubicBezTo>
                    <a:pt x="70" y="101"/>
                    <a:pt x="70" y="101"/>
                    <a:pt x="70" y="101"/>
                  </a:cubicBezTo>
                  <a:lnTo>
                    <a:pt x="50" y="101"/>
                  </a:lnTo>
                  <a:close/>
                  <a:moveTo>
                    <a:pt x="26" y="13"/>
                  </a:moveTo>
                  <a:cubicBezTo>
                    <a:pt x="17" y="13"/>
                    <a:pt x="17" y="13"/>
                    <a:pt x="17" y="13"/>
                  </a:cubicBezTo>
                  <a:cubicBezTo>
                    <a:pt x="17" y="46"/>
                    <a:pt x="17" y="46"/>
                    <a:pt x="17" y="46"/>
                  </a:cubicBezTo>
                  <a:cubicBezTo>
                    <a:pt x="26" y="46"/>
                    <a:pt x="26" y="46"/>
                    <a:pt x="26" y="46"/>
                  </a:cubicBezTo>
                  <a:cubicBezTo>
                    <a:pt x="35" y="46"/>
                    <a:pt x="39" y="44"/>
                    <a:pt x="42" y="41"/>
                  </a:cubicBezTo>
                  <a:cubicBezTo>
                    <a:pt x="45" y="38"/>
                    <a:pt x="47" y="34"/>
                    <a:pt x="47" y="29"/>
                  </a:cubicBezTo>
                  <a:cubicBezTo>
                    <a:pt x="47" y="19"/>
                    <a:pt x="41" y="13"/>
                    <a:pt x="26" y="1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8" name="Freeform 19"/>
            <p:cNvSpPr>
              <a:spLocks/>
            </p:cNvSpPr>
            <p:nvPr userDrawn="1"/>
          </p:nvSpPr>
          <p:spPr bwMode="gray">
            <a:xfrm>
              <a:off x="3241790" y="5636022"/>
              <a:ext cx="47998" cy="86396"/>
            </a:xfrm>
            <a:custGeom>
              <a:avLst/>
              <a:gdLst/>
              <a:ahLst/>
              <a:cxnLst>
                <a:cxn ang="0">
                  <a:pos x="0" y="72"/>
                </a:cxn>
                <a:cxn ang="0">
                  <a:pos x="0" y="0"/>
                </a:cxn>
                <a:cxn ang="0">
                  <a:pos x="39" y="0"/>
                </a:cxn>
                <a:cxn ang="0">
                  <a:pos x="37" y="10"/>
                </a:cxn>
                <a:cxn ang="0">
                  <a:pos x="11" y="10"/>
                </a:cxn>
                <a:cxn ang="0">
                  <a:pos x="11" y="29"/>
                </a:cxn>
                <a:cxn ang="0">
                  <a:pos x="33" y="29"/>
                </a:cxn>
                <a:cxn ang="0">
                  <a:pos x="33" y="39"/>
                </a:cxn>
                <a:cxn ang="0">
                  <a:pos x="11" y="39"/>
                </a:cxn>
                <a:cxn ang="0">
                  <a:pos x="11" y="62"/>
                </a:cxn>
                <a:cxn ang="0">
                  <a:pos x="40" y="62"/>
                </a:cxn>
                <a:cxn ang="0">
                  <a:pos x="40" y="72"/>
                </a:cxn>
                <a:cxn ang="0">
                  <a:pos x="0" y="72"/>
                </a:cxn>
              </a:cxnLst>
              <a:rect l="0" t="0" r="r" b="b"/>
              <a:pathLst>
                <a:path w="40" h="72">
                  <a:moveTo>
                    <a:pt x="0" y="72"/>
                  </a:moveTo>
                  <a:lnTo>
                    <a:pt x="0" y="0"/>
                  </a:lnTo>
                  <a:lnTo>
                    <a:pt x="39" y="0"/>
                  </a:lnTo>
                  <a:lnTo>
                    <a:pt x="37" y="10"/>
                  </a:lnTo>
                  <a:lnTo>
                    <a:pt x="11" y="10"/>
                  </a:lnTo>
                  <a:lnTo>
                    <a:pt x="11" y="29"/>
                  </a:lnTo>
                  <a:lnTo>
                    <a:pt x="33" y="29"/>
                  </a:lnTo>
                  <a:lnTo>
                    <a:pt x="33" y="39"/>
                  </a:lnTo>
                  <a:lnTo>
                    <a:pt x="11" y="39"/>
                  </a:lnTo>
                  <a:lnTo>
                    <a:pt x="11" y="62"/>
                  </a:lnTo>
                  <a:lnTo>
                    <a:pt x="40" y="62"/>
                  </a:lnTo>
                  <a:lnTo>
                    <a:pt x="40" y="72"/>
                  </a:lnTo>
                  <a:lnTo>
                    <a:pt x="0"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9" name="Freeform 20"/>
            <p:cNvSpPr>
              <a:spLocks/>
            </p:cNvSpPr>
            <p:nvPr userDrawn="1"/>
          </p:nvSpPr>
          <p:spPr bwMode="gray">
            <a:xfrm>
              <a:off x="3314987" y="5634822"/>
              <a:ext cx="62397" cy="88796"/>
            </a:xfrm>
            <a:custGeom>
              <a:avLst/>
              <a:gdLst/>
              <a:ahLst/>
              <a:cxnLst>
                <a:cxn ang="0">
                  <a:pos x="33" y="105"/>
                </a:cxn>
                <a:cxn ang="0">
                  <a:pos x="0" y="96"/>
                </a:cxn>
                <a:cxn ang="0">
                  <a:pos x="7" y="83"/>
                </a:cxn>
                <a:cxn ang="0">
                  <a:pos x="34" y="92"/>
                </a:cxn>
                <a:cxn ang="0">
                  <a:pos x="54" y="75"/>
                </a:cxn>
                <a:cxn ang="0">
                  <a:pos x="39" y="60"/>
                </a:cxn>
                <a:cxn ang="0">
                  <a:pos x="28" y="57"/>
                </a:cxn>
                <a:cxn ang="0">
                  <a:pos x="8" y="45"/>
                </a:cxn>
                <a:cxn ang="0">
                  <a:pos x="4" y="30"/>
                </a:cxn>
                <a:cxn ang="0">
                  <a:pos x="39" y="0"/>
                </a:cxn>
                <a:cxn ang="0">
                  <a:pos x="71" y="10"/>
                </a:cxn>
                <a:cxn ang="0">
                  <a:pos x="63" y="22"/>
                </a:cxn>
                <a:cxn ang="0">
                  <a:pos x="39" y="14"/>
                </a:cxn>
                <a:cxn ang="0">
                  <a:pos x="23" y="28"/>
                </a:cxn>
                <a:cxn ang="0">
                  <a:pos x="36" y="40"/>
                </a:cxn>
                <a:cxn ang="0">
                  <a:pos x="48" y="44"/>
                </a:cxn>
                <a:cxn ang="0">
                  <a:pos x="73" y="73"/>
                </a:cxn>
                <a:cxn ang="0">
                  <a:pos x="33" y="105"/>
                </a:cxn>
              </a:cxnLst>
              <a:rect l="0" t="0" r="r" b="b"/>
              <a:pathLst>
                <a:path w="73" h="105">
                  <a:moveTo>
                    <a:pt x="33"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49" y="63"/>
                    <a:pt x="39" y="60"/>
                  </a:cubicBezTo>
                  <a:cubicBezTo>
                    <a:pt x="28" y="57"/>
                    <a:pt x="28" y="57"/>
                    <a:pt x="28" y="57"/>
                  </a:cubicBezTo>
                  <a:cubicBezTo>
                    <a:pt x="19" y="55"/>
                    <a:pt x="12" y="51"/>
                    <a:pt x="8"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59" y="105"/>
                    <a:pt x="33"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0" name="Freeform 21"/>
            <p:cNvSpPr>
              <a:spLocks/>
            </p:cNvSpPr>
            <p:nvPr userDrawn="1"/>
          </p:nvSpPr>
          <p:spPr bwMode="gray">
            <a:xfrm>
              <a:off x="3403783" y="5634822"/>
              <a:ext cx="61197" cy="88796"/>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1" name="Freeform 22"/>
            <p:cNvSpPr>
              <a:spLocks/>
            </p:cNvSpPr>
            <p:nvPr userDrawn="1"/>
          </p:nvSpPr>
          <p:spPr bwMode="gray">
            <a:xfrm>
              <a:off x="3539377" y="5634822"/>
              <a:ext cx="61197" cy="88796"/>
            </a:xfrm>
            <a:custGeom>
              <a:avLst/>
              <a:gdLst/>
              <a:ahLst/>
              <a:cxnLst>
                <a:cxn ang="0">
                  <a:pos x="33" y="105"/>
                </a:cxn>
                <a:cxn ang="0">
                  <a:pos x="0" y="96"/>
                </a:cxn>
                <a:cxn ang="0">
                  <a:pos x="6" y="83"/>
                </a:cxn>
                <a:cxn ang="0">
                  <a:pos x="33" y="92"/>
                </a:cxn>
                <a:cxn ang="0">
                  <a:pos x="53" y="75"/>
                </a:cxn>
                <a:cxn ang="0">
                  <a:pos x="38" y="60"/>
                </a:cxn>
                <a:cxn ang="0">
                  <a:pos x="27" y="57"/>
                </a:cxn>
                <a:cxn ang="0">
                  <a:pos x="8" y="45"/>
                </a:cxn>
                <a:cxn ang="0">
                  <a:pos x="4" y="30"/>
                </a:cxn>
                <a:cxn ang="0">
                  <a:pos x="38" y="0"/>
                </a:cxn>
                <a:cxn ang="0">
                  <a:pos x="70" y="10"/>
                </a:cxn>
                <a:cxn ang="0">
                  <a:pos x="63" y="22"/>
                </a:cxn>
                <a:cxn ang="0">
                  <a:pos x="39" y="14"/>
                </a:cxn>
                <a:cxn ang="0">
                  <a:pos x="22" y="28"/>
                </a:cxn>
                <a:cxn ang="0">
                  <a:pos x="36" y="40"/>
                </a:cxn>
                <a:cxn ang="0">
                  <a:pos x="48" y="44"/>
                </a:cxn>
                <a:cxn ang="0">
                  <a:pos x="73" y="73"/>
                </a:cxn>
                <a:cxn ang="0">
                  <a:pos x="33" y="105"/>
                </a:cxn>
              </a:cxnLst>
              <a:rect l="0" t="0" r="r" b="b"/>
              <a:pathLst>
                <a:path w="73" h="105">
                  <a:moveTo>
                    <a:pt x="33" y="105"/>
                  </a:moveTo>
                  <a:cubicBezTo>
                    <a:pt x="21" y="105"/>
                    <a:pt x="10" y="102"/>
                    <a:pt x="0" y="96"/>
                  </a:cubicBezTo>
                  <a:cubicBezTo>
                    <a:pt x="6" y="83"/>
                    <a:pt x="6" y="83"/>
                    <a:pt x="6" y="83"/>
                  </a:cubicBezTo>
                  <a:cubicBezTo>
                    <a:pt x="15" y="88"/>
                    <a:pt x="23" y="92"/>
                    <a:pt x="33" y="92"/>
                  </a:cubicBezTo>
                  <a:cubicBezTo>
                    <a:pt x="46" y="92"/>
                    <a:pt x="53" y="86"/>
                    <a:pt x="53" y="75"/>
                  </a:cubicBezTo>
                  <a:cubicBezTo>
                    <a:pt x="53" y="68"/>
                    <a:pt x="49" y="63"/>
                    <a:pt x="38" y="60"/>
                  </a:cubicBezTo>
                  <a:cubicBezTo>
                    <a:pt x="27" y="57"/>
                    <a:pt x="27" y="57"/>
                    <a:pt x="27" y="57"/>
                  </a:cubicBezTo>
                  <a:cubicBezTo>
                    <a:pt x="18" y="55"/>
                    <a:pt x="12" y="51"/>
                    <a:pt x="8" y="45"/>
                  </a:cubicBezTo>
                  <a:cubicBezTo>
                    <a:pt x="5" y="41"/>
                    <a:pt x="4" y="36"/>
                    <a:pt x="4" y="30"/>
                  </a:cubicBezTo>
                  <a:cubicBezTo>
                    <a:pt x="4" y="12"/>
                    <a:pt x="18" y="0"/>
                    <a:pt x="38" y="0"/>
                  </a:cubicBezTo>
                  <a:cubicBezTo>
                    <a:pt x="50" y="0"/>
                    <a:pt x="61" y="4"/>
                    <a:pt x="70" y="10"/>
                  </a:cubicBezTo>
                  <a:cubicBezTo>
                    <a:pt x="63" y="22"/>
                    <a:pt x="63" y="22"/>
                    <a:pt x="63" y="22"/>
                  </a:cubicBezTo>
                  <a:cubicBezTo>
                    <a:pt x="53" y="16"/>
                    <a:pt x="47" y="14"/>
                    <a:pt x="39" y="14"/>
                  </a:cubicBezTo>
                  <a:cubicBezTo>
                    <a:pt x="29" y="14"/>
                    <a:pt x="22" y="19"/>
                    <a:pt x="22" y="28"/>
                  </a:cubicBezTo>
                  <a:cubicBezTo>
                    <a:pt x="22" y="34"/>
                    <a:pt x="26" y="37"/>
                    <a:pt x="36" y="40"/>
                  </a:cubicBezTo>
                  <a:cubicBezTo>
                    <a:pt x="48" y="44"/>
                    <a:pt x="48" y="44"/>
                    <a:pt x="48" y="44"/>
                  </a:cubicBezTo>
                  <a:cubicBezTo>
                    <a:pt x="62" y="48"/>
                    <a:pt x="73" y="57"/>
                    <a:pt x="73" y="73"/>
                  </a:cubicBezTo>
                  <a:cubicBezTo>
                    <a:pt x="73" y="90"/>
                    <a:pt x="59" y="105"/>
                    <a:pt x="33"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2" name="Freeform 23"/>
            <p:cNvSpPr>
              <a:spLocks/>
            </p:cNvSpPr>
            <p:nvPr userDrawn="1"/>
          </p:nvSpPr>
          <p:spPr bwMode="gray">
            <a:xfrm>
              <a:off x="3630573" y="5634822"/>
              <a:ext cx="61197" cy="88796"/>
            </a:xfrm>
            <a:custGeom>
              <a:avLst/>
              <a:gdLst/>
              <a:ahLst/>
              <a:cxnLst>
                <a:cxn ang="0">
                  <a:pos x="44" y="105"/>
                </a:cxn>
                <a:cxn ang="0">
                  <a:pos x="12" y="90"/>
                </a:cxn>
                <a:cxn ang="0">
                  <a:pos x="0" y="54"/>
                </a:cxn>
                <a:cxn ang="0">
                  <a:pos x="7" y="23"/>
                </a:cxn>
                <a:cxn ang="0">
                  <a:pos x="45" y="0"/>
                </a:cxn>
                <a:cxn ang="0">
                  <a:pos x="70" y="8"/>
                </a:cxn>
                <a:cxn ang="0">
                  <a:pos x="62" y="19"/>
                </a:cxn>
                <a:cxn ang="0">
                  <a:pos x="45" y="13"/>
                </a:cxn>
                <a:cxn ang="0">
                  <a:pos x="25" y="25"/>
                </a:cxn>
                <a:cxn ang="0">
                  <a:pos x="19" y="52"/>
                </a:cxn>
                <a:cxn ang="0">
                  <a:pos x="23" y="77"/>
                </a:cxn>
                <a:cxn ang="0">
                  <a:pos x="46" y="92"/>
                </a:cxn>
                <a:cxn ang="0">
                  <a:pos x="64" y="85"/>
                </a:cxn>
                <a:cxn ang="0">
                  <a:pos x="72" y="96"/>
                </a:cxn>
                <a:cxn ang="0">
                  <a:pos x="44" y="105"/>
                </a:cxn>
              </a:cxnLst>
              <a:rect l="0" t="0" r="r" b="b"/>
              <a:pathLst>
                <a:path w="72" h="105">
                  <a:moveTo>
                    <a:pt x="44" y="105"/>
                  </a:moveTo>
                  <a:cubicBezTo>
                    <a:pt x="31" y="105"/>
                    <a:pt x="20" y="100"/>
                    <a:pt x="12" y="90"/>
                  </a:cubicBezTo>
                  <a:cubicBezTo>
                    <a:pt x="4" y="81"/>
                    <a:pt x="0" y="69"/>
                    <a:pt x="0" y="54"/>
                  </a:cubicBezTo>
                  <a:cubicBezTo>
                    <a:pt x="0" y="42"/>
                    <a:pt x="3" y="32"/>
                    <a:pt x="7" y="23"/>
                  </a:cubicBezTo>
                  <a:cubicBezTo>
                    <a:pt x="15" y="9"/>
                    <a:pt x="29" y="0"/>
                    <a:pt x="45" y="0"/>
                  </a:cubicBezTo>
                  <a:cubicBezTo>
                    <a:pt x="54" y="0"/>
                    <a:pt x="64" y="3"/>
                    <a:pt x="70" y="8"/>
                  </a:cubicBezTo>
                  <a:cubicBezTo>
                    <a:pt x="62" y="19"/>
                    <a:pt x="62" y="19"/>
                    <a:pt x="62" y="19"/>
                  </a:cubicBezTo>
                  <a:cubicBezTo>
                    <a:pt x="57" y="15"/>
                    <a:pt x="51" y="13"/>
                    <a:pt x="45" y="13"/>
                  </a:cubicBezTo>
                  <a:cubicBezTo>
                    <a:pt x="36" y="13"/>
                    <a:pt x="29" y="18"/>
                    <a:pt x="25" y="25"/>
                  </a:cubicBezTo>
                  <a:cubicBezTo>
                    <a:pt x="21" y="32"/>
                    <a:pt x="19" y="40"/>
                    <a:pt x="19" y="52"/>
                  </a:cubicBezTo>
                  <a:cubicBezTo>
                    <a:pt x="19" y="65"/>
                    <a:pt x="21" y="72"/>
                    <a:pt x="23" y="77"/>
                  </a:cubicBezTo>
                  <a:cubicBezTo>
                    <a:pt x="28" y="87"/>
                    <a:pt x="36" y="92"/>
                    <a:pt x="46" y="92"/>
                  </a:cubicBezTo>
                  <a:cubicBezTo>
                    <a:pt x="53" y="92"/>
                    <a:pt x="58" y="90"/>
                    <a:pt x="64" y="85"/>
                  </a:cubicBezTo>
                  <a:cubicBezTo>
                    <a:pt x="72" y="96"/>
                    <a:pt x="72" y="96"/>
                    <a:pt x="72" y="96"/>
                  </a:cubicBezTo>
                  <a:cubicBezTo>
                    <a:pt x="64" y="102"/>
                    <a:pt x="55" y="105"/>
                    <a:pt x="44"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3" name="Freeform 24"/>
            <p:cNvSpPr>
              <a:spLocks noEditPoints="1"/>
            </p:cNvSpPr>
            <p:nvPr userDrawn="1"/>
          </p:nvSpPr>
          <p:spPr bwMode="gray">
            <a:xfrm>
              <a:off x="3722969" y="5636022"/>
              <a:ext cx="58797" cy="86396"/>
            </a:xfrm>
            <a:custGeom>
              <a:avLst/>
              <a:gdLst/>
              <a:ahLst/>
              <a:cxnLst>
                <a:cxn ang="0">
                  <a:pos x="49" y="101"/>
                </a:cxn>
                <a:cxn ang="0">
                  <a:pos x="41" y="86"/>
                </a:cxn>
                <a:cxn ang="0">
                  <a:pos x="23" y="60"/>
                </a:cxn>
                <a:cxn ang="0">
                  <a:pos x="17" y="57"/>
                </a:cxn>
                <a:cxn ang="0">
                  <a:pos x="17" y="101"/>
                </a:cxn>
                <a:cxn ang="0">
                  <a:pos x="0" y="101"/>
                </a:cxn>
                <a:cxn ang="0">
                  <a:pos x="0" y="0"/>
                </a:cxn>
                <a:cxn ang="0">
                  <a:pos x="31" y="0"/>
                </a:cxn>
                <a:cxn ang="0">
                  <a:pos x="64" y="29"/>
                </a:cxn>
                <a:cxn ang="0">
                  <a:pos x="39" y="57"/>
                </a:cxn>
                <a:cxn ang="0">
                  <a:pos x="54" y="77"/>
                </a:cxn>
                <a:cxn ang="0">
                  <a:pos x="69" y="101"/>
                </a:cxn>
                <a:cxn ang="0">
                  <a:pos x="49" y="101"/>
                </a:cxn>
                <a:cxn ang="0">
                  <a:pos x="26" y="13"/>
                </a:cxn>
                <a:cxn ang="0">
                  <a:pos x="17" y="13"/>
                </a:cxn>
                <a:cxn ang="0">
                  <a:pos x="17" y="46"/>
                </a:cxn>
                <a:cxn ang="0">
                  <a:pos x="25" y="46"/>
                </a:cxn>
                <a:cxn ang="0">
                  <a:pos x="42" y="41"/>
                </a:cxn>
                <a:cxn ang="0">
                  <a:pos x="46" y="29"/>
                </a:cxn>
                <a:cxn ang="0">
                  <a:pos x="26" y="13"/>
                </a:cxn>
              </a:cxnLst>
              <a:rect l="0" t="0" r="r" b="b"/>
              <a:pathLst>
                <a:path w="69" h="101">
                  <a:moveTo>
                    <a:pt x="49" y="101"/>
                  </a:moveTo>
                  <a:cubicBezTo>
                    <a:pt x="41" y="86"/>
                    <a:pt x="41" y="86"/>
                    <a:pt x="41" y="86"/>
                  </a:cubicBezTo>
                  <a:cubicBezTo>
                    <a:pt x="34" y="73"/>
                    <a:pt x="29" y="66"/>
                    <a:pt x="23" y="60"/>
                  </a:cubicBezTo>
                  <a:cubicBezTo>
                    <a:pt x="21"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2" y="59"/>
                    <a:pt x="49" y="68"/>
                    <a:pt x="54" y="77"/>
                  </a:cubicBezTo>
                  <a:cubicBezTo>
                    <a:pt x="69" y="101"/>
                    <a:pt x="69" y="101"/>
                    <a:pt x="69" y="101"/>
                  </a:cubicBezTo>
                  <a:lnTo>
                    <a:pt x="49" y="101"/>
                  </a:lnTo>
                  <a:close/>
                  <a:moveTo>
                    <a:pt x="26" y="13"/>
                  </a:moveTo>
                  <a:cubicBezTo>
                    <a:pt x="17" y="13"/>
                    <a:pt x="17" y="13"/>
                    <a:pt x="17" y="13"/>
                  </a:cubicBezTo>
                  <a:cubicBezTo>
                    <a:pt x="17" y="46"/>
                    <a:pt x="17" y="46"/>
                    <a:pt x="17" y="46"/>
                  </a:cubicBezTo>
                  <a:cubicBezTo>
                    <a:pt x="25" y="46"/>
                    <a:pt x="25" y="46"/>
                    <a:pt x="25" y="46"/>
                  </a:cubicBezTo>
                  <a:cubicBezTo>
                    <a:pt x="34" y="46"/>
                    <a:pt x="39" y="44"/>
                    <a:pt x="42" y="41"/>
                  </a:cubicBezTo>
                  <a:cubicBezTo>
                    <a:pt x="45" y="38"/>
                    <a:pt x="46" y="34"/>
                    <a:pt x="46" y="29"/>
                  </a:cubicBezTo>
                  <a:cubicBezTo>
                    <a:pt x="46" y="19"/>
                    <a:pt x="41" y="13"/>
                    <a:pt x="26" y="1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4" name="Rectangle 25"/>
            <p:cNvSpPr>
              <a:spLocks noChangeArrowheads="1"/>
            </p:cNvSpPr>
            <p:nvPr userDrawn="1"/>
          </p:nvSpPr>
          <p:spPr bwMode="gray">
            <a:xfrm>
              <a:off x="3812965" y="5636022"/>
              <a:ext cx="14399" cy="86396"/>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5" name="Freeform 26"/>
            <p:cNvSpPr>
              <a:spLocks noEditPoints="1"/>
            </p:cNvSpPr>
            <p:nvPr userDrawn="1"/>
          </p:nvSpPr>
          <p:spPr bwMode="gray">
            <a:xfrm>
              <a:off x="3865762" y="5636022"/>
              <a:ext cx="56397" cy="86396"/>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6"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6" name="Freeform 27"/>
            <p:cNvSpPr>
              <a:spLocks/>
            </p:cNvSpPr>
            <p:nvPr userDrawn="1"/>
          </p:nvSpPr>
          <p:spPr bwMode="gray">
            <a:xfrm>
              <a:off x="3942559" y="5636022"/>
              <a:ext cx="58797" cy="86396"/>
            </a:xfrm>
            <a:custGeom>
              <a:avLst/>
              <a:gdLst/>
              <a:ahLst/>
              <a:cxnLst>
                <a:cxn ang="0">
                  <a:pos x="48" y="10"/>
                </a:cxn>
                <a:cxn ang="0">
                  <a:pos x="29" y="10"/>
                </a:cxn>
                <a:cxn ang="0">
                  <a:pos x="29" y="72"/>
                </a:cxn>
                <a:cxn ang="0">
                  <a:pos x="18" y="72"/>
                </a:cxn>
                <a:cxn ang="0">
                  <a:pos x="18" y="10"/>
                </a:cxn>
                <a:cxn ang="0">
                  <a:pos x="0" y="10"/>
                </a:cxn>
                <a:cxn ang="0">
                  <a:pos x="0" y="0"/>
                </a:cxn>
                <a:cxn ang="0">
                  <a:pos x="49" y="0"/>
                </a:cxn>
                <a:cxn ang="0">
                  <a:pos x="48" y="10"/>
                </a:cxn>
              </a:cxnLst>
              <a:rect l="0" t="0" r="r" b="b"/>
              <a:pathLst>
                <a:path w="49" h="72">
                  <a:moveTo>
                    <a:pt x="48" y="10"/>
                  </a:moveTo>
                  <a:lnTo>
                    <a:pt x="29" y="10"/>
                  </a:lnTo>
                  <a:lnTo>
                    <a:pt x="29" y="72"/>
                  </a:lnTo>
                  <a:lnTo>
                    <a:pt x="18" y="72"/>
                  </a:lnTo>
                  <a:lnTo>
                    <a:pt x="18" y="10"/>
                  </a:lnTo>
                  <a:lnTo>
                    <a:pt x="0" y="10"/>
                  </a:lnTo>
                  <a:lnTo>
                    <a:pt x="0" y="0"/>
                  </a:lnTo>
                  <a:lnTo>
                    <a:pt x="49" y="0"/>
                  </a:lnTo>
                  <a:lnTo>
                    <a:pt x="48" y="1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7" name="Freeform 28"/>
            <p:cNvSpPr>
              <a:spLocks/>
            </p:cNvSpPr>
            <p:nvPr userDrawn="1"/>
          </p:nvSpPr>
          <p:spPr bwMode="gray">
            <a:xfrm>
              <a:off x="4021756" y="5634822"/>
              <a:ext cx="61197" cy="88796"/>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8" name="Freeform 29"/>
            <p:cNvSpPr>
              <a:spLocks noEditPoints="1"/>
            </p:cNvSpPr>
            <p:nvPr userDrawn="1"/>
          </p:nvSpPr>
          <p:spPr bwMode="gray">
            <a:xfrm>
              <a:off x="4105752" y="5637222"/>
              <a:ext cx="40798" cy="41998"/>
            </a:xfrm>
            <a:custGeom>
              <a:avLst/>
              <a:gdLst/>
              <a:ahLst/>
              <a:cxnLst>
                <a:cxn ang="0">
                  <a:pos x="25" y="49"/>
                </a:cxn>
                <a:cxn ang="0">
                  <a:pos x="0" y="25"/>
                </a:cxn>
                <a:cxn ang="0">
                  <a:pos x="25" y="0"/>
                </a:cxn>
                <a:cxn ang="0">
                  <a:pos x="49" y="25"/>
                </a:cxn>
                <a:cxn ang="0">
                  <a:pos x="25" y="49"/>
                </a:cxn>
                <a:cxn ang="0">
                  <a:pos x="25" y="5"/>
                </a:cxn>
                <a:cxn ang="0">
                  <a:pos x="6" y="25"/>
                </a:cxn>
                <a:cxn ang="0">
                  <a:pos x="25" y="44"/>
                </a:cxn>
                <a:cxn ang="0">
                  <a:pos x="43" y="25"/>
                </a:cxn>
                <a:cxn ang="0">
                  <a:pos x="25" y="5"/>
                </a:cxn>
                <a:cxn ang="0">
                  <a:pos x="29" y="38"/>
                </a:cxn>
                <a:cxn ang="0">
                  <a:pos x="27" y="34"/>
                </a:cxn>
                <a:cxn ang="0">
                  <a:pos x="22" y="27"/>
                </a:cxn>
                <a:cxn ang="0">
                  <a:pos x="21" y="27"/>
                </a:cxn>
                <a:cxn ang="0">
                  <a:pos x="21" y="38"/>
                </a:cxn>
                <a:cxn ang="0">
                  <a:pos x="16" y="38"/>
                </a:cxn>
                <a:cxn ang="0">
                  <a:pos x="16" y="11"/>
                </a:cxn>
                <a:cxn ang="0">
                  <a:pos x="26" y="11"/>
                </a:cxn>
                <a:cxn ang="0">
                  <a:pos x="34" y="19"/>
                </a:cxn>
                <a:cxn ang="0">
                  <a:pos x="28" y="26"/>
                </a:cxn>
                <a:cxn ang="0">
                  <a:pos x="29" y="28"/>
                </a:cxn>
                <a:cxn ang="0">
                  <a:pos x="36" y="38"/>
                </a:cxn>
                <a:cxn ang="0">
                  <a:pos x="29" y="38"/>
                </a:cxn>
                <a:cxn ang="0">
                  <a:pos x="26" y="16"/>
                </a:cxn>
                <a:cxn ang="0">
                  <a:pos x="23" y="15"/>
                </a:cxn>
                <a:cxn ang="0">
                  <a:pos x="21" y="15"/>
                </a:cxn>
                <a:cxn ang="0">
                  <a:pos x="21" y="23"/>
                </a:cxn>
                <a:cxn ang="0">
                  <a:pos x="23" y="23"/>
                </a:cxn>
                <a:cxn ang="0">
                  <a:pos x="27" y="22"/>
                </a:cxn>
                <a:cxn ang="0">
                  <a:pos x="28" y="19"/>
                </a:cxn>
                <a:cxn ang="0">
                  <a:pos x="26" y="16"/>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5"/>
                  </a:moveTo>
                  <a:cubicBezTo>
                    <a:pt x="14" y="5"/>
                    <a:pt x="6" y="14"/>
                    <a:pt x="6" y="25"/>
                  </a:cubicBezTo>
                  <a:cubicBezTo>
                    <a:pt x="6" y="35"/>
                    <a:pt x="14" y="44"/>
                    <a:pt x="25" y="44"/>
                  </a:cubicBezTo>
                  <a:cubicBezTo>
                    <a:pt x="35" y="44"/>
                    <a:pt x="43" y="35"/>
                    <a:pt x="43" y="25"/>
                  </a:cubicBezTo>
                  <a:cubicBezTo>
                    <a:pt x="43" y="14"/>
                    <a:pt x="35" y="5"/>
                    <a:pt x="25" y="5"/>
                  </a:cubicBezTo>
                  <a:close/>
                  <a:moveTo>
                    <a:pt x="29" y="38"/>
                  </a:moveTo>
                  <a:cubicBezTo>
                    <a:pt x="28" y="36"/>
                    <a:pt x="28" y="36"/>
                    <a:pt x="27" y="34"/>
                  </a:cubicBezTo>
                  <a:cubicBezTo>
                    <a:pt x="24" y="29"/>
                    <a:pt x="23" y="27"/>
                    <a:pt x="22" y="27"/>
                  </a:cubicBezTo>
                  <a:cubicBezTo>
                    <a:pt x="22" y="27"/>
                    <a:pt x="22" y="27"/>
                    <a:pt x="21" y="27"/>
                  </a:cubicBezTo>
                  <a:cubicBezTo>
                    <a:pt x="21" y="38"/>
                    <a:pt x="21" y="38"/>
                    <a:pt x="21" y="38"/>
                  </a:cubicBezTo>
                  <a:cubicBezTo>
                    <a:pt x="16" y="38"/>
                    <a:pt x="16" y="38"/>
                    <a:pt x="16" y="38"/>
                  </a:cubicBezTo>
                  <a:cubicBezTo>
                    <a:pt x="16" y="11"/>
                    <a:pt x="16" y="11"/>
                    <a:pt x="16" y="11"/>
                  </a:cubicBezTo>
                  <a:cubicBezTo>
                    <a:pt x="26" y="11"/>
                    <a:pt x="26" y="11"/>
                    <a:pt x="26" y="11"/>
                  </a:cubicBezTo>
                  <a:cubicBezTo>
                    <a:pt x="31" y="11"/>
                    <a:pt x="34" y="14"/>
                    <a:pt x="34" y="19"/>
                  </a:cubicBezTo>
                  <a:cubicBezTo>
                    <a:pt x="34" y="23"/>
                    <a:pt x="31" y="26"/>
                    <a:pt x="28" y="26"/>
                  </a:cubicBezTo>
                  <a:cubicBezTo>
                    <a:pt x="29" y="27"/>
                    <a:pt x="29" y="27"/>
                    <a:pt x="29" y="28"/>
                  </a:cubicBezTo>
                  <a:cubicBezTo>
                    <a:pt x="31" y="29"/>
                    <a:pt x="36" y="38"/>
                    <a:pt x="36" y="38"/>
                  </a:cubicBezTo>
                  <a:lnTo>
                    <a:pt x="29" y="38"/>
                  </a:lnTo>
                  <a:close/>
                  <a:moveTo>
                    <a:pt x="26" y="16"/>
                  </a:moveTo>
                  <a:cubicBezTo>
                    <a:pt x="26" y="15"/>
                    <a:pt x="25" y="15"/>
                    <a:pt x="23" y="15"/>
                  </a:cubicBezTo>
                  <a:cubicBezTo>
                    <a:pt x="21" y="15"/>
                    <a:pt x="21" y="15"/>
                    <a:pt x="21" y="15"/>
                  </a:cubicBezTo>
                  <a:cubicBezTo>
                    <a:pt x="21" y="23"/>
                    <a:pt x="21" y="23"/>
                    <a:pt x="21" y="23"/>
                  </a:cubicBezTo>
                  <a:cubicBezTo>
                    <a:pt x="23" y="23"/>
                    <a:pt x="23" y="23"/>
                    <a:pt x="23" y="23"/>
                  </a:cubicBezTo>
                  <a:cubicBezTo>
                    <a:pt x="26" y="23"/>
                    <a:pt x="27" y="22"/>
                    <a:pt x="27" y="22"/>
                  </a:cubicBezTo>
                  <a:cubicBezTo>
                    <a:pt x="28" y="21"/>
                    <a:pt x="28" y="20"/>
                    <a:pt x="28" y="19"/>
                  </a:cubicBezTo>
                  <a:cubicBezTo>
                    <a:pt x="28" y="17"/>
                    <a:pt x="28" y="16"/>
                    <a:pt x="26" y="1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9" name="Freeform 30"/>
            <p:cNvSpPr>
              <a:spLocks noEditPoints="1"/>
            </p:cNvSpPr>
            <p:nvPr userDrawn="1"/>
          </p:nvSpPr>
          <p:spPr bwMode="gray">
            <a:xfrm>
              <a:off x="2460625" y="5499228"/>
              <a:ext cx="380383" cy="382783"/>
            </a:xfrm>
            <a:custGeom>
              <a:avLst/>
              <a:gdLst/>
              <a:ahLst/>
              <a:cxnLst>
                <a:cxn ang="0">
                  <a:pos x="0" y="226"/>
                </a:cxn>
                <a:cxn ang="0">
                  <a:pos x="451" y="226"/>
                </a:cxn>
                <a:cxn ang="0">
                  <a:pos x="273" y="61"/>
                </a:cxn>
                <a:cxn ang="0">
                  <a:pos x="362" y="61"/>
                </a:cxn>
                <a:cxn ang="0">
                  <a:pos x="261" y="61"/>
                </a:cxn>
                <a:cxn ang="0">
                  <a:pos x="246" y="12"/>
                </a:cxn>
                <a:cxn ang="0">
                  <a:pos x="261" y="61"/>
                </a:cxn>
                <a:cxn ang="0">
                  <a:pos x="117" y="370"/>
                </a:cxn>
                <a:cxn ang="0">
                  <a:pos x="74" y="378"/>
                </a:cxn>
                <a:cxn ang="0">
                  <a:pos x="330" y="167"/>
                </a:cxn>
                <a:cxn ang="0">
                  <a:pos x="208" y="199"/>
                </a:cxn>
                <a:cxn ang="0">
                  <a:pos x="241" y="156"/>
                </a:cxn>
                <a:cxn ang="0">
                  <a:pos x="236" y="140"/>
                </a:cxn>
                <a:cxn ang="0">
                  <a:pos x="275" y="79"/>
                </a:cxn>
                <a:cxn ang="0">
                  <a:pos x="373" y="92"/>
                </a:cxn>
                <a:cxn ang="0">
                  <a:pos x="393" y="129"/>
                </a:cxn>
                <a:cxn ang="0">
                  <a:pos x="439" y="205"/>
                </a:cxn>
                <a:cxn ang="0">
                  <a:pos x="346" y="167"/>
                </a:cxn>
                <a:cxn ang="0">
                  <a:pos x="234" y="11"/>
                </a:cxn>
                <a:cxn ang="0">
                  <a:pos x="88" y="61"/>
                </a:cxn>
                <a:cxn ang="0">
                  <a:pos x="234" y="11"/>
                </a:cxn>
                <a:cxn ang="0">
                  <a:pos x="166" y="71"/>
                </a:cxn>
                <a:cxn ang="0">
                  <a:pos x="184" y="117"/>
                </a:cxn>
                <a:cxn ang="0">
                  <a:pos x="173" y="126"/>
                </a:cxn>
                <a:cxn ang="0">
                  <a:pos x="143" y="205"/>
                </a:cxn>
                <a:cxn ang="0">
                  <a:pos x="77" y="71"/>
                </a:cxn>
                <a:cxn ang="0">
                  <a:pos x="138" y="216"/>
                </a:cxn>
                <a:cxn ang="0">
                  <a:pos x="83" y="334"/>
                </a:cxn>
                <a:cxn ang="0">
                  <a:pos x="10" y="226"/>
                </a:cxn>
                <a:cxn ang="0">
                  <a:pos x="234" y="440"/>
                </a:cxn>
                <a:cxn ang="0">
                  <a:pos x="212" y="440"/>
                </a:cxn>
                <a:cxn ang="0">
                  <a:pos x="128" y="370"/>
                </a:cxn>
                <a:cxn ang="0">
                  <a:pos x="282" y="379"/>
                </a:cxn>
                <a:cxn ang="0">
                  <a:pos x="299" y="370"/>
                </a:cxn>
                <a:cxn ang="0">
                  <a:pos x="234" y="440"/>
                </a:cxn>
                <a:cxn ang="0">
                  <a:pos x="294" y="359"/>
                </a:cxn>
                <a:cxn ang="0">
                  <a:pos x="329" y="291"/>
                </a:cxn>
                <a:cxn ang="0">
                  <a:pos x="202" y="349"/>
                </a:cxn>
                <a:cxn ang="0">
                  <a:pos x="151" y="323"/>
                </a:cxn>
                <a:cxn ang="0">
                  <a:pos x="268" y="216"/>
                </a:cxn>
                <a:cxn ang="0">
                  <a:pos x="307" y="250"/>
                </a:cxn>
                <a:cxn ang="0">
                  <a:pos x="440" y="216"/>
                </a:cxn>
                <a:cxn ang="0">
                  <a:pos x="393" y="359"/>
                </a:cxn>
              </a:cxnLst>
              <a:rect l="0" t="0" r="r" b="b"/>
              <a:pathLst>
                <a:path w="451" h="452">
                  <a:moveTo>
                    <a:pt x="225" y="0"/>
                  </a:moveTo>
                  <a:cubicBezTo>
                    <a:pt x="101" y="0"/>
                    <a:pt x="0" y="102"/>
                    <a:pt x="0" y="226"/>
                  </a:cubicBezTo>
                  <a:cubicBezTo>
                    <a:pt x="0" y="350"/>
                    <a:pt x="101" y="452"/>
                    <a:pt x="225" y="452"/>
                  </a:cubicBezTo>
                  <a:cubicBezTo>
                    <a:pt x="350" y="452"/>
                    <a:pt x="451" y="350"/>
                    <a:pt x="451" y="226"/>
                  </a:cubicBezTo>
                  <a:cubicBezTo>
                    <a:pt x="451" y="102"/>
                    <a:pt x="350" y="0"/>
                    <a:pt x="225" y="0"/>
                  </a:cubicBezTo>
                  <a:close/>
                  <a:moveTo>
                    <a:pt x="273" y="61"/>
                  </a:moveTo>
                  <a:cubicBezTo>
                    <a:pt x="291" y="22"/>
                    <a:pt x="291" y="22"/>
                    <a:pt x="291" y="22"/>
                  </a:cubicBezTo>
                  <a:cubicBezTo>
                    <a:pt x="317" y="30"/>
                    <a:pt x="341" y="43"/>
                    <a:pt x="362" y="61"/>
                  </a:cubicBezTo>
                  <a:lnTo>
                    <a:pt x="273" y="61"/>
                  </a:lnTo>
                  <a:close/>
                  <a:moveTo>
                    <a:pt x="261" y="61"/>
                  </a:moveTo>
                  <a:cubicBezTo>
                    <a:pt x="223" y="61"/>
                    <a:pt x="223" y="61"/>
                    <a:pt x="223" y="61"/>
                  </a:cubicBezTo>
                  <a:cubicBezTo>
                    <a:pt x="246" y="12"/>
                    <a:pt x="246" y="12"/>
                    <a:pt x="246" y="12"/>
                  </a:cubicBezTo>
                  <a:cubicBezTo>
                    <a:pt x="258" y="13"/>
                    <a:pt x="269" y="16"/>
                    <a:pt x="280" y="18"/>
                  </a:cubicBezTo>
                  <a:lnTo>
                    <a:pt x="261" y="61"/>
                  </a:lnTo>
                  <a:close/>
                  <a:moveTo>
                    <a:pt x="78" y="370"/>
                  </a:moveTo>
                  <a:cubicBezTo>
                    <a:pt x="117" y="370"/>
                    <a:pt x="117" y="370"/>
                    <a:pt x="117" y="370"/>
                  </a:cubicBezTo>
                  <a:cubicBezTo>
                    <a:pt x="102" y="402"/>
                    <a:pt x="102" y="402"/>
                    <a:pt x="102" y="402"/>
                  </a:cubicBezTo>
                  <a:cubicBezTo>
                    <a:pt x="92" y="395"/>
                    <a:pt x="83" y="387"/>
                    <a:pt x="74" y="378"/>
                  </a:cubicBezTo>
                  <a:lnTo>
                    <a:pt x="78" y="370"/>
                  </a:lnTo>
                  <a:close/>
                  <a:moveTo>
                    <a:pt x="330" y="167"/>
                  </a:moveTo>
                  <a:cubicBezTo>
                    <a:pt x="309" y="196"/>
                    <a:pt x="304" y="199"/>
                    <a:pt x="255" y="199"/>
                  </a:cubicBezTo>
                  <a:cubicBezTo>
                    <a:pt x="208" y="199"/>
                    <a:pt x="208" y="199"/>
                    <a:pt x="208" y="199"/>
                  </a:cubicBezTo>
                  <a:cubicBezTo>
                    <a:pt x="231" y="149"/>
                    <a:pt x="231" y="149"/>
                    <a:pt x="231" y="149"/>
                  </a:cubicBezTo>
                  <a:cubicBezTo>
                    <a:pt x="235" y="151"/>
                    <a:pt x="238" y="154"/>
                    <a:pt x="241" y="156"/>
                  </a:cubicBezTo>
                  <a:cubicBezTo>
                    <a:pt x="247" y="148"/>
                    <a:pt x="247" y="148"/>
                    <a:pt x="247" y="148"/>
                  </a:cubicBezTo>
                  <a:cubicBezTo>
                    <a:pt x="244" y="145"/>
                    <a:pt x="240" y="142"/>
                    <a:pt x="236" y="140"/>
                  </a:cubicBezTo>
                  <a:cubicBezTo>
                    <a:pt x="260" y="87"/>
                    <a:pt x="260" y="87"/>
                    <a:pt x="260" y="87"/>
                  </a:cubicBezTo>
                  <a:cubicBezTo>
                    <a:pt x="265" y="80"/>
                    <a:pt x="269" y="79"/>
                    <a:pt x="275" y="79"/>
                  </a:cubicBezTo>
                  <a:cubicBezTo>
                    <a:pt x="318" y="79"/>
                    <a:pt x="318" y="79"/>
                    <a:pt x="318" y="79"/>
                  </a:cubicBezTo>
                  <a:cubicBezTo>
                    <a:pt x="352" y="79"/>
                    <a:pt x="367" y="84"/>
                    <a:pt x="373" y="92"/>
                  </a:cubicBezTo>
                  <a:cubicBezTo>
                    <a:pt x="377" y="99"/>
                    <a:pt x="380" y="112"/>
                    <a:pt x="376" y="131"/>
                  </a:cubicBezTo>
                  <a:cubicBezTo>
                    <a:pt x="393" y="129"/>
                    <a:pt x="393" y="129"/>
                    <a:pt x="393" y="129"/>
                  </a:cubicBezTo>
                  <a:cubicBezTo>
                    <a:pt x="395" y="121"/>
                    <a:pt x="398" y="113"/>
                    <a:pt x="401" y="104"/>
                  </a:cubicBezTo>
                  <a:cubicBezTo>
                    <a:pt x="422" y="133"/>
                    <a:pt x="435" y="168"/>
                    <a:pt x="439" y="205"/>
                  </a:cubicBezTo>
                  <a:cubicBezTo>
                    <a:pt x="328" y="205"/>
                    <a:pt x="328" y="205"/>
                    <a:pt x="328" y="205"/>
                  </a:cubicBezTo>
                  <a:cubicBezTo>
                    <a:pt x="346" y="167"/>
                    <a:pt x="346" y="167"/>
                    <a:pt x="346" y="167"/>
                  </a:cubicBezTo>
                  <a:lnTo>
                    <a:pt x="330" y="167"/>
                  </a:lnTo>
                  <a:close/>
                  <a:moveTo>
                    <a:pt x="234" y="11"/>
                  </a:moveTo>
                  <a:cubicBezTo>
                    <a:pt x="211" y="61"/>
                    <a:pt x="211" y="61"/>
                    <a:pt x="211" y="61"/>
                  </a:cubicBezTo>
                  <a:cubicBezTo>
                    <a:pt x="88" y="61"/>
                    <a:pt x="88" y="61"/>
                    <a:pt x="88" y="61"/>
                  </a:cubicBezTo>
                  <a:cubicBezTo>
                    <a:pt x="126" y="30"/>
                    <a:pt x="173" y="11"/>
                    <a:pt x="225" y="11"/>
                  </a:cubicBezTo>
                  <a:cubicBezTo>
                    <a:pt x="228" y="11"/>
                    <a:pt x="231" y="11"/>
                    <a:pt x="234" y="11"/>
                  </a:cubicBezTo>
                  <a:close/>
                  <a:moveTo>
                    <a:pt x="77" y="71"/>
                  </a:moveTo>
                  <a:cubicBezTo>
                    <a:pt x="166" y="71"/>
                    <a:pt x="166" y="71"/>
                    <a:pt x="166" y="71"/>
                  </a:cubicBezTo>
                  <a:cubicBezTo>
                    <a:pt x="162" y="80"/>
                    <a:pt x="162" y="80"/>
                    <a:pt x="162" y="80"/>
                  </a:cubicBezTo>
                  <a:cubicBezTo>
                    <a:pt x="185" y="81"/>
                    <a:pt x="197" y="86"/>
                    <a:pt x="184" y="117"/>
                  </a:cubicBezTo>
                  <a:cubicBezTo>
                    <a:pt x="181" y="117"/>
                    <a:pt x="178" y="116"/>
                    <a:pt x="175" y="115"/>
                  </a:cubicBezTo>
                  <a:cubicBezTo>
                    <a:pt x="173" y="126"/>
                    <a:pt x="173" y="126"/>
                    <a:pt x="173" y="126"/>
                  </a:cubicBezTo>
                  <a:cubicBezTo>
                    <a:pt x="175" y="126"/>
                    <a:pt x="178" y="127"/>
                    <a:pt x="180" y="127"/>
                  </a:cubicBezTo>
                  <a:cubicBezTo>
                    <a:pt x="143" y="205"/>
                    <a:pt x="143" y="205"/>
                    <a:pt x="143" y="205"/>
                  </a:cubicBezTo>
                  <a:cubicBezTo>
                    <a:pt x="11" y="205"/>
                    <a:pt x="11" y="205"/>
                    <a:pt x="11" y="205"/>
                  </a:cubicBezTo>
                  <a:cubicBezTo>
                    <a:pt x="16" y="153"/>
                    <a:pt x="40" y="106"/>
                    <a:pt x="77" y="71"/>
                  </a:cubicBezTo>
                  <a:close/>
                  <a:moveTo>
                    <a:pt x="11" y="216"/>
                  </a:moveTo>
                  <a:cubicBezTo>
                    <a:pt x="138" y="216"/>
                    <a:pt x="138" y="216"/>
                    <a:pt x="138" y="216"/>
                  </a:cubicBezTo>
                  <a:cubicBezTo>
                    <a:pt x="115" y="266"/>
                    <a:pt x="115" y="266"/>
                    <a:pt x="115" y="266"/>
                  </a:cubicBezTo>
                  <a:cubicBezTo>
                    <a:pt x="83" y="334"/>
                    <a:pt x="83" y="334"/>
                    <a:pt x="83" y="334"/>
                  </a:cubicBezTo>
                  <a:cubicBezTo>
                    <a:pt x="77" y="344"/>
                    <a:pt x="69" y="348"/>
                    <a:pt x="51" y="351"/>
                  </a:cubicBezTo>
                  <a:cubicBezTo>
                    <a:pt x="25" y="316"/>
                    <a:pt x="10" y="272"/>
                    <a:pt x="10" y="226"/>
                  </a:cubicBezTo>
                  <a:cubicBezTo>
                    <a:pt x="10" y="223"/>
                    <a:pt x="11" y="219"/>
                    <a:pt x="11" y="216"/>
                  </a:cubicBezTo>
                  <a:close/>
                  <a:moveTo>
                    <a:pt x="234" y="440"/>
                  </a:moveTo>
                  <a:cubicBezTo>
                    <a:pt x="229" y="432"/>
                    <a:pt x="229" y="432"/>
                    <a:pt x="229" y="432"/>
                  </a:cubicBezTo>
                  <a:cubicBezTo>
                    <a:pt x="223" y="435"/>
                    <a:pt x="218" y="438"/>
                    <a:pt x="212" y="440"/>
                  </a:cubicBezTo>
                  <a:cubicBezTo>
                    <a:pt x="175" y="438"/>
                    <a:pt x="141" y="426"/>
                    <a:pt x="111" y="408"/>
                  </a:cubicBezTo>
                  <a:cubicBezTo>
                    <a:pt x="128" y="370"/>
                    <a:pt x="128" y="370"/>
                    <a:pt x="128" y="370"/>
                  </a:cubicBezTo>
                  <a:cubicBezTo>
                    <a:pt x="288" y="370"/>
                    <a:pt x="288" y="370"/>
                    <a:pt x="288" y="370"/>
                  </a:cubicBezTo>
                  <a:cubicBezTo>
                    <a:pt x="286" y="373"/>
                    <a:pt x="285" y="375"/>
                    <a:pt x="282" y="379"/>
                  </a:cubicBezTo>
                  <a:cubicBezTo>
                    <a:pt x="292" y="384"/>
                    <a:pt x="292" y="384"/>
                    <a:pt x="292" y="384"/>
                  </a:cubicBezTo>
                  <a:cubicBezTo>
                    <a:pt x="294" y="380"/>
                    <a:pt x="297" y="375"/>
                    <a:pt x="299" y="370"/>
                  </a:cubicBezTo>
                  <a:cubicBezTo>
                    <a:pt x="384" y="370"/>
                    <a:pt x="384" y="370"/>
                    <a:pt x="384" y="370"/>
                  </a:cubicBezTo>
                  <a:cubicBezTo>
                    <a:pt x="347" y="411"/>
                    <a:pt x="293" y="438"/>
                    <a:pt x="234" y="440"/>
                  </a:cubicBezTo>
                  <a:close/>
                  <a:moveTo>
                    <a:pt x="393" y="359"/>
                  </a:moveTo>
                  <a:cubicBezTo>
                    <a:pt x="294" y="359"/>
                    <a:pt x="294" y="359"/>
                    <a:pt x="294" y="359"/>
                  </a:cubicBezTo>
                  <a:cubicBezTo>
                    <a:pt x="307" y="344"/>
                    <a:pt x="337" y="302"/>
                    <a:pt x="343" y="293"/>
                  </a:cubicBezTo>
                  <a:cubicBezTo>
                    <a:pt x="329" y="291"/>
                    <a:pt x="329" y="291"/>
                    <a:pt x="329" y="291"/>
                  </a:cubicBezTo>
                  <a:cubicBezTo>
                    <a:pt x="311" y="310"/>
                    <a:pt x="293" y="324"/>
                    <a:pt x="280" y="333"/>
                  </a:cubicBezTo>
                  <a:cubicBezTo>
                    <a:pt x="262" y="344"/>
                    <a:pt x="239" y="349"/>
                    <a:pt x="202" y="349"/>
                  </a:cubicBezTo>
                  <a:cubicBezTo>
                    <a:pt x="174" y="349"/>
                    <a:pt x="158" y="348"/>
                    <a:pt x="149" y="343"/>
                  </a:cubicBezTo>
                  <a:cubicBezTo>
                    <a:pt x="145" y="341"/>
                    <a:pt x="146" y="333"/>
                    <a:pt x="151" y="323"/>
                  </a:cubicBezTo>
                  <a:cubicBezTo>
                    <a:pt x="200" y="216"/>
                    <a:pt x="200" y="216"/>
                    <a:pt x="200" y="216"/>
                  </a:cubicBezTo>
                  <a:cubicBezTo>
                    <a:pt x="268" y="216"/>
                    <a:pt x="268" y="216"/>
                    <a:pt x="268" y="216"/>
                  </a:cubicBezTo>
                  <a:cubicBezTo>
                    <a:pt x="295" y="218"/>
                    <a:pt x="297" y="224"/>
                    <a:pt x="292" y="250"/>
                  </a:cubicBezTo>
                  <a:cubicBezTo>
                    <a:pt x="307" y="250"/>
                    <a:pt x="307" y="250"/>
                    <a:pt x="307" y="250"/>
                  </a:cubicBezTo>
                  <a:cubicBezTo>
                    <a:pt x="323" y="216"/>
                    <a:pt x="323" y="216"/>
                    <a:pt x="323" y="216"/>
                  </a:cubicBezTo>
                  <a:cubicBezTo>
                    <a:pt x="440" y="216"/>
                    <a:pt x="440" y="216"/>
                    <a:pt x="440" y="216"/>
                  </a:cubicBezTo>
                  <a:cubicBezTo>
                    <a:pt x="440" y="219"/>
                    <a:pt x="440" y="223"/>
                    <a:pt x="440" y="226"/>
                  </a:cubicBezTo>
                  <a:cubicBezTo>
                    <a:pt x="440" y="276"/>
                    <a:pt x="422" y="323"/>
                    <a:pt x="393" y="35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0" name="Freeform 31"/>
            <p:cNvSpPr>
              <a:spLocks/>
            </p:cNvSpPr>
            <p:nvPr userDrawn="1"/>
          </p:nvSpPr>
          <p:spPr bwMode="gray">
            <a:xfrm>
              <a:off x="2677815" y="5638422"/>
              <a:ext cx="22799" cy="22799"/>
            </a:xfrm>
            <a:custGeom>
              <a:avLst/>
              <a:gdLst/>
              <a:ahLst/>
              <a:cxnLst>
                <a:cxn ang="0">
                  <a:pos x="0" y="7"/>
                </a:cxn>
                <a:cxn ang="0">
                  <a:pos x="17" y="27"/>
                </a:cxn>
                <a:cxn ang="0">
                  <a:pos x="26" y="20"/>
                </a:cxn>
                <a:cxn ang="0">
                  <a:pos x="8" y="0"/>
                </a:cxn>
                <a:cxn ang="0">
                  <a:pos x="0" y="7"/>
                </a:cxn>
              </a:cxnLst>
              <a:rect l="0" t="0" r="r" b="b"/>
              <a:pathLst>
                <a:path w="26" h="27">
                  <a:moveTo>
                    <a:pt x="0" y="7"/>
                  </a:moveTo>
                  <a:cubicBezTo>
                    <a:pt x="7" y="13"/>
                    <a:pt x="12" y="20"/>
                    <a:pt x="17" y="27"/>
                  </a:cubicBezTo>
                  <a:cubicBezTo>
                    <a:pt x="26" y="20"/>
                    <a:pt x="26" y="20"/>
                    <a:pt x="26" y="20"/>
                  </a:cubicBezTo>
                  <a:cubicBezTo>
                    <a:pt x="20" y="13"/>
                    <a:pt x="14" y="6"/>
                    <a:pt x="8" y="0"/>
                  </a:cubicBez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1" name="Freeform 32"/>
            <p:cNvSpPr>
              <a:spLocks/>
            </p:cNvSpPr>
            <p:nvPr userDrawn="1"/>
          </p:nvSpPr>
          <p:spPr bwMode="gray">
            <a:xfrm>
              <a:off x="2565020" y="5594024"/>
              <a:ext cx="22799" cy="9600"/>
            </a:xfrm>
            <a:custGeom>
              <a:avLst/>
              <a:gdLst/>
              <a:ahLst/>
              <a:cxnLst>
                <a:cxn ang="0">
                  <a:pos x="16" y="10"/>
                </a:cxn>
                <a:cxn ang="0">
                  <a:pos x="26" y="11"/>
                </a:cxn>
                <a:cxn ang="0">
                  <a:pos x="27" y="0"/>
                </a:cxn>
                <a:cxn ang="0">
                  <a:pos x="16" y="0"/>
                </a:cxn>
                <a:cxn ang="0">
                  <a:pos x="0" y="1"/>
                </a:cxn>
                <a:cxn ang="0">
                  <a:pos x="0" y="11"/>
                </a:cxn>
                <a:cxn ang="0">
                  <a:pos x="16" y="10"/>
                </a:cxn>
              </a:cxnLst>
              <a:rect l="0" t="0" r="r" b="b"/>
              <a:pathLst>
                <a:path w="27" h="11">
                  <a:moveTo>
                    <a:pt x="16" y="10"/>
                  </a:moveTo>
                  <a:cubicBezTo>
                    <a:pt x="20" y="10"/>
                    <a:pt x="23" y="11"/>
                    <a:pt x="26" y="11"/>
                  </a:cubicBezTo>
                  <a:cubicBezTo>
                    <a:pt x="27" y="0"/>
                    <a:pt x="27" y="0"/>
                    <a:pt x="27" y="0"/>
                  </a:cubicBezTo>
                  <a:cubicBezTo>
                    <a:pt x="23" y="0"/>
                    <a:pt x="20" y="0"/>
                    <a:pt x="16" y="0"/>
                  </a:cubicBezTo>
                  <a:cubicBezTo>
                    <a:pt x="10" y="0"/>
                    <a:pt x="5" y="0"/>
                    <a:pt x="0" y="1"/>
                  </a:cubicBezTo>
                  <a:cubicBezTo>
                    <a:pt x="0" y="11"/>
                    <a:pt x="0" y="11"/>
                    <a:pt x="0" y="11"/>
                  </a:cubicBezTo>
                  <a:cubicBezTo>
                    <a:pt x="6" y="11"/>
                    <a:pt x="11" y="10"/>
                    <a:pt x="16"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2" name="Freeform 33"/>
            <p:cNvSpPr>
              <a:spLocks/>
            </p:cNvSpPr>
            <p:nvPr userDrawn="1"/>
          </p:nvSpPr>
          <p:spPr bwMode="gray">
            <a:xfrm>
              <a:off x="2521822" y="5597624"/>
              <a:ext cx="25199" cy="15599"/>
            </a:xfrm>
            <a:custGeom>
              <a:avLst/>
              <a:gdLst/>
              <a:ahLst/>
              <a:cxnLst>
                <a:cxn ang="0">
                  <a:pos x="29" y="11"/>
                </a:cxn>
                <a:cxn ang="0">
                  <a:pos x="26" y="0"/>
                </a:cxn>
                <a:cxn ang="0">
                  <a:pos x="0" y="9"/>
                </a:cxn>
                <a:cxn ang="0">
                  <a:pos x="4" y="19"/>
                </a:cxn>
                <a:cxn ang="0">
                  <a:pos x="29" y="11"/>
                </a:cxn>
              </a:cxnLst>
              <a:rect l="0" t="0" r="r" b="b"/>
              <a:pathLst>
                <a:path w="29" h="19">
                  <a:moveTo>
                    <a:pt x="29" y="11"/>
                  </a:moveTo>
                  <a:cubicBezTo>
                    <a:pt x="26" y="0"/>
                    <a:pt x="26" y="0"/>
                    <a:pt x="26" y="0"/>
                  </a:cubicBezTo>
                  <a:cubicBezTo>
                    <a:pt x="17" y="2"/>
                    <a:pt x="9" y="5"/>
                    <a:pt x="0" y="9"/>
                  </a:cubicBezTo>
                  <a:cubicBezTo>
                    <a:pt x="4" y="19"/>
                    <a:pt x="4" y="19"/>
                    <a:pt x="4" y="19"/>
                  </a:cubicBezTo>
                  <a:cubicBezTo>
                    <a:pt x="12" y="15"/>
                    <a:pt x="20" y="13"/>
                    <a:pt x="29"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3" name="Freeform 34"/>
            <p:cNvSpPr>
              <a:spLocks/>
            </p:cNvSpPr>
            <p:nvPr userDrawn="1"/>
          </p:nvSpPr>
          <p:spPr bwMode="gray">
            <a:xfrm>
              <a:off x="2484624" y="5613223"/>
              <a:ext cx="22799" cy="20399"/>
            </a:xfrm>
            <a:custGeom>
              <a:avLst/>
              <a:gdLst/>
              <a:ahLst/>
              <a:cxnLst>
                <a:cxn ang="0">
                  <a:pos x="7" y="24"/>
                </a:cxn>
                <a:cxn ang="0">
                  <a:pos x="28" y="10"/>
                </a:cxn>
                <a:cxn ang="0">
                  <a:pos x="23" y="0"/>
                </a:cxn>
                <a:cxn ang="0">
                  <a:pos x="0" y="16"/>
                </a:cxn>
                <a:cxn ang="0">
                  <a:pos x="7" y="24"/>
                </a:cxn>
              </a:cxnLst>
              <a:rect l="0" t="0" r="r" b="b"/>
              <a:pathLst>
                <a:path w="28" h="24">
                  <a:moveTo>
                    <a:pt x="7" y="24"/>
                  </a:moveTo>
                  <a:cubicBezTo>
                    <a:pt x="14" y="19"/>
                    <a:pt x="21" y="14"/>
                    <a:pt x="28" y="10"/>
                  </a:cubicBezTo>
                  <a:cubicBezTo>
                    <a:pt x="23" y="0"/>
                    <a:pt x="23" y="0"/>
                    <a:pt x="23" y="0"/>
                  </a:cubicBezTo>
                  <a:cubicBezTo>
                    <a:pt x="15" y="5"/>
                    <a:pt x="7" y="10"/>
                    <a:pt x="0" y="16"/>
                  </a:cubicBezTo>
                  <a:lnTo>
                    <a:pt x="7"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4" name="Freeform 35"/>
            <p:cNvSpPr>
              <a:spLocks/>
            </p:cNvSpPr>
            <p:nvPr userDrawn="1"/>
          </p:nvSpPr>
          <p:spPr bwMode="gray">
            <a:xfrm>
              <a:off x="2717414" y="5721218"/>
              <a:ext cx="10800" cy="23999"/>
            </a:xfrm>
            <a:custGeom>
              <a:avLst/>
              <a:gdLst/>
              <a:ahLst/>
              <a:cxnLst>
                <a:cxn ang="0">
                  <a:pos x="0" y="2"/>
                </a:cxn>
                <a:cxn ang="0">
                  <a:pos x="2" y="28"/>
                </a:cxn>
                <a:cxn ang="0">
                  <a:pos x="13" y="27"/>
                </a:cxn>
                <a:cxn ang="0">
                  <a:pos x="10" y="0"/>
                </a:cxn>
                <a:cxn ang="0">
                  <a:pos x="0" y="2"/>
                </a:cxn>
              </a:cxnLst>
              <a:rect l="0" t="0" r="r" b="b"/>
              <a:pathLst>
                <a:path w="13" h="28">
                  <a:moveTo>
                    <a:pt x="0" y="2"/>
                  </a:moveTo>
                  <a:cubicBezTo>
                    <a:pt x="1" y="10"/>
                    <a:pt x="2" y="19"/>
                    <a:pt x="2" y="28"/>
                  </a:cubicBezTo>
                  <a:cubicBezTo>
                    <a:pt x="13" y="27"/>
                    <a:pt x="13" y="27"/>
                    <a:pt x="13" y="27"/>
                  </a:cubicBezTo>
                  <a:cubicBezTo>
                    <a:pt x="13" y="18"/>
                    <a:pt x="12" y="9"/>
                    <a:pt x="10" y="0"/>
                  </a:cubicBez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5" name="Freeform 36"/>
            <p:cNvSpPr>
              <a:spLocks/>
            </p:cNvSpPr>
            <p:nvPr userDrawn="1"/>
          </p:nvSpPr>
          <p:spPr bwMode="gray">
            <a:xfrm>
              <a:off x="2671816" y="5836413"/>
              <a:ext cx="22799" cy="21599"/>
            </a:xfrm>
            <a:custGeom>
              <a:avLst/>
              <a:gdLst/>
              <a:ahLst/>
              <a:cxnLst>
                <a:cxn ang="0">
                  <a:pos x="0" y="18"/>
                </a:cxn>
                <a:cxn ang="0">
                  <a:pos x="7" y="26"/>
                </a:cxn>
                <a:cxn ang="0">
                  <a:pos x="26" y="6"/>
                </a:cxn>
                <a:cxn ang="0">
                  <a:pos x="18" y="0"/>
                </a:cxn>
                <a:cxn ang="0">
                  <a:pos x="0" y="18"/>
                </a:cxn>
              </a:cxnLst>
              <a:rect l="0" t="0" r="r" b="b"/>
              <a:pathLst>
                <a:path w="26" h="26">
                  <a:moveTo>
                    <a:pt x="0" y="18"/>
                  </a:moveTo>
                  <a:cubicBezTo>
                    <a:pt x="7" y="26"/>
                    <a:pt x="7" y="26"/>
                    <a:pt x="7" y="26"/>
                  </a:cubicBezTo>
                  <a:cubicBezTo>
                    <a:pt x="14" y="20"/>
                    <a:pt x="20" y="13"/>
                    <a:pt x="26" y="6"/>
                  </a:cubicBezTo>
                  <a:cubicBezTo>
                    <a:pt x="18" y="0"/>
                    <a:pt x="18" y="0"/>
                    <a:pt x="18" y="0"/>
                  </a:cubicBezTo>
                  <a:cubicBezTo>
                    <a:pt x="13" y="6"/>
                    <a:pt x="7" y="12"/>
                    <a:pt x="0"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7"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378373389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Line Title, No Content Specifi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2104"/>
            <a:ext cx="8229600" cy="340360"/>
          </a:xfrm>
        </p:spPr>
        <p:txBody>
          <a:bodyPr wrap="square"/>
          <a:lstStyle>
            <a:lvl1pPr>
              <a:defRPr/>
            </a:lvl1pPr>
          </a:lstStyle>
          <a:p>
            <a:r>
              <a:rPr lang="en-US" dirty="0" smtClean="0"/>
              <a:t>Click to edit master title, sentence case, 32pt</a:t>
            </a:r>
            <a:endParaRPr lang="en-US" dirty="0"/>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Break (Photo) Light BG">
    <p:bg bwMode="auto">
      <p:bgPr>
        <a:solidFill>
          <a:schemeClr val="bg2"/>
        </a:solidFill>
        <a:effectLst/>
      </p:bgPr>
    </p:bg>
    <p:spTree>
      <p:nvGrpSpPr>
        <p:cNvPr id="1" name=""/>
        <p:cNvGrpSpPr/>
        <p:nvPr/>
      </p:nvGrpSpPr>
      <p:grpSpPr>
        <a:xfrm>
          <a:off x="0" y="0"/>
          <a:ext cx="0" cy="0"/>
          <a:chOff x="0" y="0"/>
          <a:chExt cx="0" cy="0"/>
        </a:xfrm>
      </p:grpSpPr>
      <p:grpSp>
        <p:nvGrpSpPr>
          <p:cNvPr id="5" name="Group 44"/>
          <p:cNvGrpSpPr/>
          <p:nvPr userDrawn="1"/>
        </p:nvGrpSpPr>
        <p:grpSpPr bwMode="white">
          <a:xfrm>
            <a:off x="0" y="5497116"/>
            <a:ext cx="9144000" cy="1375874"/>
            <a:chOff x="0" y="5497116"/>
            <a:chExt cx="9144000" cy="1375874"/>
          </a:xfrm>
        </p:grpSpPr>
        <p:sp>
          <p:nvSpPr>
            <p:cNvPr id="8197"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7" name="Group 8"/>
            <p:cNvGrpSpPr>
              <a:grpSpLocks noChangeAspect="1"/>
            </p:cNvGrpSpPr>
            <p:nvPr userDrawn="1"/>
          </p:nvGrpSpPr>
          <p:grpSpPr bwMode="white">
            <a:xfrm>
              <a:off x="7209614" y="5497116"/>
              <a:ext cx="1374905" cy="1027509"/>
              <a:chOff x="5198" y="2352"/>
              <a:chExt cx="562" cy="420"/>
            </a:xfrm>
            <a:solidFill>
              <a:schemeClr val="bg1"/>
            </a:solidFill>
          </p:grpSpPr>
          <p:sp>
            <p:nvSpPr>
              <p:cNvPr id="43" name="Freeform 9"/>
              <p:cNvSpPr>
                <a:spLocks/>
              </p:cNvSpPr>
              <p:nvPr userDrawn="1"/>
            </p:nvSpPr>
            <p:spPr bwMode="white">
              <a:xfrm>
                <a:off x="5471"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4" name="Freeform 10"/>
              <p:cNvSpPr>
                <a:spLocks/>
              </p:cNvSpPr>
              <p:nvPr userDrawn="1"/>
            </p:nvSpPr>
            <p:spPr bwMode="white">
              <a:xfrm>
                <a:off x="5198"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sp>
        <p:nvSpPr>
          <p:cNvPr id="2" name="Title 1"/>
          <p:cNvSpPr>
            <a:spLocks noGrp="1"/>
          </p:cNvSpPr>
          <p:nvPr>
            <p:ph type="ctrTitle" hasCustomPrompt="1"/>
          </p:nvPr>
        </p:nvSpPr>
        <p:spPr bwMode="black">
          <a:xfrm>
            <a:off x="2466976" y="3276600"/>
            <a:ext cx="5588000" cy="812800"/>
          </a:xfrm>
        </p:spPr>
        <p:txBody>
          <a:bodyPr lIns="0" tIns="0" rIns="0" bIns="0" anchor="t" anchorCtr="0">
            <a:noAutofit/>
          </a:bodyPr>
          <a:lstStyle>
            <a:lvl1pPr algn="l">
              <a:lnSpc>
                <a:spcPct val="95000"/>
              </a:lnSpc>
              <a:defRPr sz="2500" baseline="0">
                <a:solidFill>
                  <a:schemeClr val="accent1"/>
                </a:solidFill>
              </a:defRPr>
            </a:lvl1pPr>
          </a:lstStyle>
          <a:p>
            <a:r>
              <a:rPr lang="en-US" dirty="0" smtClean="0"/>
              <a:t>Section Break Title Goes Here</a:t>
            </a:r>
            <a:br>
              <a:rPr lang="en-US" dirty="0" smtClean="0"/>
            </a:br>
            <a:r>
              <a:rPr lang="en-US" dirty="0" smtClean="0"/>
              <a:t>(Presenter Photo Option) </a:t>
            </a:r>
            <a:endParaRPr lang="en-US" dirty="0"/>
          </a:p>
        </p:txBody>
      </p:sp>
      <p:sp>
        <p:nvSpPr>
          <p:cNvPr id="3" name="Subtitle 2"/>
          <p:cNvSpPr>
            <a:spLocks noGrp="1"/>
          </p:cNvSpPr>
          <p:nvPr>
            <p:ph type="subTitle" idx="1" hasCustomPrompt="1"/>
          </p:nvPr>
        </p:nvSpPr>
        <p:spPr bwMode="black">
          <a:xfrm>
            <a:off x="2466974" y="4095750"/>
            <a:ext cx="5588001" cy="400050"/>
          </a:xfrm>
        </p:spPr>
        <p:txBody>
          <a:bodyPr lIns="0" tIns="0" rIns="0" bIns="0">
            <a:noAutofit/>
          </a:bodyPr>
          <a:lstStyle>
            <a:lvl1pPr marL="0" indent="0" algn="l">
              <a:buNone/>
              <a:defRPr sz="18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a:t>
            </a:r>
          </a:p>
        </p:txBody>
      </p:sp>
      <p:sp>
        <p:nvSpPr>
          <p:cNvPr id="4" name="Date Placeholder 3"/>
          <p:cNvSpPr>
            <a:spLocks noGrp="1"/>
          </p:cNvSpPr>
          <p:nvPr>
            <p:ph type="dt" sz="half" idx="10"/>
          </p:nvPr>
        </p:nvSpPr>
        <p:spPr>
          <a:xfrm>
            <a:off x="3505200" y="6569076"/>
            <a:ext cx="2133600" cy="269874"/>
          </a:xfrm>
        </p:spPr>
        <p:txBody>
          <a:bodyPr/>
          <a:lstStyle>
            <a:lvl1pPr algn="ctr">
              <a:defRPr/>
            </a:lvl1pPr>
          </a:lstStyle>
          <a:p>
            <a:fld id="{6889EFB2-2A69-4626-9A23-8E06D7C35B6B}" type="datetime1">
              <a:rPr lang="en-US" smtClean="0">
                <a:solidFill>
                  <a:srgbClr val="000000">
                    <a:tint val="75000"/>
                  </a:srgbClr>
                </a:solidFill>
              </a:rPr>
              <a:pPr/>
              <a:t>8/8/2016</a:t>
            </a:fld>
            <a:endParaRPr lang="en-US">
              <a:solidFill>
                <a:srgbClr val="000000">
                  <a:tint val="75000"/>
                </a:srgbClr>
              </a:solidFill>
            </a:endParaRPr>
          </a:p>
        </p:txBody>
      </p:sp>
      <p:pic>
        <p:nvPicPr>
          <p:cNvPr id="52"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53" name="TextBox 52"/>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sp>
        <p:nvSpPr>
          <p:cNvPr id="39" name="Picture Placeholder 38"/>
          <p:cNvSpPr>
            <a:spLocks noGrp="1"/>
          </p:cNvSpPr>
          <p:nvPr>
            <p:ph type="pic" sz="quarter" idx="13" hasCustomPrompt="1"/>
          </p:nvPr>
        </p:nvSpPr>
        <p:spPr>
          <a:xfrm>
            <a:off x="2466975" y="1436688"/>
            <a:ext cx="1647825" cy="1585912"/>
          </a:xfrm>
        </p:spPr>
        <p:txBody>
          <a:bodyPr/>
          <a:lstStyle>
            <a:lvl1pPr algn="ctr">
              <a:buNone/>
              <a:defRPr sz="1600" baseline="0"/>
            </a:lvl1pPr>
          </a:lstStyle>
          <a:p>
            <a:r>
              <a:rPr lang="en-US" smtClean="0"/>
              <a:t>Insert photo here</a:t>
            </a:r>
            <a:endParaRPr lang="en-US"/>
          </a:p>
        </p:txBody>
      </p:sp>
      <p:grpSp>
        <p:nvGrpSpPr>
          <p:cNvPr id="124" name="Group 13"/>
          <p:cNvGrpSpPr>
            <a:grpSpLocks noChangeAspect="1"/>
          </p:cNvGrpSpPr>
          <p:nvPr userDrawn="1"/>
        </p:nvGrpSpPr>
        <p:grpSpPr bwMode="gray">
          <a:xfrm>
            <a:off x="2460625" y="5499228"/>
            <a:ext cx="1685925" cy="382783"/>
            <a:chOff x="1550" y="1396"/>
            <a:chExt cx="1405" cy="319"/>
          </a:xfrm>
        </p:grpSpPr>
        <p:sp>
          <p:nvSpPr>
            <p:cNvPr id="125" name="Oval 14"/>
            <p:cNvSpPr>
              <a:spLocks noChangeArrowheads="1"/>
            </p:cNvSpPr>
            <p:nvPr userDrawn="1"/>
          </p:nvSpPr>
          <p:spPr bwMode="gray">
            <a:xfrm>
              <a:off x="1556" y="1402"/>
              <a:ext cx="305" cy="307"/>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6" name="Freeform 15"/>
            <p:cNvSpPr>
              <a:spLocks/>
            </p:cNvSpPr>
            <p:nvPr userDrawn="1"/>
          </p:nvSpPr>
          <p:spPr bwMode="gray">
            <a:xfrm>
              <a:off x="1915" y="1510"/>
              <a:ext cx="40" cy="72"/>
            </a:xfrm>
            <a:custGeom>
              <a:avLst/>
              <a:gdLst/>
              <a:ahLst/>
              <a:cxnLst>
                <a:cxn ang="0">
                  <a:pos x="0" y="72"/>
                </a:cxn>
                <a:cxn ang="0">
                  <a:pos x="0" y="0"/>
                </a:cxn>
                <a:cxn ang="0">
                  <a:pos x="40" y="0"/>
                </a:cxn>
                <a:cxn ang="0">
                  <a:pos x="38" y="10"/>
                </a:cxn>
                <a:cxn ang="0">
                  <a:pos x="12" y="10"/>
                </a:cxn>
                <a:cxn ang="0">
                  <a:pos x="12" y="29"/>
                </a:cxn>
                <a:cxn ang="0">
                  <a:pos x="34" y="29"/>
                </a:cxn>
                <a:cxn ang="0">
                  <a:pos x="34" y="39"/>
                </a:cxn>
                <a:cxn ang="0">
                  <a:pos x="12" y="39"/>
                </a:cxn>
                <a:cxn ang="0">
                  <a:pos x="12" y="62"/>
                </a:cxn>
                <a:cxn ang="0">
                  <a:pos x="40" y="62"/>
                </a:cxn>
                <a:cxn ang="0">
                  <a:pos x="40" y="72"/>
                </a:cxn>
                <a:cxn ang="0">
                  <a:pos x="0" y="72"/>
                </a:cxn>
              </a:cxnLst>
              <a:rect l="0" t="0" r="r" b="b"/>
              <a:pathLst>
                <a:path w="40" h="72">
                  <a:moveTo>
                    <a:pt x="0" y="72"/>
                  </a:moveTo>
                  <a:lnTo>
                    <a:pt x="0" y="0"/>
                  </a:lnTo>
                  <a:lnTo>
                    <a:pt x="40" y="0"/>
                  </a:lnTo>
                  <a:lnTo>
                    <a:pt x="38" y="10"/>
                  </a:lnTo>
                  <a:lnTo>
                    <a:pt x="12" y="10"/>
                  </a:lnTo>
                  <a:lnTo>
                    <a:pt x="12" y="29"/>
                  </a:lnTo>
                  <a:lnTo>
                    <a:pt x="34" y="29"/>
                  </a:lnTo>
                  <a:lnTo>
                    <a:pt x="34" y="39"/>
                  </a:lnTo>
                  <a:lnTo>
                    <a:pt x="12" y="39"/>
                  </a:lnTo>
                  <a:lnTo>
                    <a:pt x="12" y="62"/>
                  </a:lnTo>
                  <a:lnTo>
                    <a:pt x="40" y="62"/>
                  </a:lnTo>
                  <a:lnTo>
                    <a:pt x="40" y="72"/>
                  </a:lnTo>
                  <a:lnTo>
                    <a:pt x="0" y="7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7" name="Freeform 16"/>
            <p:cNvSpPr>
              <a:spLocks/>
            </p:cNvSpPr>
            <p:nvPr userDrawn="1"/>
          </p:nvSpPr>
          <p:spPr bwMode="gray">
            <a:xfrm>
              <a:off x="1973" y="1510"/>
              <a:ext cx="58" cy="72"/>
            </a:xfrm>
            <a:custGeom>
              <a:avLst/>
              <a:gdLst/>
              <a:ahLst/>
              <a:cxnLst>
                <a:cxn ang="0">
                  <a:pos x="43" y="72"/>
                </a:cxn>
                <a:cxn ang="0">
                  <a:pos x="29" y="43"/>
                </a:cxn>
                <a:cxn ang="0">
                  <a:pos x="14" y="72"/>
                </a:cxn>
                <a:cxn ang="0">
                  <a:pos x="0" y="72"/>
                </a:cxn>
                <a:cxn ang="0">
                  <a:pos x="22" y="33"/>
                </a:cxn>
                <a:cxn ang="0">
                  <a:pos x="2" y="0"/>
                </a:cxn>
                <a:cxn ang="0">
                  <a:pos x="17" y="0"/>
                </a:cxn>
                <a:cxn ang="0">
                  <a:pos x="28" y="22"/>
                </a:cxn>
                <a:cxn ang="0">
                  <a:pos x="39" y="0"/>
                </a:cxn>
                <a:cxn ang="0">
                  <a:pos x="53" y="0"/>
                </a:cxn>
                <a:cxn ang="0">
                  <a:pos x="35" y="33"/>
                </a:cxn>
                <a:cxn ang="0">
                  <a:pos x="58" y="72"/>
                </a:cxn>
                <a:cxn ang="0">
                  <a:pos x="43" y="72"/>
                </a:cxn>
              </a:cxnLst>
              <a:rect l="0" t="0" r="r" b="b"/>
              <a:pathLst>
                <a:path w="58" h="72">
                  <a:moveTo>
                    <a:pt x="43" y="72"/>
                  </a:moveTo>
                  <a:lnTo>
                    <a:pt x="29" y="43"/>
                  </a:lnTo>
                  <a:lnTo>
                    <a:pt x="14" y="72"/>
                  </a:lnTo>
                  <a:lnTo>
                    <a:pt x="0" y="72"/>
                  </a:lnTo>
                  <a:lnTo>
                    <a:pt x="22" y="33"/>
                  </a:lnTo>
                  <a:lnTo>
                    <a:pt x="2" y="0"/>
                  </a:lnTo>
                  <a:lnTo>
                    <a:pt x="17" y="0"/>
                  </a:lnTo>
                  <a:lnTo>
                    <a:pt x="28" y="22"/>
                  </a:lnTo>
                  <a:lnTo>
                    <a:pt x="39" y="0"/>
                  </a:lnTo>
                  <a:lnTo>
                    <a:pt x="53" y="0"/>
                  </a:lnTo>
                  <a:lnTo>
                    <a:pt x="35" y="33"/>
                  </a:lnTo>
                  <a:lnTo>
                    <a:pt x="58" y="72"/>
                  </a:lnTo>
                  <a:lnTo>
                    <a:pt x="43" y="7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8" name="Freeform 17"/>
            <p:cNvSpPr>
              <a:spLocks noEditPoints="1"/>
            </p:cNvSpPr>
            <p:nvPr userDrawn="1"/>
          </p:nvSpPr>
          <p:spPr bwMode="gray">
            <a:xfrm>
              <a:off x="2053" y="1510"/>
              <a:ext cx="47" cy="72"/>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7"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9" name="Freeform 18"/>
            <p:cNvSpPr>
              <a:spLocks noEditPoints="1"/>
            </p:cNvSpPr>
            <p:nvPr userDrawn="1"/>
          </p:nvSpPr>
          <p:spPr bwMode="gray">
            <a:xfrm>
              <a:off x="2125" y="1510"/>
              <a:ext cx="50" cy="72"/>
            </a:xfrm>
            <a:custGeom>
              <a:avLst/>
              <a:gdLst/>
              <a:ahLst/>
              <a:cxnLst>
                <a:cxn ang="0">
                  <a:pos x="50" y="101"/>
                </a:cxn>
                <a:cxn ang="0">
                  <a:pos x="41" y="86"/>
                </a:cxn>
                <a:cxn ang="0">
                  <a:pos x="24" y="60"/>
                </a:cxn>
                <a:cxn ang="0">
                  <a:pos x="17" y="57"/>
                </a:cxn>
                <a:cxn ang="0">
                  <a:pos x="17" y="101"/>
                </a:cxn>
                <a:cxn ang="0">
                  <a:pos x="0" y="101"/>
                </a:cxn>
                <a:cxn ang="0">
                  <a:pos x="0" y="0"/>
                </a:cxn>
                <a:cxn ang="0">
                  <a:pos x="31" y="0"/>
                </a:cxn>
                <a:cxn ang="0">
                  <a:pos x="64" y="29"/>
                </a:cxn>
                <a:cxn ang="0">
                  <a:pos x="39" y="57"/>
                </a:cxn>
                <a:cxn ang="0">
                  <a:pos x="55" y="77"/>
                </a:cxn>
                <a:cxn ang="0">
                  <a:pos x="70" y="101"/>
                </a:cxn>
                <a:cxn ang="0">
                  <a:pos x="50" y="101"/>
                </a:cxn>
                <a:cxn ang="0">
                  <a:pos x="26" y="13"/>
                </a:cxn>
                <a:cxn ang="0">
                  <a:pos x="17" y="13"/>
                </a:cxn>
                <a:cxn ang="0">
                  <a:pos x="17" y="46"/>
                </a:cxn>
                <a:cxn ang="0">
                  <a:pos x="26" y="46"/>
                </a:cxn>
                <a:cxn ang="0">
                  <a:pos x="42" y="41"/>
                </a:cxn>
                <a:cxn ang="0">
                  <a:pos x="47" y="29"/>
                </a:cxn>
                <a:cxn ang="0">
                  <a:pos x="26" y="13"/>
                </a:cxn>
              </a:cxnLst>
              <a:rect l="0" t="0" r="r" b="b"/>
              <a:pathLst>
                <a:path w="70" h="101">
                  <a:moveTo>
                    <a:pt x="50" y="101"/>
                  </a:moveTo>
                  <a:cubicBezTo>
                    <a:pt x="41" y="86"/>
                    <a:pt x="41" y="86"/>
                    <a:pt x="41" y="86"/>
                  </a:cubicBezTo>
                  <a:cubicBezTo>
                    <a:pt x="34" y="73"/>
                    <a:pt x="29" y="66"/>
                    <a:pt x="24" y="60"/>
                  </a:cubicBezTo>
                  <a:cubicBezTo>
                    <a:pt x="22"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3" y="59"/>
                    <a:pt x="50" y="68"/>
                    <a:pt x="55" y="77"/>
                  </a:cubicBezTo>
                  <a:cubicBezTo>
                    <a:pt x="70" y="101"/>
                    <a:pt x="70" y="101"/>
                    <a:pt x="70" y="101"/>
                  </a:cubicBezTo>
                  <a:lnTo>
                    <a:pt x="50" y="101"/>
                  </a:lnTo>
                  <a:close/>
                  <a:moveTo>
                    <a:pt x="26" y="13"/>
                  </a:moveTo>
                  <a:cubicBezTo>
                    <a:pt x="17" y="13"/>
                    <a:pt x="17" y="13"/>
                    <a:pt x="17" y="13"/>
                  </a:cubicBezTo>
                  <a:cubicBezTo>
                    <a:pt x="17" y="46"/>
                    <a:pt x="17" y="46"/>
                    <a:pt x="17" y="46"/>
                  </a:cubicBezTo>
                  <a:cubicBezTo>
                    <a:pt x="26" y="46"/>
                    <a:pt x="26" y="46"/>
                    <a:pt x="26" y="46"/>
                  </a:cubicBezTo>
                  <a:cubicBezTo>
                    <a:pt x="35" y="46"/>
                    <a:pt x="39" y="44"/>
                    <a:pt x="42" y="41"/>
                  </a:cubicBezTo>
                  <a:cubicBezTo>
                    <a:pt x="45" y="38"/>
                    <a:pt x="47" y="34"/>
                    <a:pt x="47" y="29"/>
                  </a:cubicBezTo>
                  <a:cubicBezTo>
                    <a:pt x="47" y="19"/>
                    <a:pt x="41" y="13"/>
                    <a:pt x="26" y="13"/>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0" name="Freeform 19"/>
            <p:cNvSpPr>
              <a:spLocks/>
            </p:cNvSpPr>
            <p:nvPr userDrawn="1"/>
          </p:nvSpPr>
          <p:spPr bwMode="gray">
            <a:xfrm>
              <a:off x="2201" y="1510"/>
              <a:ext cx="40" cy="72"/>
            </a:xfrm>
            <a:custGeom>
              <a:avLst/>
              <a:gdLst/>
              <a:ahLst/>
              <a:cxnLst>
                <a:cxn ang="0">
                  <a:pos x="0" y="72"/>
                </a:cxn>
                <a:cxn ang="0">
                  <a:pos x="0" y="0"/>
                </a:cxn>
                <a:cxn ang="0">
                  <a:pos x="39" y="0"/>
                </a:cxn>
                <a:cxn ang="0">
                  <a:pos x="37" y="10"/>
                </a:cxn>
                <a:cxn ang="0">
                  <a:pos x="11" y="10"/>
                </a:cxn>
                <a:cxn ang="0">
                  <a:pos x="11" y="29"/>
                </a:cxn>
                <a:cxn ang="0">
                  <a:pos x="33" y="29"/>
                </a:cxn>
                <a:cxn ang="0">
                  <a:pos x="33" y="39"/>
                </a:cxn>
                <a:cxn ang="0">
                  <a:pos x="11" y="39"/>
                </a:cxn>
                <a:cxn ang="0">
                  <a:pos x="11" y="62"/>
                </a:cxn>
                <a:cxn ang="0">
                  <a:pos x="40" y="62"/>
                </a:cxn>
                <a:cxn ang="0">
                  <a:pos x="40" y="72"/>
                </a:cxn>
                <a:cxn ang="0">
                  <a:pos x="0" y="72"/>
                </a:cxn>
              </a:cxnLst>
              <a:rect l="0" t="0" r="r" b="b"/>
              <a:pathLst>
                <a:path w="40" h="72">
                  <a:moveTo>
                    <a:pt x="0" y="72"/>
                  </a:moveTo>
                  <a:lnTo>
                    <a:pt x="0" y="0"/>
                  </a:lnTo>
                  <a:lnTo>
                    <a:pt x="39" y="0"/>
                  </a:lnTo>
                  <a:lnTo>
                    <a:pt x="37" y="10"/>
                  </a:lnTo>
                  <a:lnTo>
                    <a:pt x="11" y="10"/>
                  </a:lnTo>
                  <a:lnTo>
                    <a:pt x="11" y="29"/>
                  </a:lnTo>
                  <a:lnTo>
                    <a:pt x="33" y="29"/>
                  </a:lnTo>
                  <a:lnTo>
                    <a:pt x="33" y="39"/>
                  </a:lnTo>
                  <a:lnTo>
                    <a:pt x="11" y="39"/>
                  </a:lnTo>
                  <a:lnTo>
                    <a:pt x="11" y="62"/>
                  </a:lnTo>
                  <a:lnTo>
                    <a:pt x="40" y="62"/>
                  </a:lnTo>
                  <a:lnTo>
                    <a:pt x="40" y="72"/>
                  </a:lnTo>
                  <a:lnTo>
                    <a:pt x="0" y="7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1" name="Freeform 20"/>
            <p:cNvSpPr>
              <a:spLocks/>
            </p:cNvSpPr>
            <p:nvPr userDrawn="1"/>
          </p:nvSpPr>
          <p:spPr bwMode="gray">
            <a:xfrm>
              <a:off x="2262" y="1509"/>
              <a:ext cx="52" cy="74"/>
            </a:xfrm>
            <a:custGeom>
              <a:avLst/>
              <a:gdLst/>
              <a:ahLst/>
              <a:cxnLst>
                <a:cxn ang="0">
                  <a:pos x="33" y="105"/>
                </a:cxn>
                <a:cxn ang="0">
                  <a:pos x="0" y="96"/>
                </a:cxn>
                <a:cxn ang="0">
                  <a:pos x="7" y="83"/>
                </a:cxn>
                <a:cxn ang="0">
                  <a:pos x="34" y="92"/>
                </a:cxn>
                <a:cxn ang="0">
                  <a:pos x="54" y="75"/>
                </a:cxn>
                <a:cxn ang="0">
                  <a:pos x="39" y="60"/>
                </a:cxn>
                <a:cxn ang="0">
                  <a:pos x="28" y="57"/>
                </a:cxn>
                <a:cxn ang="0">
                  <a:pos x="8" y="45"/>
                </a:cxn>
                <a:cxn ang="0">
                  <a:pos x="4" y="30"/>
                </a:cxn>
                <a:cxn ang="0">
                  <a:pos x="39" y="0"/>
                </a:cxn>
                <a:cxn ang="0">
                  <a:pos x="71" y="10"/>
                </a:cxn>
                <a:cxn ang="0">
                  <a:pos x="63" y="22"/>
                </a:cxn>
                <a:cxn ang="0">
                  <a:pos x="39" y="14"/>
                </a:cxn>
                <a:cxn ang="0">
                  <a:pos x="23" y="28"/>
                </a:cxn>
                <a:cxn ang="0">
                  <a:pos x="36" y="40"/>
                </a:cxn>
                <a:cxn ang="0">
                  <a:pos x="48" y="44"/>
                </a:cxn>
                <a:cxn ang="0">
                  <a:pos x="73" y="73"/>
                </a:cxn>
                <a:cxn ang="0">
                  <a:pos x="33" y="105"/>
                </a:cxn>
              </a:cxnLst>
              <a:rect l="0" t="0" r="r" b="b"/>
              <a:pathLst>
                <a:path w="73" h="105">
                  <a:moveTo>
                    <a:pt x="33"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49" y="63"/>
                    <a:pt x="39" y="60"/>
                  </a:cubicBezTo>
                  <a:cubicBezTo>
                    <a:pt x="28" y="57"/>
                    <a:pt x="28" y="57"/>
                    <a:pt x="28" y="57"/>
                  </a:cubicBezTo>
                  <a:cubicBezTo>
                    <a:pt x="19" y="55"/>
                    <a:pt x="12" y="51"/>
                    <a:pt x="8"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59" y="105"/>
                    <a:pt x="33" y="10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2" name="Freeform 21"/>
            <p:cNvSpPr>
              <a:spLocks/>
            </p:cNvSpPr>
            <p:nvPr userDrawn="1"/>
          </p:nvSpPr>
          <p:spPr bwMode="gray">
            <a:xfrm>
              <a:off x="2336" y="1509"/>
              <a:ext cx="51" cy="74"/>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3" name="Freeform 22"/>
            <p:cNvSpPr>
              <a:spLocks/>
            </p:cNvSpPr>
            <p:nvPr userDrawn="1"/>
          </p:nvSpPr>
          <p:spPr bwMode="gray">
            <a:xfrm>
              <a:off x="2449" y="1509"/>
              <a:ext cx="51" cy="74"/>
            </a:xfrm>
            <a:custGeom>
              <a:avLst/>
              <a:gdLst/>
              <a:ahLst/>
              <a:cxnLst>
                <a:cxn ang="0">
                  <a:pos x="33" y="105"/>
                </a:cxn>
                <a:cxn ang="0">
                  <a:pos x="0" y="96"/>
                </a:cxn>
                <a:cxn ang="0">
                  <a:pos x="6" y="83"/>
                </a:cxn>
                <a:cxn ang="0">
                  <a:pos x="33" y="92"/>
                </a:cxn>
                <a:cxn ang="0">
                  <a:pos x="53" y="75"/>
                </a:cxn>
                <a:cxn ang="0">
                  <a:pos x="38" y="60"/>
                </a:cxn>
                <a:cxn ang="0">
                  <a:pos x="27" y="57"/>
                </a:cxn>
                <a:cxn ang="0">
                  <a:pos x="8" y="45"/>
                </a:cxn>
                <a:cxn ang="0">
                  <a:pos x="4" y="30"/>
                </a:cxn>
                <a:cxn ang="0">
                  <a:pos x="38" y="0"/>
                </a:cxn>
                <a:cxn ang="0">
                  <a:pos x="70" y="10"/>
                </a:cxn>
                <a:cxn ang="0">
                  <a:pos x="63" y="22"/>
                </a:cxn>
                <a:cxn ang="0">
                  <a:pos x="39" y="14"/>
                </a:cxn>
                <a:cxn ang="0">
                  <a:pos x="22" y="28"/>
                </a:cxn>
                <a:cxn ang="0">
                  <a:pos x="36" y="40"/>
                </a:cxn>
                <a:cxn ang="0">
                  <a:pos x="48" y="44"/>
                </a:cxn>
                <a:cxn ang="0">
                  <a:pos x="73" y="73"/>
                </a:cxn>
                <a:cxn ang="0">
                  <a:pos x="33" y="105"/>
                </a:cxn>
              </a:cxnLst>
              <a:rect l="0" t="0" r="r" b="b"/>
              <a:pathLst>
                <a:path w="73" h="105">
                  <a:moveTo>
                    <a:pt x="33" y="105"/>
                  </a:moveTo>
                  <a:cubicBezTo>
                    <a:pt x="21" y="105"/>
                    <a:pt x="10" y="102"/>
                    <a:pt x="0" y="96"/>
                  </a:cubicBezTo>
                  <a:cubicBezTo>
                    <a:pt x="6" y="83"/>
                    <a:pt x="6" y="83"/>
                    <a:pt x="6" y="83"/>
                  </a:cubicBezTo>
                  <a:cubicBezTo>
                    <a:pt x="15" y="88"/>
                    <a:pt x="23" y="92"/>
                    <a:pt x="33" y="92"/>
                  </a:cubicBezTo>
                  <a:cubicBezTo>
                    <a:pt x="46" y="92"/>
                    <a:pt x="53" y="86"/>
                    <a:pt x="53" y="75"/>
                  </a:cubicBezTo>
                  <a:cubicBezTo>
                    <a:pt x="53" y="68"/>
                    <a:pt x="49" y="63"/>
                    <a:pt x="38" y="60"/>
                  </a:cubicBezTo>
                  <a:cubicBezTo>
                    <a:pt x="27" y="57"/>
                    <a:pt x="27" y="57"/>
                    <a:pt x="27" y="57"/>
                  </a:cubicBezTo>
                  <a:cubicBezTo>
                    <a:pt x="18" y="55"/>
                    <a:pt x="12" y="51"/>
                    <a:pt x="8" y="45"/>
                  </a:cubicBezTo>
                  <a:cubicBezTo>
                    <a:pt x="5" y="41"/>
                    <a:pt x="4" y="36"/>
                    <a:pt x="4" y="30"/>
                  </a:cubicBezTo>
                  <a:cubicBezTo>
                    <a:pt x="4" y="12"/>
                    <a:pt x="18" y="0"/>
                    <a:pt x="38" y="0"/>
                  </a:cubicBezTo>
                  <a:cubicBezTo>
                    <a:pt x="50" y="0"/>
                    <a:pt x="61" y="4"/>
                    <a:pt x="70" y="10"/>
                  </a:cubicBezTo>
                  <a:cubicBezTo>
                    <a:pt x="63" y="22"/>
                    <a:pt x="63" y="22"/>
                    <a:pt x="63" y="22"/>
                  </a:cubicBezTo>
                  <a:cubicBezTo>
                    <a:pt x="53" y="16"/>
                    <a:pt x="47" y="14"/>
                    <a:pt x="39" y="14"/>
                  </a:cubicBezTo>
                  <a:cubicBezTo>
                    <a:pt x="29" y="14"/>
                    <a:pt x="22" y="19"/>
                    <a:pt x="22" y="28"/>
                  </a:cubicBezTo>
                  <a:cubicBezTo>
                    <a:pt x="22" y="34"/>
                    <a:pt x="26" y="37"/>
                    <a:pt x="36" y="40"/>
                  </a:cubicBezTo>
                  <a:cubicBezTo>
                    <a:pt x="48" y="44"/>
                    <a:pt x="48" y="44"/>
                    <a:pt x="48" y="44"/>
                  </a:cubicBezTo>
                  <a:cubicBezTo>
                    <a:pt x="62" y="48"/>
                    <a:pt x="73" y="57"/>
                    <a:pt x="73" y="73"/>
                  </a:cubicBezTo>
                  <a:cubicBezTo>
                    <a:pt x="73" y="90"/>
                    <a:pt x="59" y="105"/>
                    <a:pt x="33" y="10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4" name="Freeform 23"/>
            <p:cNvSpPr>
              <a:spLocks/>
            </p:cNvSpPr>
            <p:nvPr userDrawn="1"/>
          </p:nvSpPr>
          <p:spPr bwMode="gray">
            <a:xfrm>
              <a:off x="2525" y="1509"/>
              <a:ext cx="51" cy="74"/>
            </a:xfrm>
            <a:custGeom>
              <a:avLst/>
              <a:gdLst/>
              <a:ahLst/>
              <a:cxnLst>
                <a:cxn ang="0">
                  <a:pos x="44" y="105"/>
                </a:cxn>
                <a:cxn ang="0">
                  <a:pos x="12" y="90"/>
                </a:cxn>
                <a:cxn ang="0">
                  <a:pos x="0" y="54"/>
                </a:cxn>
                <a:cxn ang="0">
                  <a:pos x="7" y="23"/>
                </a:cxn>
                <a:cxn ang="0">
                  <a:pos x="45" y="0"/>
                </a:cxn>
                <a:cxn ang="0">
                  <a:pos x="70" y="8"/>
                </a:cxn>
                <a:cxn ang="0">
                  <a:pos x="62" y="19"/>
                </a:cxn>
                <a:cxn ang="0">
                  <a:pos x="45" y="13"/>
                </a:cxn>
                <a:cxn ang="0">
                  <a:pos x="25" y="25"/>
                </a:cxn>
                <a:cxn ang="0">
                  <a:pos x="19" y="52"/>
                </a:cxn>
                <a:cxn ang="0">
                  <a:pos x="23" y="77"/>
                </a:cxn>
                <a:cxn ang="0">
                  <a:pos x="46" y="92"/>
                </a:cxn>
                <a:cxn ang="0">
                  <a:pos x="64" y="85"/>
                </a:cxn>
                <a:cxn ang="0">
                  <a:pos x="72" y="96"/>
                </a:cxn>
                <a:cxn ang="0">
                  <a:pos x="44" y="105"/>
                </a:cxn>
              </a:cxnLst>
              <a:rect l="0" t="0" r="r" b="b"/>
              <a:pathLst>
                <a:path w="72" h="105">
                  <a:moveTo>
                    <a:pt x="44" y="105"/>
                  </a:moveTo>
                  <a:cubicBezTo>
                    <a:pt x="31" y="105"/>
                    <a:pt x="20" y="100"/>
                    <a:pt x="12" y="90"/>
                  </a:cubicBezTo>
                  <a:cubicBezTo>
                    <a:pt x="4" y="81"/>
                    <a:pt x="0" y="69"/>
                    <a:pt x="0" y="54"/>
                  </a:cubicBezTo>
                  <a:cubicBezTo>
                    <a:pt x="0" y="42"/>
                    <a:pt x="3" y="32"/>
                    <a:pt x="7" y="23"/>
                  </a:cubicBezTo>
                  <a:cubicBezTo>
                    <a:pt x="15" y="9"/>
                    <a:pt x="29" y="0"/>
                    <a:pt x="45" y="0"/>
                  </a:cubicBezTo>
                  <a:cubicBezTo>
                    <a:pt x="54" y="0"/>
                    <a:pt x="64" y="3"/>
                    <a:pt x="70" y="8"/>
                  </a:cubicBezTo>
                  <a:cubicBezTo>
                    <a:pt x="62" y="19"/>
                    <a:pt x="62" y="19"/>
                    <a:pt x="62" y="19"/>
                  </a:cubicBezTo>
                  <a:cubicBezTo>
                    <a:pt x="57" y="15"/>
                    <a:pt x="51" y="13"/>
                    <a:pt x="45" y="13"/>
                  </a:cubicBezTo>
                  <a:cubicBezTo>
                    <a:pt x="36" y="13"/>
                    <a:pt x="29" y="18"/>
                    <a:pt x="25" y="25"/>
                  </a:cubicBezTo>
                  <a:cubicBezTo>
                    <a:pt x="21" y="32"/>
                    <a:pt x="19" y="40"/>
                    <a:pt x="19" y="52"/>
                  </a:cubicBezTo>
                  <a:cubicBezTo>
                    <a:pt x="19" y="65"/>
                    <a:pt x="21" y="72"/>
                    <a:pt x="23" y="77"/>
                  </a:cubicBezTo>
                  <a:cubicBezTo>
                    <a:pt x="28" y="87"/>
                    <a:pt x="36" y="92"/>
                    <a:pt x="46" y="92"/>
                  </a:cubicBezTo>
                  <a:cubicBezTo>
                    <a:pt x="53" y="92"/>
                    <a:pt x="58" y="90"/>
                    <a:pt x="64" y="85"/>
                  </a:cubicBezTo>
                  <a:cubicBezTo>
                    <a:pt x="72" y="96"/>
                    <a:pt x="72" y="96"/>
                    <a:pt x="72" y="96"/>
                  </a:cubicBezTo>
                  <a:cubicBezTo>
                    <a:pt x="64" y="102"/>
                    <a:pt x="55" y="105"/>
                    <a:pt x="44" y="10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5" name="Freeform 24"/>
            <p:cNvSpPr>
              <a:spLocks noEditPoints="1"/>
            </p:cNvSpPr>
            <p:nvPr userDrawn="1"/>
          </p:nvSpPr>
          <p:spPr bwMode="gray">
            <a:xfrm>
              <a:off x="2602" y="1510"/>
              <a:ext cx="49" cy="72"/>
            </a:xfrm>
            <a:custGeom>
              <a:avLst/>
              <a:gdLst/>
              <a:ahLst/>
              <a:cxnLst>
                <a:cxn ang="0">
                  <a:pos x="49" y="101"/>
                </a:cxn>
                <a:cxn ang="0">
                  <a:pos x="41" y="86"/>
                </a:cxn>
                <a:cxn ang="0">
                  <a:pos x="23" y="60"/>
                </a:cxn>
                <a:cxn ang="0">
                  <a:pos x="17" y="57"/>
                </a:cxn>
                <a:cxn ang="0">
                  <a:pos x="17" y="101"/>
                </a:cxn>
                <a:cxn ang="0">
                  <a:pos x="0" y="101"/>
                </a:cxn>
                <a:cxn ang="0">
                  <a:pos x="0" y="0"/>
                </a:cxn>
                <a:cxn ang="0">
                  <a:pos x="31" y="0"/>
                </a:cxn>
                <a:cxn ang="0">
                  <a:pos x="64" y="29"/>
                </a:cxn>
                <a:cxn ang="0">
                  <a:pos x="39" y="57"/>
                </a:cxn>
                <a:cxn ang="0">
                  <a:pos x="54" y="77"/>
                </a:cxn>
                <a:cxn ang="0">
                  <a:pos x="69" y="101"/>
                </a:cxn>
                <a:cxn ang="0">
                  <a:pos x="49" y="101"/>
                </a:cxn>
                <a:cxn ang="0">
                  <a:pos x="26" y="13"/>
                </a:cxn>
                <a:cxn ang="0">
                  <a:pos x="17" y="13"/>
                </a:cxn>
                <a:cxn ang="0">
                  <a:pos x="17" y="46"/>
                </a:cxn>
                <a:cxn ang="0">
                  <a:pos x="25" y="46"/>
                </a:cxn>
                <a:cxn ang="0">
                  <a:pos x="42" y="41"/>
                </a:cxn>
                <a:cxn ang="0">
                  <a:pos x="46" y="29"/>
                </a:cxn>
                <a:cxn ang="0">
                  <a:pos x="26" y="13"/>
                </a:cxn>
              </a:cxnLst>
              <a:rect l="0" t="0" r="r" b="b"/>
              <a:pathLst>
                <a:path w="69" h="101">
                  <a:moveTo>
                    <a:pt x="49" y="101"/>
                  </a:moveTo>
                  <a:cubicBezTo>
                    <a:pt x="41" y="86"/>
                    <a:pt x="41" y="86"/>
                    <a:pt x="41" y="86"/>
                  </a:cubicBezTo>
                  <a:cubicBezTo>
                    <a:pt x="34" y="73"/>
                    <a:pt x="29" y="66"/>
                    <a:pt x="23" y="60"/>
                  </a:cubicBezTo>
                  <a:cubicBezTo>
                    <a:pt x="21"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2" y="59"/>
                    <a:pt x="49" y="68"/>
                    <a:pt x="54" y="77"/>
                  </a:cubicBezTo>
                  <a:cubicBezTo>
                    <a:pt x="69" y="101"/>
                    <a:pt x="69" y="101"/>
                    <a:pt x="69" y="101"/>
                  </a:cubicBezTo>
                  <a:lnTo>
                    <a:pt x="49" y="101"/>
                  </a:lnTo>
                  <a:close/>
                  <a:moveTo>
                    <a:pt x="26" y="13"/>
                  </a:moveTo>
                  <a:cubicBezTo>
                    <a:pt x="17" y="13"/>
                    <a:pt x="17" y="13"/>
                    <a:pt x="17" y="13"/>
                  </a:cubicBezTo>
                  <a:cubicBezTo>
                    <a:pt x="17" y="46"/>
                    <a:pt x="17" y="46"/>
                    <a:pt x="17" y="46"/>
                  </a:cubicBezTo>
                  <a:cubicBezTo>
                    <a:pt x="25" y="46"/>
                    <a:pt x="25" y="46"/>
                    <a:pt x="25" y="46"/>
                  </a:cubicBezTo>
                  <a:cubicBezTo>
                    <a:pt x="34" y="46"/>
                    <a:pt x="39" y="44"/>
                    <a:pt x="42" y="41"/>
                  </a:cubicBezTo>
                  <a:cubicBezTo>
                    <a:pt x="45" y="38"/>
                    <a:pt x="46" y="34"/>
                    <a:pt x="46" y="29"/>
                  </a:cubicBezTo>
                  <a:cubicBezTo>
                    <a:pt x="46" y="19"/>
                    <a:pt x="41" y="13"/>
                    <a:pt x="26" y="13"/>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6" name="Rectangle 25"/>
            <p:cNvSpPr>
              <a:spLocks noChangeArrowheads="1"/>
            </p:cNvSpPr>
            <p:nvPr userDrawn="1"/>
          </p:nvSpPr>
          <p:spPr bwMode="gray">
            <a:xfrm>
              <a:off x="2677" y="1510"/>
              <a:ext cx="12" cy="72"/>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7" name="Freeform 26"/>
            <p:cNvSpPr>
              <a:spLocks noEditPoints="1"/>
            </p:cNvSpPr>
            <p:nvPr userDrawn="1"/>
          </p:nvSpPr>
          <p:spPr bwMode="gray">
            <a:xfrm>
              <a:off x="2721" y="1510"/>
              <a:ext cx="47" cy="72"/>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6"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8" name="Freeform 27"/>
            <p:cNvSpPr>
              <a:spLocks/>
            </p:cNvSpPr>
            <p:nvPr userDrawn="1"/>
          </p:nvSpPr>
          <p:spPr bwMode="gray">
            <a:xfrm>
              <a:off x="2785" y="1510"/>
              <a:ext cx="49" cy="72"/>
            </a:xfrm>
            <a:custGeom>
              <a:avLst/>
              <a:gdLst/>
              <a:ahLst/>
              <a:cxnLst>
                <a:cxn ang="0">
                  <a:pos x="48" y="10"/>
                </a:cxn>
                <a:cxn ang="0">
                  <a:pos x="29" y="10"/>
                </a:cxn>
                <a:cxn ang="0">
                  <a:pos x="29" y="72"/>
                </a:cxn>
                <a:cxn ang="0">
                  <a:pos x="18" y="72"/>
                </a:cxn>
                <a:cxn ang="0">
                  <a:pos x="18" y="10"/>
                </a:cxn>
                <a:cxn ang="0">
                  <a:pos x="0" y="10"/>
                </a:cxn>
                <a:cxn ang="0">
                  <a:pos x="0" y="0"/>
                </a:cxn>
                <a:cxn ang="0">
                  <a:pos x="49" y="0"/>
                </a:cxn>
                <a:cxn ang="0">
                  <a:pos x="48" y="10"/>
                </a:cxn>
              </a:cxnLst>
              <a:rect l="0" t="0" r="r" b="b"/>
              <a:pathLst>
                <a:path w="49" h="72">
                  <a:moveTo>
                    <a:pt x="48" y="10"/>
                  </a:moveTo>
                  <a:lnTo>
                    <a:pt x="29" y="10"/>
                  </a:lnTo>
                  <a:lnTo>
                    <a:pt x="29" y="72"/>
                  </a:lnTo>
                  <a:lnTo>
                    <a:pt x="18" y="72"/>
                  </a:lnTo>
                  <a:lnTo>
                    <a:pt x="18" y="10"/>
                  </a:lnTo>
                  <a:lnTo>
                    <a:pt x="0" y="10"/>
                  </a:lnTo>
                  <a:lnTo>
                    <a:pt x="0" y="0"/>
                  </a:lnTo>
                  <a:lnTo>
                    <a:pt x="49" y="0"/>
                  </a:lnTo>
                  <a:lnTo>
                    <a:pt x="48" y="1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9" name="Freeform 28"/>
            <p:cNvSpPr>
              <a:spLocks/>
            </p:cNvSpPr>
            <p:nvPr userDrawn="1"/>
          </p:nvSpPr>
          <p:spPr bwMode="gray">
            <a:xfrm>
              <a:off x="2851" y="1509"/>
              <a:ext cx="51" cy="74"/>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0" name="Freeform 29"/>
            <p:cNvSpPr>
              <a:spLocks noEditPoints="1"/>
            </p:cNvSpPr>
            <p:nvPr userDrawn="1"/>
          </p:nvSpPr>
          <p:spPr bwMode="gray">
            <a:xfrm>
              <a:off x="2921" y="1511"/>
              <a:ext cx="34" cy="35"/>
            </a:xfrm>
            <a:custGeom>
              <a:avLst/>
              <a:gdLst/>
              <a:ahLst/>
              <a:cxnLst>
                <a:cxn ang="0">
                  <a:pos x="25" y="49"/>
                </a:cxn>
                <a:cxn ang="0">
                  <a:pos x="0" y="25"/>
                </a:cxn>
                <a:cxn ang="0">
                  <a:pos x="25" y="0"/>
                </a:cxn>
                <a:cxn ang="0">
                  <a:pos x="49" y="25"/>
                </a:cxn>
                <a:cxn ang="0">
                  <a:pos x="25" y="49"/>
                </a:cxn>
                <a:cxn ang="0">
                  <a:pos x="25" y="5"/>
                </a:cxn>
                <a:cxn ang="0">
                  <a:pos x="6" y="25"/>
                </a:cxn>
                <a:cxn ang="0">
                  <a:pos x="25" y="44"/>
                </a:cxn>
                <a:cxn ang="0">
                  <a:pos x="43" y="25"/>
                </a:cxn>
                <a:cxn ang="0">
                  <a:pos x="25" y="5"/>
                </a:cxn>
                <a:cxn ang="0">
                  <a:pos x="29" y="38"/>
                </a:cxn>
                <a:cxn ang="0">
                  <a:pos x="27" y="34"/>
                </a:cxn>
                <a:cxn ang="0">
                  <a:pos x="22" y="27"/>
                </a:cxn>
                <a:cxn ang="0">
                  <a:pos x="21" y="27"/>
                </a:cxn>
                <a:cxn ang="0">
                  <a:pos x="21" y="38"/>
                </a:cxn>
                <a:cxn ang="0">
                  <a:pos x="16" y="38"/>
                </a:cxn>
                <a:cxn ang="0">
                  <a:pos x="16" y="11"/>
                </a:cxn>
                <a:cxn ang="0">
                  <a:pos x="26" y="11"/>
                </a:cxn>
                <a:cxn ang="0">
                  <a:pos x="34" y="19"/>
                </a:cxn>
                <a:cxn ang="0">
                  <a:pos x="28" y="26"/>
                </a:cxn>
                <a:cxn ang="0">
                  <a:pos x="29" y="28"/>
                </a:cxn>
                <a:cxn ang="0">
                  <a:pos x="36" y="38"/>
                </a:cxn>
                <a:cxn ang="0">
                  <a:pos x="29" y="38"/>
                </a:cxn>
                <a:cxn ang="0">
                  <a:pos x="26" y="16"/>
                </a:cxn>
                <a:cxn ang="0">
                  <a:pos x="23" y="15"/>
                </a:cxn>
                <a:cxn ang="0">
                  <a:pos x="21" y="15"/>
                </a:cxn>
                <a:cxn ang="0">
                  <a:pos x="21" y="23"/>
                </a:cxn>
                <a:cxn ang="0">
                  <a:pos x="23" y="23"/>
                </a:cxn>
                <a:cxn ang="0">
                  <a:pos x="27" y="22"/>
                </a:cxn>
                <a:cxn ang="0">
                  <a:pos x="28" y="19"/>
                </a:cxn>
                <a:cxn ang="0">
                  <a:pos x="26" y="16"/>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5"/>
                  </a:moveTo>
                  <a:cubicBezTo>
                    <a:pt x="14" y="5"/>
                    <a:pt x="6" y="14"/>
                    <a:pt x="6" y="25"/>
                  </a:cubicBezTo>
                  <a:cubicBezTo>
                    <a:pt x="6" y="35"/>
                    <a:pt x="14" y="44"/>
                    <a:pt x="25" y="44"/>
                  </a:cubicBezTo>
                  <a:cubicBezTo>
                    <a:pt x="35" y="44"/>
                    <a:pt x="43" y="35"/>
                    <a:pt x="43" y="25"/>
                  </a:cubicBezTo>
                  <a:cubicBezTo>
                    <a:pt x="43" y="14"/>
                    <a:pt x="35" y="5"/>
                    <a:pt x="25" y="5"/>
                  </a:cubicBezTo>
                  <a:close/>
                  <a:moveTo>
                    <a:pt x="29" y="38"/>
                  </a:moveTo>
                  <a:cubicBezTo>
                    <a:pt x="28" y="36"/>
                    <a:pt x="28" y="36"/>
                    <a:pt x="27" y="34"/>
                  </a:cubicBezTo>
                  <a:cubicBezTo>
                    <a:pt x="24" y="29"/>
                    <a:pt x="23" y="27"/>
                    <a:pt x="22" y="27"/>
                  </a:cubicBezTo>
                  <a:cubicBezTo>
                    <a:pt x="22" y="27"/>
                    <a:pt x="22" y="27"/>
                    <a:pt x="21" y="27"/>
                  </a:cubicBezTo>
                  <a:cubicBezTo>
                    <a:pt x="21" y="38"/>
                    <a:pt x="21" y="38"/>
                    <a:pt x="21" y="38"/>
                  </a:cubicBezTo>
                  <a:cubicBezTo>
                    <a:pt x="16" y="38"/>
                    <a:pt x="16" y="38"/>
                    <a:pt x="16" y="38"/>
                  </a:cubicBezTo>
                  <a:cubicBezTo>
                    <a:pt x="16" y="11"/>
                    <a:pt x="16" y="11"/>
                    <a:pt x="16" y="11"/>
                  </a:cubicBezTo>
                  <a:cubicBezTo>
                    <a:pt x="26" y="11"/>
                    <a:pt x="26" y="11"/>
                    <a:pt x="26" y="11"/>
                  </a:cubicBezTo>
                  <a:cubicBezTo>
                    <a:pt x="31" y="11"/>
                    <a:pt x="34" y="14"/>
                    <a:pt x="34" y="19"/>
                  </a:cubicBezTo>
                  <a:cubicBezTo>
                    <a:pt x="34" y="23"/>
                    <a:pt x="31" y="26"/>
                    <a:pt x="28" y="26"/>
                  </a:cubicBezTo>
                  <a:cubicBezTo>
                    <a:pt x="29" y="27"/>
                    <a:pt x="29" y="27"/>
                    <a:pt x="29" y="28"/>
                  </a:cubicBezTo>
                  <a:cubicBezTo>
                    <a:pt x="31" y="29"/>
                    <a:pt x="36" y="38"/>
                    <a:pt x="36" y="38"/>
                  </a:cubicBezTo>
                  <a:lnTo>
                    <a:pt x="29" y="38"/>
                  </a:lnTo>
                  <a:close/>
                  <a:moveTo>
                    <a:pt x="26" y="16"/>
                  </a:moveTo>
                  <a:cubicBezTo>
                    <a:pt x="26" y="15"/>
                    <a:pt x="25" y="15"/>
                    <a:pt x="23" y="15"/>
                  </a:cubicBezTo>
                  <a:cubicBezTo>
                    <a:pt x="21" y="15"/>
                    <a:pt x="21" y="15"/>
                    <a:pt x="21" y="15"/>
                  </a:cubicBezTo>
                  <a:cubicBezTo>
                    <a:pt x="21" y="23"/>
                    <a:pt x="21" y="23"/>
                    <a:pt x="21" y="23"/>
                  </a:cubicBezTo>
                  <a:cubicBezTo>
                    <a:pt x="23" y="23"/>
                    <a:pt x="23" y="23"/>
                    <a:pt x="23" y="23"/>
                  </a:cubicBezTo>
                  <a:cubicBezTo>
                    <a:pt x="26" y="23"/>
                    <a:pt x="27" y="22"/>
                    <a:pt x="27" y="22"/>
                  </a:cubicBezTo>
                  <a:cubicBezTo>
                    <a:pt x="28" y="21"/>
                    <a:pt x="28" y="20"/>
                    <a:pt x="28" y="19"/>
                  </a:cubicBezTo>
                  <a:cubicBezTo>
                    <a:pt x="28" y="17"/>
                    <a:pt x="28" y="16"/>
                    <a:pt x="26" y="16"/>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1" name="Freeform 30"/>
            <p:cNvSpPr>
              <a:spLocks noEditPoints="1"/>
            </p:cNvSpPr>
            <p:nvPr userDrawn="1"/>
          </p:nvSpPr>
          <p:spPr bwMode="gray">
            <a:xfrm>
              <a:off x="1550" y="1396"/>
              <a:ext cx="317" cy="319"/>
            </a:xfrm>
            <a:custGeom>
              <a:avLst/>
              <a:gdLst/>
              <a:ahLst/>
              <a:cxnLst>
                <a:cxn ang="0">
                  <a:pos x="0" y="226"/>
                </a:cxn>
                <a:cxn ang="0">
                  <a:pos x="451" y="226"/>
                </a:cxn>
                <a:cxn ang="0">
                  <a:pos x="273" y="61"/>
                </a:cxn>
                <a:cxn ang="0">
                  <a:pos x="362" y="61"/>
                </a:cxn>
                <a:cxn ang="0">
                  <a:pos x="261" y="61"/>
                </a:cxn>
                <a:cxn ang="0">
                  <a:pos x="246" y="12"/>
                </a:cxn>
                <a:cxn ang="0">
                  <a:pos x="261" y="61"/>
                </a:cxn>
                <a:cxn ang="0">
                  <a:pos x="117" y="370"/>
                </a:cxn>
                <a:cxn ang="0">
                  <a:pos x="74" y="378"/>
                </a:cxn>
                <a:cxn ang="0">
                  <a:pos x="330" y="167"/>
                </a:cxn>
                <a:cxn ang="0">
                  <a:pos x="208" y="199"/>
                </a:cxn>
                <a:cxn ang="0">
                  <a:pos x="241" y="156"/>
                </a:cxn>
                <a:cxn ang="0">
                  <a:pos x="236" y="140"/>
                </a:cxn>
                <a:cxn ang="0">
                  <a:pos x="275" y="79"/>
                </a:cxn>
                <a:cxn ang="0">
                  <a:pos x="373" y="92"/>
                </a:cxn>
                <a:cxn ang="0">
                  <a:pos x="393" y="129"/>
                </a:cxn>
                <a:cxn ang="0">
                  <a:pos x="439" y="205"/>
                </a:cxn>
                <a:cxn ang="0">
                  <a:pos x="346" y="167"/>
                </a:cxn>
                <a:cxn ang="0">
                  <a:pos x="234" y="11"/>
                </a:cxn>
                <a:cxn ang="0">
                  <a:pos x="88" y="61"/>
                </a:cxn>
                <a:cxn ang="0">
                  <a:pos x="234" y="11"/>
                </a:cxn>
                <a:cxn ang="0">
                  <a:pos x="166" y="71"/>
                </a:cxn>
                <a:cxn ang="0">
                  <a:pos x="184" y="117"/>
                </a:cxn>
                <a:cxn ang="0">
                  <a:pos x="173" y="126"/>
                </a:cxn>
                <a:cxn ang="0">
                  <a:pos x="143" y="205"/>
                </a:cxn>
                <a:cxn ang="0">
                  <a:pos x="77" y="71"/>
                </a:cxn>
                <a:cxn ang="0">
                  <a:pos x="138" y="216"/>
                </a:cxn>
                <a:cxn ang="0">
                  <a:pos x="83" y="334"/>
                </a:cxn>
                <a:cxn ang="0">
                  <a:pos x="10" y="226"/>
                </a:cxn>
                <a:cxn ang="0">
                  <a:pos x="234" y="440"/>
                </a:cxn>
                <a:cxn ang="0">
                  <a:pos x="212" y="440"/>
                </a:cxn>
                <a:cxn ang="0">
                  <a:pos x="128" y="370"/>
                </a:cxn>
                <a:cxn ang="0">
                  <a:pos x="282" y="379"/>
                </a:cxn>
                <a:cxn ang="0">
                  <a:pos x="299" y="370"/>
                </a:cxn>
                <a:cxn ang="0">
                  <a:pos x="234" y="440"/>
                </a:cxn>
                <a:cxn ang="0">
                  <a:pos x="294" y="359"/>
                </a:cxn>
                <a:cxn ang="0">
                  <a:pos x="329" y="291"/>
                </a:cxn>
                <a:cxn ang="0">
                  <a:pos x="202" y="349"/>
                </a:cxn>
                <a:cxn ang="0">
                  <a:pos x="151" y="323"/>
                </a:cxn>
                <a:cxn ang="0">
                  <a:pos x="268" y="216"/>
                </a:cxn>
                <a:cxn ang="0">
                  <a:pos x="307" y="250"/>
                </a:cxn>
                <a:cxn ang="0">
                  <a:pos x="440" y="216"/>
                </a:cxn>
                <a:cxn ang="0">
                  <a:pos x="393" y="359"/>
                </a:cxn>
              </a:cxnLst>
              <a:rect l="0" t="0" r="r" b="b"/>
              <a:pathLst>
                <a:path w="451" h="452">
                  <a:moveTo>
                    <a:pt x="225" y="0"/>
                  </a:moveTo>
                  <a:cubicBezTo>
                    <a:pt x="101" y="0"/>
                    <a:pt x="0" y="102"/>
                    <a:pt x="0" y="226"/>
                  </a:cubicBezTo>
                  <a:cubicBezTo>
                    <a:pt x="0" y="350"/>
                    <a:pt x="101" y="452"/>
                    <a:pt x="225" y="452"/>
                  </a:cubicBezTo>
                  <a:cubicBezTo>
                    <a:pt x="350" y="452"/>
                    <a:pt x="451" y="350"/>
                    <a:pt x="451" y="226"/>
                  </a:cubicBezTo>
                  <a:cubicBezTo>
                    <a:pt x="451" y="102"/>
                    <a:pt x="350" y="0"/>
                    <a:pt x="225" y="0"/>
                  </a:cubicBezTo>
                  <a:close/>
                  <a:moveTo>
                    <a:pt x="273" y="61"/>
                  </a:moveTo>
                  <a:cubicBezTo>
                    <a:pt x="291" y="22"/>
                    <a:pt x="291" y="22"/>
                    <a:pt x="291" y="22"/>
                  </a:cubicBezTo>
                  <a:cubicBezTo>
                    <a:pt x="317" y="30"/>
                    <a:pt x="341" y="43"/>
                    <a:pt x="362" y="61"/>
                  </a:cubicBezTo>
                  <a:lnTo>
                    <a:pt x="273" y="61"/>
                  </a:lnTo>
                  <a:close/>
                  <a:moveTo>
                    <a:pt x="261" y="61"/>
                  </a:moveTo>
                  <a:cubicBezTo>
                    <a:pt x="223" y="61"/>
                    <a:pt x="223" y="61"/>
                    <a:pt x="223" y="61"/>
                  </a:cubicBezTo>
                  <a:cubicBezTo>
                    <a:pt x="246" y="12"/>
                    <a:pt x="246" y="12"/>
                    <a:pt x="246" y="12"/>
                  </a:cubicBezTo>
                  <a:cubicBezTo>
                    <a:pt x="258" y="13"/>
                    <a:pt x="269" y="16"/>
                    <a:pt x="280" y="18"/>
                  </a:cubicBezTo>
                  <a:lnTo>
                    <a:pt x="261" y="61"/>
                  </a:lnTo>
                  <a:close/>
                  <a:moveTo>
                    <a:pt x="78" y="370"/>
                  </a:moveTo>
                  <a:cubicBezTo>
                    <a:pt x="117" y="370"/>
                    <a:pt x="117" y="370"/>
                    <a:pt x="117" y="370"/>
                  </a:cubicBezTo>
                  <a:cubicBezTo>
                    <a:pt x="102" y="402"/>
                    <a:pt x="102" y="402"/>
                    <a:pt x="102" y="402"/>
                  </a:cubicBezTo>
                  <a:cubicBezTo>
                    <a:pt x="92" y="395"/>
                    <a:pt x="83" y="387"/>
                    <a:pt x="74" y="378"/>
                  </a:cubicBezTo>
                  <a:lnTo>
                    <a:pt x="78" y="370"/>
                  </a:lnTo>
                  <a:close/>
                  <a:moveTo>
                    <a:pt x="330" y="167"/>
                  </a:moveTo>
                  <a:cubicBezTo>
                    <a:pt x="309" y="196"/>
                    <a:pt x="304" y="199"/>
                    <a:pt x="255" y="199"/>
                  </a:cubicBezTo>
                  <a:cubicBezTo>
                    <a:pt x="208" y="199"/>
                    <a:pt x="208" y="199"/>
                    <a:pt x="208" y="199"/>
                  </a:cubicBezTo>
                  <a:cubicBezTo>
                    <a:pt x="231" y="149"/>
                    <a:pt x="231" y="149"/>
                    <a:pt x="231" y="149"/>
                  </a:cubicBezTo>
                  <a:cubicBezTo>
                    <a:pt x="235" y="151"/>
                    <a:pt x="238" y="154"/>
                    <a:pt x="241" y="156"/>
                  </a:cubicBezTo>
                  <a:cubicBezTo>
                    <a:pt x="247" y="148"/>
                    <a:pt x="247" y="148"/>
                    <a:pt x="247" y="148"/>
                  </a:cubicBezTo>
                  <a:cubicBezTo>
                    <a:pt x="244" y="145"/>
                    <a:pt x="240" y="142"/>
                    <a:pt x="236" y="140"/>
                  </a:cubicBezTo>
                  <a:cubicBezTo>
                    <a:pt x="260" y="87"/>
                    <a:pt x="260" y="87"/>
                    <a:pt x="260" y="87"/>
                  </a:cubicBezTo>
                  <a:cubicBezTo>
                    <a:pt x="265" y="80"/>
                    <a:pt x="269" y="79"/>
                    <a:pt x="275" y="79"/>
                  </a:cubicBezTo>
                  <a:cubicBezTo>
                    <a:pt x="318" y="79"/>
                    <a:pt x="318" y="79"/>
                    <a:pt x="318" y="79"/>
                  </a:cubicBezTo>
                  <a:cubicBezTo>
                    <a:pt x="352" y="79"/>
                    <a:pt x="367" y="84"/>
                    <a:pt x="373" y="92"/>
                  </a:cubicBezTo>
                  <a:cubicBezTo>
                    <a:pt x="377" y="99"/>
                    <a:pt x="380" y="112"/>
                    <a:pt x="376" y="131"/>
                  </a:cubicBezTo>
                  <a:cubicBezTo>
                    <a:pt x="393" y="129"/>
                    <a:pt x="393" y="129"/>
                    <a:pt x="393" y="129"/>
                  </a:cubicBezTo>
                  <a:cubicBezTo>
                    <a:pt x="395" y="121"/>
                    <a:pt x="398" y="113"/>
                    <a:pt x="401" y="104"/>
                  </a:cubicBezTo>
                  <a:cubicBezTo>
                    <a:pt x="422" y="133"/>
                    <a:pt x="435" y="168"/>
                    <a:pt x="439" y="205"/>
                  </a:cubicBezTo>
                  <a:cubicBezTo>
                    <a:pt x="328" y="205"/>
                    <a:pt x="328" y="205"/>
                    <a:pt x="328" y="205"/>
                  </a:cubicBezTo>
                  <a:cubicBezTo>
                    <a:pt x="346" y="167"/>
                    <a:pt x="346" y="167"/>
                    <a:pt x="346" y="167"/>
                  </a:cubicBezTo>
                  <a:lnTo>
                    <a:pt x="330" y="167"/>
                  </a:lnTo>
                  <a:close/>
                  <a:moveTo>
                    <a:pt x="234" y="11"/>
                  </a:moveTo>
                  <a:cubicBezTo>
                    <a:pt x="211" y="61"/>
                    <a:pt x="211" y="61"/>
                    <a:pt x="211" y="61"/>
                  </a:cubicBezTo>
                  <a:cubicBezTo>
                    <a:pt x="88" y="61"/>
                    <a:pt x="88" y="61"/>
                    <a:pt x="88" y="61"/>
                  </a:cubicBezTo>
                  <a:cubicBezTo>
                    <a:pt x="126" y="30"/>
                    <a:pt x="173" y="11"/>
                    <a:pt x="225" y="11"/>
                  </a:cubicBezTo>
                  <a:cubicBezTo>
                    <a:pt x="228" y="11"/>
                    <a:pt x="231" y="11"/>
                    <a:pt x="234" y="11"/>
                  </a:cubicBezTo>
                  <a:close/>
                  <a:moveTo>
                    <a:pt x="77" y="71"/>
                  </a:moveTo>
                  <a:cubicBezTo>
                    <a:pt x="166" y="71"/>
                    <a:pt x="166" y="71"/>
                    <a:pt x="166" y="71"/>
                  </a:cubicBezTo>
                  <a:cubicBezTo>
                    <a:pt x="162" y="80"/>
                    <a:pt x="162" y="80"/>
                    <a:pt x="162" y="80"/>
                  </a:cubicBezTo>
                  <a:cubicBezTo>
                    <a:pt x="185" y="81"/>
                    <a:pt x="197" y="86"/>
                    <a:pt x="184" y="117"/>
                  </a:cubicBezTo>
                  <a:cubicBezTo>
                    <a:pt x="181" y="117"/>
                    <a:pt x="178" y="116"/>
                    <a:pt x="175" y="115"/>
                  </a:cubicBezTo>
                  <a:cubicBezTo>
                    <a:pt x="173" y="126"/>
                    <a:pt x="173" y="126"/>
                    <a:pt x="173" y="126"/>
                  </a:cubicBezTo>
                  <a:cubicBezTo>
                    <a:pt x="175" y="126"/>
                    <a:pt x="178" y="127"/>
                    <a:pt x="180" y="127"/>
                  </a:cubicBezTo>
                  <a:cubicBezTo>
                    <a:pt x="143" y="205"/>
                    <a:pt x="143" y="205"/>
                    <a:pt x="143" y="205"/>
                  </a:cubicBezTo>
                  <a:cubicBezTo>
                    <a:pt x="11" y="205"/>
                    <a:pt x="11" y="205"/>
                    <a:pt x="11" y="205"/>
                  </a:cubicBezTo>
                  <a:cubicBezTo>
                    <a:pt x="16" y="153"/>
                    <a:pt x="40" y="106"/>
                    <a:pt x="77" y="71"/>
                  </a:cubicBezTo>
                  <a:close/>
                  <a:moveTo>
                    <a:pt x="11" y="216"/>
                  </a:moveTo>
                  <a:cubicBezTo>
                    <a:pt x="138" y="216"/>
                    <a:pt x="138" y="216"/>
                    <a:pt x="138" y="216"/>
                  </a:cubicBezTo>
                  <a:cubicBezTo>
                    <a:pt x="115" y="266"/>
                    <a:pt x="115" y="266"/>
                    <a:pt x="115" y="266"/>
                  </a:cubicBezTo>
                  <a:cubicBezTo>
                    <a:pt x="83" y="334"/>
                    <a:pt x="83" y="334"/>
                    <a:pt x="83" y="334"/>
                  </a:cubicBezTo>
                  <a:cubicBezTo>
                    <a:pt x="77" y="344"/>
                    <a:pt x="69" y="348"/>
                    <a:pt x="51" y="351"/>
                  </a:cubicBezTo>
                  <a:cubicBezTo>
                    <a:pt x="25" y="316"/>
                    <a:pt x="10" y="272"/>
                    <a:pt x="10" y="226"/>
                  </a:cubicBezTo>
                  <a:cubicBezTo>
                    <a:pt x="10" y="223"/>
                    <a:pt x="11" y="219"/>
                    <a:pt x="11" y="216"/>
                  </a:cubicBezTo>
                  <a:close/>
                  <a:moveTo>
                    <a:pt x="234" y="440"/>
                  </a:moveTo>
                  <a:cubicBezTo>
                    <a:pt x="229" y="432"/>
                    <a:pt x="229" y="432"/>
                    <a:pt x="229" y="432"/>
                  </a:cubicBezTo>
                  <a:cubicBezTo>
                    <a:pt x="223" y="435"/>
                    <a:pt x="218" y="438"/>
                    <a:pt x="212" y="440"/>
                  </a:cubicBezTo>
                  <a:cubicBezTo>
                    <a:pt x="175" y="438"/>
                    <a:pt x="141" y="426"/>
                    <a:pt x="111" y="408"/>
                  </a:cubicBezTo>
                  <a:cubicBezTo>
                    <a:pt x="128" y="370"/>
                    <a:pt x="128" y="370"/>
                    <a:pt x="128" y="370"/>
                  </a:cubicBezTo>
                  <a:cubicBezTo>
                    <a:pt x="288" y="370"/>
                    <a:pt x="288" y="370"/>
                    <a:pt x="288" y="370"/>
                  </a:cubicBezTo>
                  <a:cubicBezTo>
                    <a:pt x="286" y="373"/>
                    <a:pt x="285" y="375"/>
                    <a:pt x="282" y="379"/>
                  </a:cubicBezTo>
                  <a:cubicBezTo>
                    <a:pt x="292" y="384"/>
                    <a:pt x="292" y="384"/>
                    <a:pt x="292" y="384"/>
                  </a:cubicBezTo>
                  <a:cubicBezTo>
                    <a:pt x="294" y="380"/>
                    <a:pt x="297" y="375"/>
                    <a:pt x="299" y="370"/>
                  </a:cubicBezTo>
                  <a:cubicBezTo>
                    <a:pt x="384" y="370"/>
                    <a:pt x="384" y="370"/>
                    <a:pt x="384" y="370"/>
                  </a:cubicBezTo>
                  <a:cubicBezTo>
                    <a:pt x="347" y="411"/>
                    <a:pt x="293" y="438"/>
                    <a:pt x="234" y="440"/>
                  </a:cubicBezTo>
                  <a:close/>
                  <a:moveTo>
                    <a:pt x="393" y="359"/>
                  </a:moveTo>
                  <a:cubicBezTo>
                    <a:pt x="294" y="359"/>
                    <a:pt x="294" y="359"/>
                    <a:pt x="294" y="359"/>
                  </a:cubicBezTo>
                  <a:cubicBezTo>
                    <a:pt x="307" y="344"/>
                    <a:pt x="337" y="302"/>
                    <a:pt x="343" y="293"/>
                  </a:cubicBezTo>
                  <a:cubicBezTo>
                    <a:pt x="329" y="291"/>
                    <a:pt x="329" y="291"/>
                    <a:pt x="329" y="291"/>
                  </a:cubicBezTo>
                  <a:cubicBezTo>
                    <a:pt x="311" y="310"/>
                    <a:pt x="293" y="324"/>
                    <a:pt x="280" y="333"/>
                  </a:cubicBezTo>
                  <a:cubicBezTo>
                    <a:pt x="262" y="344"/>
                    <a:pt x="239" y="349"/>
                    <a:pt x="202" y="349"/>
                  </a:cubicBezTo>
                  <a:cubicBezTo>
                    <a:pt x="174" y="349"/>
                    <a:pt x="158" y="348"/>
                    <a:pt x="149" y="343"/>
                  </a:cubicBezTo>
                  <a:cubicBezTo>
                    <a:pt x="145" y="341"/>
                    <a:pt x="146" y="333"/>
                    <a:pt x="151" y="323"/>
                  </a:cubicBezTo>
                  <a:cubicBezTo>
                    <a:pt x="200" y="216"/>
                    <a:pt x="200" y="216"/>
                    <a:pt x="200" y="216"/>
                  </a:cubicBezTo>
                  <a:cubicBezTo>
                    <a:pt x="268" y="216"/>
                    <a:pt x="268" y="216"/>
                    <a:pt x="268" y="216"/>
                  </a:cubicBezTo>
                  <a:cubicBezTo>
                    <a:pt x="295" y="218"/>
                    <a:pt x="297" y="224"/>
                    <a:pt x="292" y="250"/>
                  </a:cubicBezTo>
                  <a:cubicBezTo>
                    <a:pt x="307" y="250"/>
                    <a:pt x="307" y="250"/>
                    <a:pt x="307" y="250"/>
                  </a:cubicBezTo>
                  <a:cubicBezTo>
                    <a:pt x="323" y="216"/>
                    <a:pt x="323" y="216"/>
                    <a:pt x="323" y="216"/>
                  </a:cubicBezTo>
                  <a:cubicBezTo>
                    <a:pt x="440" y="216"/>
                    <a:pt x="440" y="216"/>
                    <a:pt x="440" y="216"/>
                  </a:cubicBezTo>
                  <a:cubicBezTo>
                    <a:pt x="440" y="219"/>
                    <a:pt x="440" y="223"/>
                    <a:pt x="440" y="226"/>
                  </a:cubicBezTo>
                  <a:cubicBezTo>
                    <a:pt x="440" y="276"/>
                    <a:pt x="422" y="323"/>
                    <a:pt x="393" y="35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2" name="Freeform 31"/>
            <p:cNvSpPr>
              <a:spLocks/>
            </p:cNvSpPr>
            <p:nvPr userDrawn="1"/>
          </p:nvSpPr>
          <p:spPr bwMode="gray">
            <a:xfrm>
              <a:off x="1731" y="1512"/>
              <a:ext cx="19" cy="19"/>
            </a:xfrm>
            <a:custGeom>
              <a:avLst/>
              <a:gdLst/>
              <a:ahLst/>
              <a:cxnLst>
                <a:cxn ang="0">
                  <a:pos x="0" y="7"/>
                </a:cxn>
                <a:cxn ang="0">
                  <a:pos x="17" y="27"/>
                </a:cxn>
                <a:cxn ang="0">
                  <a:pos x="26" y="20"/>
                </a:cxn>
                <a:cxn ang="0">
                  <a:pos x="8" y="0"/>
                </a:cxn>
                <a:cxn ang="0">
                  <a:pos x="0" y="7"/>
                </a:cxn>
              </a:cxnLst>
              <a:rect l="0" t="0" r="r" b="b"/>
              <a:pathLst>
                <a:path w="26" h="27">
                  <a:moveTo>
                    <a:pt x="0" y="7"/>
                  </a:moveTo>
                  <a:cubicBezTo>
                    <a:pt x="7" y="13"/>
                    <a:pt x="12" y="20"/>
                    <a:pt x="17" y="27"/>
                  </a:cubicBezTo>
                  <a:cubicBezTo>
                    <a:pt x="26" y="20"/>
                    <a:pt x="26" y="20"/>
                    <a:pt x="26" y="20"/>
                  </a:cubicBezTo>
                  <a:cubicBezTo>
                    <a:pt x="20" y="13"/>
                    <a:pt x="14" y="6"/>
                    <a:pt x="8" y="0"/>
                  </a:cubicBez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3" name="Freeform 32"/>
            <p:cNvSpPr>
              <a:spLocks/>
            </p:cNvSpPr>
            <p:nvPr userDrawn="1"/>
          </p:nvSpPr>
          <p:spPr bwMode="gray">
            <a:xfrm>
              <a:off x="1637" y="1475"/>
              <a:ext cx="19" cy="8"/>
            </a:xfrm>
            <a:custGeom>
              <a:avLst/>
              <a:gdLst/>
              <a:ahLst/>
              <a:cxnLst>
                <a:cxn ang="0">
                  <a:pos x="16" y="10"/>
                </a:cxn>
                <a:cxn ang="0">
                  <a:pos x="26" y="11"/>
                </a:cxn>
                <a:cxn ang="0">
                  <a:pos x="27" y="0"/>
                </a:cxn>
                <a:cxn ang="0">
                  <a:pos x="16" y="0"/>
                </a:cxn>
                <a:cxn ang="0">
                  <a:pos x="0" y="1"/>
                </a:cxn>
                <a:cxn ang="0">
                  <a:pos x="0" y="11"/>
                </a:cxn>
                <a:cxn ang="0">
                  <a:pos x="16" y="10"/>
                </a:cxn>
              </a:cxnLst>
              <a:rect l="0" t="0" r="r" b="b"/>
              <a:pathLst>
                <a:path w="27" h="11">
                  <a:moveTo>
                    <a:pt x="16" y="10"/>
                  </a:moveTo>
                  <a:cubicBezTo>
                    <a:pt x="20" y="10"/>
                    <a:pt x="23" y="11"/>
                    <a:pt x="26" y="11"/>
                  </a:cubicBezTo>
                  <a:cubicBezTo>
                    <a:pt x="27" y="0"/>
                    <a:pt x="27" y="0"/>
                    <a:pt x="27" y="0"/>
                  </a:cubicBezTo>
                  <a:cubicBezTo>
                    <a:pt x="23" y="0"/>
                    <a:pt x="20" y="0"/>
                    <a:pt x="16" y="0"/>
                  </a:cubicBezTo>
                  <a:cubicBezTo>
                    <a:pt x="10" y="0"/>
                    <a:pt x="5" y="0"/>
                    <a:pt x="0" y="1"/>
                  </a:cubicBezTo>
                  <a:cubicBezTo>
                    <a:pt x="0" y="11"/>
                    <a:pt x="0" y="11"/>
                    <a:pt x="0" y="11"/>
                  </a:cubicBezTo>
                  <a:cubicBezTo>
                    <a:pt x="6" y="11"/>
                    <a:pt x="11" y="10"/>
                    <a:pt x="16"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4" name="Freeform 33"/>
            <p:cNvSpPr>
              <a:spLocks/>
            </p:cNvSpPr>
            <p:nvPr userDrawn="1"/>
          </p:nvSpPr>
          <p:spPr bwMode="gray">
            <a:xfrm>
              <a:off x="1601" y="1478"/>
              <a:ext cx="21" cy="13"/>
            </a:xfrm>
            <a:custGeom>
              <a:avLst/>
              <a:gdLst/>
              <a:ahLst/>
              <a:cxnLst>
                <a:cxn ang="0">
                  <a:pos x="29" y="11"/>
                </a:cxn>
                <a:cxn ang="0">
                  <a:pos x="26" y="0"/>
                </a:cxn>
                <a:cxn ang="0">
                  <a:pos x="0" y="9"/>
                </a:cxn>
                <a:cxn ang="0">
                  <a:pos x="4" y="19"/>
                </a:cxn>
                <a:cxn ang="0">
                  <a:pos x="29" y="11"/>
                </a:cxn>
              </a:cxnLst>
              <a:rect l="0" t="0" r="r" b="b"/>
              <a:pathLst>
                <a:path w="29" h="19">
                  <a:moveTo>
                    <a:pt x="29" y="11"/>
                  </a:moveTo>
                  <a:cubicBezTo>
                    <a:pt x="26" y="0"/>
                    <a:pt x="26" y="0"/>
                    <a:pt x="26" y="0"/>
                  </a:cubicBezTo>
                  <a:cubicBezTo>
                    <a:pt x="17" y="2"/>
                    <a:pt x="9" y="5"/>
                    <a:pt x="0" y="9"/>
                  </a:cubicBezTo>
                  <a:cubicBezTo>
                    <a:pt x="4" y="19"/>
                    <a:pt x="4" y="19"/>
                    <a:pt x="4" y="19"/>
                  </a:cubicBezTo>
                  <a:cubicBezTo>
                    <a:pt x="12" y="15"/>
                    <a:pt x="20" y="13"/>
                    <a:pt x="29"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5" name="Freeform 34"/>
            <p:cNvSpPr>
              <a:spLocks/>
            </p:cNvSpPr>
            <p:nvPr userDrawn="1"/>
          </p:nvSpPr>
          <p:spPr bwMode="gray">
            <a:xfrm>
              <a:off x="1570" y="1491"/>
              <a:ext cx="19" cy="17"/>
            </a:xfrm>
            <a:custGeom>
              <a:avLst/>
              <a:gdLst/>
              <a:ahLst/>
              <a:cxnLst>
                <a:cxn ang="0">
                  <a:pos x="7" y="24"/>
                </a:cxn>
                <a:cxn ang="0">
                  <a:pos x="28" y="10"/>
                </a:cxn>
                <a:cxn ang="0">
                  <a:pos x="23" y="0"/>
                </a:cxn>
                <a:cxn ang="0">
                  <a:pos x="0" y="16"/>
                </a:cxn>
                <a:cxn ang="0">
                  <a:pos x="7" y="24"/>
                </a:cxn>
              </a:cxnLst>
              <a:rect l="0" t="0" r="r" b="b"/>
              <a:pathLst>
                <a:path w="28" h="24">
                  <a:moveTo>
                    <a:pt x="7" y="24"/>
                  </a:moveTo>
                  <a:cubicBezTo>
                    <a:pt x="14" y="19"/>
                    <a:pt x="21" y="14"/>
                    <a:pt x="28" y="10"/>
                  </a:cubicBezTo>
                  <a:cubicBezTo>
                    <a:pt x="23" y="0"/>
                    <a:pt x="23" y="0"/>
                    <a:pt x="23" y="0"/>
                  </a:cubicBezTo>
                  <a:cubicBezTo>
                    <a:pt x="15" y="5"/>
                    <a:pt x="7" y="10"/>
                    <a:pt x="0" y="16"/>
                  </a:cubicBezTo>
                  <a:lnTo>
                    <a:pt x="7"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6" name="Freeform 35"/>
            <p:cNvSpPr>
              <a:spLocks/>
            </p:cNvSpPr>
            <p:nvPr userDrawn="1"/>
          </p:nvSpPr>
          <p:spPr bwMode="gray">
            <a:xfrm>
              <a:off x="1764" y="1581"/>
              <a:ext cx="9" cy="20"/>
            </a:xfrm>
            <a:custGeom>
              <a:avLst/>
              <a:gdLst/>
              <a:ahLst/>
              <a:cxnLst>
                <a:cxn ang="0">
                  <a:pos x="0" y="2"/>
                </a:cxn>
                <a:cxn ang="0">
                  <a:pos x="2" y="28"/>
                </a:cxn>
                <a:cxn ang="0">
                  <a:pos x="13" y="27"/>
                </a:cxn>
                <a:cxn ang="0">
                  <a:pos x="10" y="0"/>
                </a:cxn>
                <a:cxn ang="0">
                  <a:pos x="0" y="2"/>
                </a:cxn>
              </a:cxnLst>
              <a:rect l="0" t="0" r="r" b="b"/>
              <a:pathLst>
                <a:path w="13" h="28">
                  <a:moveTo>
                    <a:pt x="0" y="2"/>
                  </a:moveTo>
                  <a:cubicBezTo>
                    <a:pt x="1" y="10"/>
                    <a:pt x="2" y="19"/>
                    <a:pt x="2" y="28"/>
                  </a:cubicBezTo>
                  <a:cubicBezTo>
                    <a:pt x="13" y="27"/>
                    <a:pt x="13" y="27"/>
                    <a:pt x="13" y="27"/>
                  </a:cubicBezTo>
                  <a:cubicBezTo>
                    <a:pt x="13" y="18"/>
                    <a:pt x="12" y="9"/>
                    <a:pt x="10" y="0"/>
                  </a:cubicBez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7" name="Freeform 36"/>
            <p:cNvSpPr>
              <a:spLocks/>
            </p:cNvSpPr>
            <p:nvPr userDrawn="1"/>
          </p:nvSpPr>
          <p:spPr bwMode="gray">
            <a:xfrm>
              <a:off x="1726" y="1677"/>
              <a:ext cx="19" cy="18"/>
            </a:xfrm>
            <a:custGeom>
              <a:avLst/>
              <a:gdLst/>
              <a:ahLst/>
              <a:cxnLst>
                <a:cxn ang="0">
                  <a:pos x="0" y="18"/>
                </a:cxn>
                <a:cxn ang="0">
                  <a:pos x="7" y="26"/>
                </a:cxn>
                <a:cxn ang="0">
                  <a:pos x="26" y="6"/>
                </a:cxn>
                <a:cxn ang="0">
                  <a:pos x="18" y="0"/>
                </a:cxn>
                <a:cxn ang="0">
                  <a:pos x="0" y="18"/>
                </a:cxn>
              </a:cxnLst>
              <a:rect l="0" t="0" r="r" b="b"/>
              <a:pathLst>
                <a:path w="26" h="26">
                  <a:moveTo>
                    <a:pt x="0" y="18"/>
                  </a:moveTo>
                  <a:cubicBezTo>
                    <a:pt x="7" y="26"/>
                    <a:pt x="7" y="26"/>
                    <a:pt x="7" y="26"/>
                  </a:cubicBezTo>
                  <a:cubicBezTo>
                    <a:pt x="14" y="20"/>
                    <a:pt x="20" y="13"/>
                    <a:pt x="26" y="6"/>
                  </a:cubicBezTo>
                  <a:cubicBezTo>
                    <a:pt x="18" y="0"/>
                    <a:pt x="18" y="0"/>
                    <a:pt x="18" y="0"/>
                  </a:cubicBezTo>
                  <a:cubicBezTo>
                    <a:pt x="13" y="6"/>
                    <a:pt x="7" y="12"/>
                    <a:pt x="0"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8"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407547593"/>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Break (Photo) Dark BG">
    <p:bg bwMode="auto">
      <p:bgPr>
        <a:solidFill>
          <a:schemeClr val="accent3"/>
        </a:solidFill>
        <a:effectLst/>
      </p:bgPr>
    </p:bg>
    <p:spTree>
      <p:nvGrpSpPr>
        <p:cNvPr id="1" name=""/>
        <p:cNvGrpSpPr/>
        <p:nvPr/>
      </p:nvGrpSpPr>
      <p:grpSpPr>
        <a:xfrm>
          <a:off x="0" y="0"/>
          <a:ext cx="0" cy="0"/>
          <a:chOff x="0" y="0"/>
          <a:chExt cx="0" cy="0"/>
        </a:xfrm>
      </p:grpSpPr>
      <p:grpSp>
        <p:nvGrpSpPr>
          <p:cNvPr id="5" name="Group 44"/>
          <p:cNvGrpSpPr/>
          <p:nvPr userDrawn="1"/>
        </p:nvGrpSpPr>
        <p:grpSpPr bwMode="white">
          <a:xfrm>
            <a:off x="0" y="5497116"/>
            <a:ext cx="9144000" cy="1375874"/>
            <a:chOff x="0" y="5497116"/>
            <a:chExt cx="9144000" cy="1375874"/>
          </a:xfrm>
        </p:grpSpPr>
        <p:sp>
          <p:nvSpPr>
            <p:cNvPr id="8197"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7" name="Group 8"/>
            <p:cNvGrpSpPr>
              <a:grpSpLocks noChangeAspect="1"/>
            </p:cNvGrpSpPr>
            <p:nvPr userDrawn="1"/>
          </p:nvGrpSpPr>
          <p:grpSpPr bwMode="white">
            <a:xfrm>
              <a:off x="7209614" y="5497116"/>
              <a:ext cx="1374905" cy="1027509"/>
              <a:chOff x="5198" y="2352"/>
              <a:chExt cx="562" cy="420"/>
            </a:xfrm>
            <a:solidFill>
              <a:schemeClr val="bg1"/>
            </a:solidFill>
          </p:grpSpPr>
          <p:sp>
            <p:nvSpPr>
              <p:cNvPr id="43" name="Freeform 9"/>
              <p:cNvSpPr>
                <a:spLocks/>
              </p:cNvSpPr>
              <p:nvPr userDrawn="1"/>
            </p:nvSpPr>
            <p:spPr bwMode="white">
              <a:xfrm>
                <a:off x="5471"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4" name="Freeform 10"/>
              <p:cNvSpPr>
                <a:spLocks/>
              </p:cNvSpPr>
              <p:nvPr userDrawn="1"/>
            </p:nvSpPr>
            <p:spPr bwMode="white">
              <a:xfrm>
                <a:off x="5198"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sp>
        <p:nvSpPr>
          <p:cNvPr id="2" name="Title 1"/>
          <p:cNvSpPr>
            <a:spLocks noGrp="1"/>
          </p:cNvSpPr>
          <p:nvPr>
            <p:ph type="ctrTitle" hasCustomPrompt="1"/>
          </p:nvPr>
        </p:nvSpPr>
        <p:spPr bwMode="white">
          <a:xfrm>
            <a:off x="2466976" y="3276600"/>
            <a:ext cx="5588000" cy="812800"/>
          </a:xfrm>
        </p:spPr>
        <p:txBody>
          <a:bodyPr lIns="0" tIns="0" rIns="0" bIns="0" anchor="t" anchorCtr="0">
            <a:noAutofit/>
          </a:bodyPr>
          <a:lstStyle>
            <a:lvl1pPr algn="l">
              <a:lnSpc>
                <a:spcPct val="95000"/>
              </a:lnSpc>
              <a:defRPr sz="2500" baseline="0">
                <a:solidFill>
                  <a:schemeClr val="bg1"/>
                </a:solidFill>
              </a:defRPr>
            </a:lvl1pPr>
          </a:lstStyle>
          <a:p>
            <a:r>
              <a:rPr lang="en-US" dirty="0" smtClean="0"/>
              <a:t>Section Break Title Goes Here</a:t>
            </a:r>
            <a:br>
              <a:rPr lang="en-US" dirty="0" smtClean="0"/>
            </a:br>
            <a:r>
              <a:rPr lang="en-US" dirty="0" smtClean="0"/>
              <a:t>(Presenter Photo Option) </a:t>
            </a:r>
            <a:endParaRPr lang="en-US" dirty="0"/>
          </a:p>
        </p:txBody>
      </p:sp>
      <p:sp>
        <p:nvSpPr>
          <p:cNvPr id="3" name="Subtitle 2"/>
          <p:cNvSpPr>
            <a:spLocks noGrp="1"/>
          </p:cNvSpPr>
          <p:nvPr>
            <p:ph type="subTitle" idx="1" hasCustomPrompt="1"/>
          </p:nvPr>
        </p:nvSpPr>
        <p:spPr bwMode="white">
          <a:xfrm>
            <a:off x="2466974" y="4095750"/>
            <a:ext cx="5588001" cy="400050"/>
          </a:xfrm>
        </p:spPr>
        <p:txBody>
          <a:bodyPr lIns="0" tIns="0" rIns="0" bIns="0">
            <a:noAutofit/>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a:t>
            </a:r>
          </a:p>
        </p:txBody>
      </p:sp>
      <p:sp>
        <p:nvSpPr>
          <p:cNvPr id="4" name="Date Placeholder 3"/>
          <p:cNvSpPr>
            <a:spLocks noGrp="1"/>
          </p:cNvSpPr>
          <p:nvPr>
            <p:ph type="dt" sz="half" idx="10"/>
          </p:nvPr>
        </p:nvSpPr>
        <p:spPr>
          <a:xfrm>
            <a:off x="3505200" y="6569076"/>
            <a:ext cx="2133600" cy="269874"/>
          </a:xfrm>
        </p:spPr>
        <p:txBody>
          <a:bodyPr/>
          <a:lstStyle>
            <a:lvl1pPr algn="ctr">
              <a:defRPr/>
            </a:lvl1pPr>
          </a:lstStyle>
          <a:p>
            <a:fld id="{5E706C27-D476-4C27-AB17-11DEB34BC724}" type="datetime1">
              <a:rPr lang="en-US" smtClean="0">
                <a:solidFill>
                  <a:srgbClr val="000000">
                    <a:tint val="75000"/>
                  </a:srgbClr>
                </a:solidFill>
              </a:rPr>
              <a:pPr/>
              <a:t>8/8/2016</a:t>
            </a:fld>
            <a:endParaRPr lang="en-US">
              <a:solidFill>
                <a:srgbClr val="000000">
                  <a:tint val="75000"/>
                </a:srgbClr>
              </a:solidFill>
            </a:endParaRPr>
          </a:p>
        </p:txBody>
      </p:sp>
      <p:pic>
        <p:nvPicPr>
          <p:cNvPr id="52"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53" name="TextBox 52"/>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sp>
        <p:nvSpPr>
          <p:cNvPr id="39" name="Picture Placeholder 38"/>
          <p:cNvSpPr>
            <a:spLocks noGrp="1"/>
          </p:cNvSpPr>
          <p:nvPr>
            <p:ph type="pic" sz="quarter" idx="13" hasCustomPrompt="1"/>
          </p:nvPr>
        </p:nvSpPr>
        <p:spPr>
          <a:xfrm>
            <a:off x="2466975" y="1436688"/>
            <a:ext cx="1647825" cy="1585912"/>
          </a:xfrm>
        </p:spPr>
        <p:txBody>
          <a:bodyPr/>
          <a:lstStyle>
            <a:lvl1pPr algn="ctr">
              <a:buNone/>
              <a:defRPr sz="1600" baseline="0"/>
            </a:lvl1pPr>
          </a:lstStyle>
          <a:p>
            <a:r>
              <a:rPr lang="en-US" smtClean="0"/>
              <a:t>Insert photo here</a:t>
            </a:r>
            <a:endParaRPr lang="en-US"/>
          </a:p>
        </p:txBody>
      </p:sp>
      <p:grpSp>
        <p:nvGrpSpPr>
          <p:cNvPr id="124" name="Group 123"/>
          <p:cNvGrpSpPr/>
          <p:nvPr userDrawn="1"/>
        </p:nvGrpSpPr>
        <p:grpSpPr>
          <a:xfrm>
            <a:off x="2460625" y="5499228"/>
            <a:ext cx="1685925" cy="382783"/>
            <a:chOff x="2460625" y="5499228"/>
            <a:chExt cx="1685925" cy="382783"/>
          </a:xfrm>
        </p:grpSpPr>
        <p:sp>
          <p:nvSpPr>
            <p:cNvPr id="125" name="Oval 14"/>
            <p:cNvSpPr>
              <a:spLocks noChangeArrowheads="1"/>
            </p:cNvSpPr>
            <p:nvPr userDrawn="1"/>
          </p:nvSpPr>
          <p:spPr bwMode="gray">
            <a:xfrm>
              <a:off x="2467825" y="5506428"/>
              <a:ext cx="365984" cy="368384"/>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6" name="Freeform 15"/>
            <p:cNvSpPr>
              <a:spLocks/>
            </p:cNvSpPr>
            <p:nvPr userDrawn="1"/>
          </p:nvSpPr>
          <p:spPr bwMode="gray">
            <a:xfrm>
              <a:off x="2898606" y="5636022"/>
              <a:ext cx="47998" cy="86396"/>
            </a:xfrm>
            <a:custGeom>
              <a:avLst/>
              <a:gdLst/>
              <a:ahLst/>
              <a:cxnLst>
                <a:cxn ang="0">
                  <a:pos x="0" y="72"/>
                </a:cxn>
                <a:cxn ang="0">
                  <a:pos x="0" y="0"/>
                </a:cxn>
                <a:cxn ang="0">
                  <a:pos x="40" y="0"/>
                </a:cxn>
                <a:cxn ang="0">
                  <a:pos x="38" y="10"/>
                </a:cxn>
                <a:cxn ang="0">
                  <a:pos x="12" y="10"/>
                </a:cxn>
                <a:cxn ang="0">
                  <a:pos x="12" y="29"/>
                </a:cxn>
                <a:cxn ang="0">
                  <a:pos x="34" y="29"/>
                </a:cxn>
                <a:cxn ang="0">
                  <a:pos x="34" y="39"/>
                </a:cxn>
                <a:cxn ang="0">
                  <a:pos x="12" y="39"/>
                </a:cxn>
                <a:cxn ang="0">
                  <a:pos x="12" y="62"/>
                </a:cxn>
                <a:cxn ang="0">
                  <a:pos x="40" y="62"/>
                </a:cxn>
                <a:cxn ang="0">
                  <a:pos x="40" y="72"/>
                </a:cxn>
                <a:cxn ang="0">
                  <a:pos x="0" y="72"/>
                </a:cxn>
              </a:cxnLst>
              <a:rect l="0" t="0" r="r" b="b"/>
              <a:pathLst>
                <a:path w="40" h="72">
                  <a:moveTo>
                    <a:pt x="0" y="72"/>
                  </a:moveTo>
                  <a:lnTo>
                    <a:pt x="0" y="0"/>
                  </a:lnTo>
                  <a:lnTo>
                    <a:pt x="40" y="0"/>
                  </a:lnTo>
                  <a:lnTo>
                    <a:pt x="38" y="10"/>
                  </a:lnTo>
                  <a:lnTo>
                    <a:pt x="12" y="10"/>
                  </a:lnTo>
                  <a:lnTo>
                    <a:pt x="12" y="29"/>
                  </a:lnTo>
                  <a:lnTo>
                    <a:pt x="34" y="29"/>
                  </a:lnTo>
                  <a:lnTo>
                    <a:pt x="34" y="39"/>
                  </a:lnTo>
                  <a:lnTo>
                    <a:pt x="12" y="39"/>
                  </a:lnTo>
                  <a:lnTo>
                    <a:pt x="12" y="62"/>
                  </a:lnTo>
                  <a:lnTo>
                    <a:pt x="40" y="62"/>
                  </a:lnTo>
                  <a:lnTo>
                    <a:pt x="40" y="72"/>
                  </a:lnTo>
                  <a:lnTo>
                    <a:pt x="0"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7" name="Freeform 16"/>
            <p:cNvSpPr>
              <a:spLocks/>
            </p:cNvSpPr>
            <p:nvPr userDrawn="1"/>
          </p:nvSpPr>
          <p:spPr bwMode="gray">
            <a:xfrm>
              <a:off x="2968202" y="5636022"/>
              <a:ext cx="69597" cy="86396"/>
            </a:xfrm>
            <a:custGeom>
              <a:avLst/>
              <a:gdLst/>
              <a:ahLst/>
              <a:cxnLst>
                <a:cxn ang="0">
                  <a:pos x="43" y="72"/>
                </a:cxn>
                <a:cxn ang="0">
                  <a:pos x="29" y="43"/>
                </a:cxn>
                <a:cxn ang="0">
                  <a:pos x="14" y="72"/>
                </a:cxn>
                <a:cxn ang="0">
                  <a:pos x="0" y="72"/>
                </a:cxn>
                <a:cxn ang="0">
                  <a:pos x="22" y="33"/>
                </a:cxn>
                <a:cxn ang="0">
                  <a:pos x="2" y="0"/>
                </a:cxn>
                <a:cxn ang="0">
                  <a:pos x="17" y="0"/>
                </a:cxn>
                <a:cxn ang="0">
                  <a:pos x="28" y="22"/>
                </a:cxn>
                <a:cxn ang="0">
                  <a:pos x="39" y="0"/>
                </a:cxn>
                <a:cxn ang="0">
                  <a:pos x="53" y="0"/>
                </a:cxn>
                <a:cxn ang="0">
                  <a:pos x="35" y="33"/>
                </a:cxn>
                <a:cxn ang="0">
                  <a:pos x="58" y="72"/>
                </a:cxn>
                <a:cxn ang="0">
                  <a:pos x="43" y="72"/>
                </a:cxn>
              </a:cxnLst>
              <a:rect l="0" t="0" r="r" b="b"/>
              <a:pathLst>
                <a:path w="58" h="72">
                  <a:moveTo>
                    <a:pt x="43" y="72"/>
                  </a:moveTo>
                  <a:lnTo>
                    <a:pt x="29" y="43"/>
                  </a:lnTo>
                  <a:lnTo>
                    <a:pt x="14" y="72"/>
                  </a:lnTo>
                  <a:lnTo>
                    <a:pt x="0" y="72"/>
                  </a:lnTo>
                  <a:lnTo>
                    <a:pt x="22" y="33"/>
                  </a:lnTo>
                  <a:lnTo>
                    <a:pt x="2" y="0"/>
                  </a:lnTo>
                  <a:lnTo>
                    <a:pt x="17" y="0"/>
                  </a:lnTo>
                  <a:lnTo>
                    <a:pt x="28" y="22"/>
                  </a:lnTo>
                  <a:lnTo>
                    <a:pt x="39" y="0"/>
                  </a:lnTo>
                  <a:lnTo>
                    <a:pt x="53" y="0"/>
                  </a:lnTo>
                  <a:lnTo>
                    <a:pt x="35" y="33"/>
                  </a:lnTo>
                  <a:lnTo>
                    <a:pt x="58" y="72"/>
                  </a:lnTo>
                  <a:lnTo>
                    <a:pt x="43"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8" name="Freeform 17"/>
            <p:cNvSpPr>
              <a:spLocks noEditPoints="1"/>
            </p:cNvSpPr>
            <p:nvPr userDrawn="1"/>
          </p:nvSpPr>
          <p:spPr bwMode="gray">
            <a:xfrm>
              <a:off x="3064198" y="5636022"/>
              <a:ext cx="56397" cy="86396"/>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7"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9" name="Freeform 18"/>
            <p:cNvSpPr>
              <a:spLocks noEditPoints="1"/>
            </p:cNvSpPr>
            <p:nvPr userDrawn="1"/>
          </p:nvSpPr>
          <p:spPr bwMode="gray">
            <a:xfrm>
              <a:off x="3150594" y="5636022"/>
              <a:ext cx="59997" cy="86396"/>
            </a:xfrm>
            <a:custGeom>
              <a:avLst/>
              <a:gdLst/>
              <a:ahLst/>
              <a:cxnLst>
                <a:cxn ang="0">
                  <a:pos x="50" y="101"/>
                </a:cxn>
                <a:cxn ang="0">
                  <a:pos x="41" y="86"/>
                </a:cxn>
                <a:cxn ang="0">
                  <a:pos x="24" y="60"/>
                </a:cxn>
                <a:cxn ang="0">
                  <a:pos x="17" y="57"/>
                </a:cxn>
                <a:cxn ang="0">
                  <a:pos x="17" y="101"/>
                </a:cxn>
                <a:cxn ang="0">
                  <a:pos x="0" y="101"/>
                </a:cxn>
                <a:cxn ang="0">
                  <a:pos x="0" y="0"/>
                </a:cxn>
                <a:cxn ang="0">
                  <a:pos x="31" y="0"/>
                </a:cxn>
                <a:cxn ang="0">
                  <a:pos x="64" y="29"/>
                </a:cxn>
                <a:cxn ang="0">
                  <a:pos x="39" y="57"/>
                </a:cxn>
                <a:cxn ang="0">
                  <a:pos x="55" y="77"/>
                </a:cxn>
                <a:cxn ang="0">
                  <a:pos x="70" y="101"/>
                </a:cxn>
                <a:cxn ang="0">
                  <a:pos x="50" y="101"/>
                </a:cxn>
                <a:cxn ang="0">
                  <a:pos x="26" y="13"/>
                </a:cxn>
                <a:cxn ang="0">
                  <a:pos x="17" y="13"/>
                </a:cxn>
                <a:cxn ang="0">
                  <a:pos x="17" y="46"/>
                </a:cxn>
                <a:cxn ang="0">
                  <a:pos x="26" y="46"/>
                </a:cxn>
                <a:cxn ang="0">
                  <a:pos x="42" y="41"/>
                </a:cxn>
                <a:cxn ang="0">
                  <a:pos x="47" y="29"/>
                </a:cxn>
                <a:cxn ang="0">
                  <a:pos x="26" y="13"/>
                </a:cxn>
              </a:cxnLst>
              <a:rect l="0" t="0" r="r" b="b"/>
              <a:pathLst>
                <a:path w="70" h="101">
                  <a:moveTo>
                    <a:pt x="50" y="101"/>
                  </a:moveTo>
                  <a:cubicBezTo>
                    <a:pt x="41" y="86"/>
                    <a:pt x="41" y="86"/>
                    <a:pt x="41" y="86"/>
                  </a:cubicBezTo>
                  <a:cubicBezTo>
                    <a:pt x="34" y="73"/>
                    <a:pt x="29" y="66"/>
                    <a:pt x="24" y="60"/>
                  </a:cubicBezTo>
                  <a:cubicBezTo>
                    <a:pt x="22"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3" y="59"/>
                    <a:pt x="50" y="68"/>
                    <a:pt x="55" y="77"/>
                  </a:cubicBezTo>
                  <a:cubicBezTo>
                    <a:pt x="70" y="101"/>
                    <a:pt x="70" y="101"/>
                    <a:pt x="70" y="101"/>
                  </a:cubicBezTo>
                  <a:lnTo>
                    <a:pt x="50" y="101"/>
                  </a:lnTo>
                  <a:close/>
                  <a:moveTo>
                    <a:pt x="26" y="13"/>
                  </a:moveTo>
                  <a:cubicBezTo>
                    <a:pt x="17" y="13"/>
                    <a:pt x="17" y="13"/>
                    <a:pt x="17" y="13"/>
                  </a:cubicBezTo>
                  <a:cubicBezTo>
                    <a:pt x="17" y="46"/>
                    <a:pt x="17" y="46"/>
                    <a:pt x="17" y="46"/>
                  </a:cubicBezTo>
                  <a:cubicBezTo>
                    <a:pt x="26" y="46"/>
                    <a:pt x="26" y="46"/>
                    <a:pt x="26" y="46"/>
                  </a:cubicBezTo>
                  <a:cubicBezTo>
                    <a:pt x="35" y="46"/>
                    <a:pt x="39" y="44"/>
                    <a:pt x="42" y="41"/>
                  </a:cubicBezTo>
                  <a:cubicBezTo>
                    <a:pt x="45" y="38"/>
                    <a:pt x="47" y="34"/>
                    <a:pt x="47" y="29"/>
                  </a:cubicBezTo>
                  <a:cubicBezTo>
                    <a:pt x="47" y="19"/>
                    <a:pt x="41" y="13"/>
                    <a:pt x="26" y="1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0" name="Freeform 19"/>
            <p:cNvSpPr>
              <a:spLocks/>
            </p:cNvSpPr>
            <p:nvPr userDrawn="1"/>
          </p:nvSpPr>
          <p:spPr bwMode="gray">
            <a:xfrm>
              <a:off x="3241790" y="5636022"/>
              <a:ext cx="47998" cy="86396"/>
            </a:xfrm>
            <a:custGeom>
              <a:avLst/>
              <a:gdLst/>
              <a:ahLst/>
              <a:cxnLst>
                <a:cxn ang="0">
                  <a:pos x="0" y="72"/>
                </a:cxn>
                <a:cxn ang="0">
                  <a:pos x="0" y="0"/>
                </a:cxn>
                <a:cxn ang="0">
                  <a:pos x="39" y="0"/>
                </a:cxn>
                <a:cxn ang="0">
                  <a:pos x="37" y="10"/>
                </a:cxn>
                <a:cxn ang="0">
                  <a:pos x="11" y="10"/>
                </a:cxn>
                <a:cxn ang="0">
                  <a:pos x="11" y="29"/>
                </a:cxn>
                <a:cxn ang="0">
                  <a:pos x="33" y="29"/>
                </a:cxn>
                <a:cxn ang="0">
                  <a:pos x="33" y="39"/>
                </a:cxn>
                <a:cxn ang="0">
                  <a:pos x="11" y="39"/>
                </a:cxn>
                <a:cxn ang="0">
                  <a:pos x="11" y="62"/>
                </a:cxn>
                <a:cxn ang="0">
                  <a:pos x="40" y="62"/>
                </a:cxn>
                <a:cxn ang="0">
                  <a:pos x="40" y="72"/>
                </a:cxn>
                <a:cxn ang="0">
                  <a:pos x="0" y="72"/>
                </a:cxn>
              </a:cxnLst>
              <a:rect l="0" t="0" r="r" b="b"/>
              <a:pathLst>
                <a:path w="40" h="72">
                  <a:moveTo>
                    <a:pt x="0" y="72"/>
                  </a:moveTo>
                  <a:lnTo>
                    <a:pt x="0" y="0"/>
                  </a:lnTo>
                  <a:lnTo>
                    <a:pt x="39" y="0"/>
                  </a:lnTo>
                  <a:lnTo>
                    <a:pt x="37" y="10"/>
                  </a:lnTo>
                  <a:lnTo>
                    <a:pt x="11" y="10"/>
                  </a:lnTo>
                  <a:lnTo>
                    <a:pt x="11" y="29"/>
                  </a:lnTo>
                  <a:lnTo>
                    <a:pt x="33" y="29"/>
                  </a:lnTo>
                  <a:lnTo>
                    <a:pt x="33" y="39"/>
                  </a:lnTo>
                  <a:lnTo>
                    <a:pt x="11" y="39"/>
                  </a:lnTo>
                  <a:lnTo>
                    <a:pt x="11" y="62"/>
                  </a:lnTo>
                  <a:lnTo>
                    <a:pt x="40" y="62"/>
                  </a:lnTo>
                  <a:lnTo>
                    <a:pt x="40" y="72"/>
                  </a:lnTo>
                  <a:lnTo>
                    <a:pt x="0"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1" name="Freeform 20"/>
            <p:cNvSpPr>
              <a:spLocks/>
            </p:cNvSpPr>
            <p:nvPr userDrawn="1"/>
          </p:nvSpPr>
          <p:spPr bwMode="gray">
            <a:xfrm>
              <a:off x="3314987" y="5634822"/>
              <a:ext cx="62397" cy="88796"/>
            </a:xfrm>
            <a:custGeom>
              <a:avLst/>
              <a:gdLst/>
              <a:ahLst/>
              <a:cxnLst>
                <a:cxn ang="0">
                  <a:pos x="33" y="105"/>
                </a:cxn>
                <a:cxn ang="0">
                  <a:pos x="0" y="96"/>
                </a:cxn>
                <a:cxn ang="0">
                  <a:pos x="7" y="83"/>
                </a:cxn>
                <a:cxn ang="0">
                  <a:pos x="34" y="92"/>
                </a:cxn>
                <a:cxn ang="0">
                  <a:pos x="54" y="75"/>
                </a:cxn>
                <a:cxn ang="0">
                  <a:pos x="39" y="60"/>
                </a:cxn>
                <a:cxn ang="0">
                  <a:pos x="28" y="57"/>
                </a:cxn>
                <a:cxn ang="0">
                  <a:pos x="8" y="45"/>
                </a:cxn>
                <a:cxn ang="0">
                  <a:pos x="4" y="30"/>
                </a:cxn>
                <a:cxn ang="0">
                  <a:pos x="39" y="0"/>
                </a:cxn>
                <a:cxn ang="0">
                  <a:pos x="71" y="10"/>
                </a:cxn>
                <a:cxn ang="0">
                  <a:pos x="63" y="22"/>
                </a:cxn>
                <a:cxn ang="0">
                  <a:pos x="39" y="14"/>
                </a:cxn>
                <a:cxn ang="0">
                  <a:pos x="23" y="28"/>
                </a:cxn>
                <a:cxn ang="0">
                  <a:pos x="36" y="40"/>
                </a:cxn>
                <a:cxn ang="0">
                  <a:pos x="48" y="44"/>
                </a:cxn>
                <a:cxn ang="0">
                  <a:pos x="73" y="73"/>
                </a:cxn>
                <a:cxn ang="0">
                  <a:pos x="33" y="105"/>
                </a:cxn>
              </a:cxnLst>
              <a:rect l="0" t="0" r="r" b="b"/>
              <a:pathLst>
                <a:path w="73" h="105">
                  <a:moveTo>
                    <a:pt x="33"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49" y="63"/>
                    <a:pt x="39" y="60"/>
                  </a:cubicBezTo>
                  <a:cubicBezTo>
                    <a:pt x="28" y="57"/>
                    <a:pt x="28" y="57"/>
                    <a:pt x="28" y="57"/>
                  </a:cubicBezTo>
                  <a:cubicBezTo>
                    <a:pt x="19" y="55"/>
                    <a:pt x="12" y="51"/>
                    <a:pt x="8"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59" y="105"/>
                    <a:pt x="33"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2" name="Freeform 21"/>
            <p:cNvSpPr>
              <a:spLocks/>
            </p:cNvSpPr>
            <p:nvPr userDrawn="1"/>
          </p:nvSpPr>
          <p:spPr bwMode="gray">
            <a:xfrm>
              <a:off x="3403783" y="5634822"/>
              <a:ext cx="61197" cy="88796"/>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3" name="Freeform 22"/>
            <p:cNvSpPr>
              <a:spLocks/>
            </p:cNvSpPr>
            <p:nvPr userDrawn="1"/>
          </p:nvSpPr>
          <p:spPr bwMode="gray">
            <a:xfrm>
              <a:off x="3539377" y="5634822"/>
              <a:ext cx="61197" cy="88796"/>
            </a:xfrm>
            <a:custGeom>
              <a:avLst/>
              <a:gdLst/>
              <a:ahLst/>
              <a:cxnLst>
                <a:cxn ang="0">
                  <a:pos x="33" y="105"/>
                </a:cxn>
                <a:cxn ang="0">
                  <a:pos x="0" y="96"/>
                </a:cxn>
                <a:cxn ang="0">
                  <a:pos x="6" y="83"/>
                </a:cxn>
                <a:cxn ang="0">
                  <a:pos x="33" y="92"/>
                </a:cxn>
                <a:cxn ang="0">
                  <a:pos x="53" y="75"/>
                </a:cxn>
                <a:cxn ang="0">
                  <a:pos x="38" y="60"/>
                </a:cxn>
                <a:cxn ang="0">
                  <a:pos x="27" y="57"/>
                </a:cxn>
                <a:cxn ang="0">
                  <a:pos x="8" y="45"/>
                </a:cxn>
                <a:cxn ang="0">
                  <a:pos x="4" y="30"/>
                </a:cxn>
                <a:cxn ang="0">
                  <a:pos x="38" y="0"/>
                </a:cxn>
                <a:cxn ang="0">
                  <a:pos x="70" y="10"/>
                </a:cxn>
                <a:cxn ang="0">
                  <a:pos x="63" y="22"/>
                </a:cxn>
                <a:cxn ang="0">
                  <a:pos x="39" y="14"/>
                </a:cxn>
                <a:cxn ang="0">
                  <a:pos x="22" y="28"/>
                </a:cxn>
                <a:cxn ang="0">
                  <a:pos x="36" y="40"/>
                </a:cxn>
                <a:cxn ang="0">
                  <a:pos x="48" y="44"/>
                </a:cxn>
                <a:cxn ang="0">
                  <a:pos x="73" y="73"/>
                </a:cxn>
                <a:cxn ang="0">
                  <a:pos x="33" y="105"/>
                </a:cxn>
              </a:cxnLst>
              <a:rect l="0" t="0" r="r" b="b"/>
              <a:pathLst>
                <a:path w="73" h="105">
                  <a:moveTo>
                    <a:pt x="33" y="105"/>
                  </a:moveTo>
                  <a:cubicBezTo>
                    <a:pt x="21" y="105"/>
                    <a:pt x="10" y="102"/>
                    <a:pt x="0" y="96"/>
                  </a:cubicBezTo>
                  <a:cubicBezTo>
                    <a:pt x="6" y="83"/>
                    <a:pt x="6" y="83"/>
                    <a:pt x="6" y="83"/>
                  </a:cubicBezTo>
                  <a:cubicBezTo>
                    <a:pt x="15" y="88"/>
                    <a:pt x="23" y="92"/>
                    <a:pt x="33" y="92"/>
                  </a:cubicBezTo>
                  <a:cubicBezTo>
                    <a:pt x="46" y="92"/>
                    <a:pt x="53" y="86"/>
                    <a:pt x="53" y="75"/>
                  </a:cubicBezTo>
                  <a:cubicBezTo>
                    <a:pt x="53" y="68"/>
                    <a:pt x="49" y="63"/>
                    <a:pt x="38" y="60"/>
                  </a:cubicBezTo>
                  <a:cubicBezTo>
                    <a:pt x="27" y="57"/>
                    <a:pt x="27" y="57"/>
                    <a:pt x="27" y="57"/>
                  </a:cubicBezTo>
                  <a:cubicBezTo>
                    <a:pt x="18" y="55"/>
                    <a:pt x="12" y="51"/>
                    <a:pt x="8" y="45"/>
                  </a:cubicBezTo>
                  <a:cubicBezTo>
                    <a:pt x="5" y="41"/>
                    <a:pt x="4" y="36"/>
                    <a:pt x="4" y="30"/>
                  </a:cubicBezTo>
                  <a:cubicBezTo>
                    <a:pt x="4" y="12"/>
                    <a:pt x="18" y="0"/>
                    <a:pt x="38" y="0"/>
                  </a:cubicBezTo>
                  <a:cubicBezTo>
                    <a:pt x="50" y="0"/>
                    <a:pt x="61" y="4"/>
                    <a:pt x="70" y="10"/>
                  </a:cubicBezTo>
                  <a:cubicBezTo>
                    <a:pt x="63" y="22"/>
                    <a:pt x="63" y="22"/>
                    <a:pt x="63" y="22"/>
                  </a:cubicBezTo>
                  <a:cubicBezTo>
                    <a:pt x="53" y="16"/>
                    <a:pt x="47" y="14"/>
                    <a:pt x="39" y="14"/>
                  </a:cubicBezTo>
                  <a:cubicBezTo>
                    <a:pt x="29" y="14"/>
                    <a:pt x="22" y="19"/>
                    <a:pt x="22" y="28"/>
                  </a:cubicBezTo>
                  <a:cubicBezTo>
                    <a:pt x="22" y="34"/>
                    <a:pt x="26" y="37"/>
                    <a:pt x="36" y="40"/>
                  </a:cubicBezTo>
                  <a:cubicBezTo>
                    <a:pt x="48" y="44"/>
                    <a:pt x="48" y="44"/>
                    <a:pt x="48" y="44"/>
                  </a:cubicBezTo>
                  <a:cubicBezTo>
                    <a:pt x="62" y="48"/>
                    <a:pt x="73" y="57"/>
                    <a:pt x="73" y="73"/>
                  </a:cubicBezTo>
                  <a:cubicBezTo>
                    <a:pt x="73" y="90"/>
                    <a:pt x="59" y="105"/>
                    <a:pt x="33"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4" name="Freeform 23"/>
            <p:cNvSpPr>
              <a:spLocks/>
            </p:cNvSpPr>
            <p:nvPr userDrawn="1"/>
          </p:nvSpPr>
          <p:spPr bwMode="gray">
            <a:xfrm>
              <a:off x="3630573" y="5634822"/>
              <a:ext cx="61197" cy="88796"/>
            </a:xfrm>
            <a:custGeom>
              <a:avLst/>
              <a:gdLst/>
              <a:ahLst/>
              <a:cxnLst>
                <a:cxn ang="0">
                  <a:pos x="44" y="105"/>
                </a:cxn>
                <a:cxn ang="0">
                  <a:pos x="12" y="90"/>
                </a:cxn>
                <a:cxn ang="0">
                  <a:pos x="0" y="54"/>
                </a:cxn>
                <a:cxn ang="0">
                  <a:pos x="7" y="23"/>
                </a:cxn>
                <a:cxn ang="0">
                  <a:pos x="45" y="0"/>
                </a:cxn>
                <a:cxn ang="0">
                  <a:pos x="70" y="8"/>
                </a:cxn>
                <a:cxn ang="0">
                  <a:pos x="62" y="19"/>
                </a:cxn>
                <a:cxn ang="0">
                  <a:pos x="45" y="13"/>
                </a:cxn>
                <a:cxn ang="0">
                  <a:pos x="25" y="25"/>
                </a:cxn>
                <a:cxn ang="0">
                  <a:pos x="19" y="52"/>
                </a:cxn>
                <a:cxn ang="0">
                  <a:pos x="23" y="77"/>
                </a:cxn>
                <a:cxn ang="0">
                  <a:pos x="46" y="92"/>
                </a:cxn>
                <a:cxn ang="0">
                  <a:pos x="64" y="85"/>
                </a:cxn>
                <a:cxn ang="0">
                  <a:pos x="72" y="96"/>
                </a:cxn>
                <a:cxn ang="0">
                  <a:pos x="44" y="105"/>
                </a:cxn>
              </a:cxnLst>
              <a:rect l="0" t="0" r="r" b="b"/>
              <a:pathLst>
                <a:path w="72" h="105">
                  <a:moveTo>
                    <a:pt x="44" y="105"/>
                  </a:moveTo>
                  <a:cubicBezTo>
                    <a:pt x="31" y="105"/>
                    <a:pt x="20" y="100"/>
                    <a:pt x="12" y="90"/>
                  </a:cubicBezTo>
                  <a:cubicBezTo>
                    <a:pt x="4" y="81"/>
                    <a:pt x="0" y="69"/>
                    <a:pt x="0" y="54"/>
                  </a:cubicBezTo>
                  <a:cubicBezTo>
                    <a:pt x="0" y="42"/>
                    <a:pt x="3" y="32"/>
                    <a:pt x="7" y="23"/>
                  </a:cubicBezTo>
                  <a:cubicBezTo>
                    <a:pt x="15" y="9"/>
                    <a:pt x="29" y="0"/>
                    <a:pt x="45" y="0"/>
                  </a:cubicBezTo>
                  <a:cubicBezTo>
                    <a:pt x="54" y="0"/>
                    <a:pt x="64" y="3"/>
                    <a:pt x="70" y="8"/>
                  </a:cubicBezTo>
                  <a:cubicBezTo>
                    <a:pt x="62" y="19"/>
                    <a:pt x="62" y="19"/>
                    <a:pt x="62" y="19"/>
                  </a:cubicBezTo>
                  <a:cubicBezTo>
                    <a:pt x="57" y="15"/>
                    <a:pt x="51" y="13"/>
                    <a:pt x="45" y="13"/>
                  </a:cubicBezTo>
                  <a:cubicBezTo>
                    <a:pt x="36" y="13"/>
                    <a:pt x="29" y="18"/>
                    <a:pt x="25" y="25"/>
                  </a:cubicBezTo>
                  <a:cubicBezTo>
                    <a:pt x="21" y="32"/>
                    <a:pt x="19" y="40"/>
                    <a:pt x="19" y="52"/>
                  </a:cubicBezTo>
                  <a:cubicBezTo>
                    <a:pt x="19" y="65"/>
                    <a:pt x="21" y="72"/>
                    <a:pt x="23" y="77"/>
                  </a:cubicBezTo>
                  <a:cubicBezTo>
                    <a:pt x="28" y="87"/>
                    <a:pt x="36" y="92"/>
                    <a:pt x="46" y="92"/>
                  </a:cubicBezTo>
                  <a:cubicBezTo>
                    <a:pt x="53" y="92"/>
                    <a:pt x="58" y="90"/>
                    <a:pt x="64" y="85"/>
                  </a:cubicBezTo>
                  <a:cubicBezTo>
                    <a:pt x="72" y="96"/>
                    <a:pt x="72" y="96"/>
                    <a:pt x="72" y="96"/>
                  </a:cubicBezTo>
                  <a:cubicBezTo>
                    <a:pt x="64" y="102"/>
                    <a:pt x="55" y="105"/>
                    <a:pt x="44"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5" name="Freeform 24"/>
            <p:cNvSpPr>
              <a:spLocks noEditPoints="1"/>
            </p:cNvSpPr>
            <p:nvPr userDrawn="1"/>
          </p:nvSpPr>
          <p:spPr bwMode="gray">
            <a:xfrm>
              <a:off x="3722969" y="5636022"/>
              <a:ext cx="58797" cy="86396"/>
            </a:xfrm>
            <a:custGeom>
              <a:avLst/>
              <a:gdLst/>
              <a:ahLst/>
              <a:cxnLst>
                <a:cxn ang="0">
                  <a:pos x="49" y="101"/>
                </a:cxn>
                <a:cxn ang="0">
                  <a:pos x="41" y="86"/>
                </a:cxn>
                <a:cxn ang="0">
                  <a:pos x="23" y="60"/>
                </a:cxn>
                <a:cxn ang="0">
                  <a:pos x="17" y="57"/>
                </a:cxn>
                <a:cxn ang="0">
                  <a:pos x="17" y="101"/>
                </a:cxn>
                <a:cxn ang="0">
                  <a:pos x="0" y="101"/>
                </a:cxn>
                <a:cxn ang="0">
                  <a:pos x="0" y="0"/>
                </a:cxn>
                <a:cxn ang="0">
                  <a:pos x="31" y="0"/>
                </a:cxn>
                <a:cxn ang="0">
                  <a:pos x="64" y="29"/>
                </a:cxn>
                <a:cxn ang="0">
                  <a:pos x="39" y="57"/>
                </a:cxn>
                <a:cxn ang="0">
                  <a:pos x="54" y="77"/>
                </a:cxn>
                <a:cxn ang="0">
                  <a:pos x="69" y="101"/>
                </a:cxn>
                <a:cxn ang="0">
                  <a:pos x="49" y="101"/>
                </a:cxn>
                <a:cxn ang="0">
                  <a:pos x="26" y="13"/>
                </a:cxn>
                <a:cxn ang="0">
                  <a:pos x="17" y="13"/>
                </a:cxn>
                <a:cxn ang="0">
                  <a:pos x="17" y="46"/>
                </a:cxn>
                <a:cxn ang="0">
                  <a:pos x="25" y="46"/>
                </a:cxn>
                <a:cxn ang="0">
                  <a:pos x="42" y="41"/>
                </a:cxn>
                <a:cxn ang="0">
                  <a:pos x="46" y="29"/>
                </a:cxn>
                <a:cxn ang="0">
                  <a:pos x="26" y="13"/>
                </a:cxn>
              </a:cxnLst>
              <a:rect l="0" t="0" r="r" b="b"/>
              <a:pathLst>
                <a:path w="69" h="101">
                  <a:moveTo>
                    <a:pt x="49" y="101"/>
                  </a:moveTo>
                  <a:cubicBezTo>
                    <a:pt x="41" y="86"/>
                    <a:pt x="41" y="86"/>
                    <a:pt x="41" y="86"/>
                  </a:cubicBezTo>
                  <a:cubicBezTo>
                    <a:pt x="34" y="73"/>
                    <a:pt x="29" y="66"/>
                    <a:pt x="23" y="60"/>
                  </a:cubicBezTo>
                  <a:cubicBezTo>
                    <a:pt x="21"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2" y="59"/>
                    <a:pt x="49" y="68"/>
                    <a:pt x="54" y="77"/>
                  </a:cubicBezTo>
                  <a:cubicBezTo>
                    <a:pt x="69" y="101"/>
                    <a:pt x="69" y="101"/>
                    <a:pt x="69" y="101"/>
                  </a:cubicBezTo>
                  <a:lnTo>
                    <a:pt x="49" y="101"/>
                  </a:lnTo>
                  <a:close/>
                  <a:moveTo>
                    <a:pt x="26" y="13"/>
                  </a:moveTo>
                  <a:cubicBezTo>
                    <a:pt x="17" y="13"/>
                    <a:pt x="17" y="13"/>
                    <a:pt x="17" y="13"/>
                  </a:cubicBezTo>
                  <a:cubicBezTo>
                    <a:pt x="17" y="46"/>
                    <a:pt x="17" y="46"/>
                    <a:pt x="17" y="46"/>
                  </a:cubicBezTo>
                  <a:cubicBezTo>
                    <a:pt x="25" y="46"/>
                    <a:pt x="25" y="46"/>
                    <a:pt x="25" y="46"/>
                  </a:cubicBezTo>
                  <a:cubicBezTo>
                    <a:pt x="34" y="46"/>
                    <a:pt x="39" y="44"/>
                    <a:pt x="42" y="41"/>
                  </a:cubicBezTo>
                  <a:cubicBezTo>
                    <a:pt x="45" y="38"/>
                    <a:pt x="46" y="34"/>
                    <a:pt x="46" y="29"/>
                  </a:cubicBezTo>
                  <a:cubicBezTo>
                    <a:pt x="46" y="19"/>
                    <a:pt x="41" y="13"/>
                    <a:pt x="26" y="1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6" name="Rectangle 25"/>
            <p:cNvSpPr>
              <a:spLocks noChangeArrowheads="1"/>
            </p:cNvSpPr>
            <p:nvPr userDrawn="1"/>
          </p:nvSpPr>
          <p:spPr bwMode="gray">
            <a:xfrm>
              <a:off x="3812965" y="5636022"/>
              <a:ext cx="14399" cy="86396"/>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7" name="Freeform 26"/>
            <p:cNvSpPr>
              <a:spLocks noEditPoints="1"/>
            </p:cNvSpPr>
            <p:nvPr userDrawn="1"/>
          </p:nvSpPr>
          <p:spPr bwMode="gray">
            <a:xfrm>
              <a:off x="3865762" y="5636022"/>
              <a:ext cx="56397" cy="86396"/>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6"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8" name="Freeform 27"/>
            <p:cNvSpPr>
              <a:spLocks/>
            </p:cNvSpPr>
            <p:nvPr userDrawn="1"/>
          </p:nvSpPr>
          <p:spPr bwMode="gray">
            <a:xfrm>
              <a:off x="3942559" y="5636022"/>
              <a:ext cx="58797" cy="86396"/>
            </a:xfrm>
            <a:custGeom>
              <a:avLst/>
              <a:gdLst/>
              <a:ahLst/>
              <a:cxnLst>
                <a:cxn ang="0">
                  <a:pos x="48" y="10"/>
                </a:cxn>
                <a:cxn ang="0">
                  <a:pos x="29" y="10"/>
                </a:cxn>
                <a:cxn ang="0">
                  <a:pos x="29" y="72"/>
                </a:cxn>
                <a:cxn ang="0">
                  <a:pos x="18" y="72"/>
                </a:cxn>
                <a:cxn ang="0">
                  <a:pos x="18" y="10"/>
                </a:cxn>
                <a:cxn ang="0">
                  <a:pos x="0" y="10"/>
                </a:cxn>
                <a:cxn ang="0">
                  <a:pos x="0" y="0"/>
                </a:cxn>
                <a:cxn ang="0">
                  <a:pos x="49" y="0"/>
                </a:cxn>
                <a:cxn ang="0">
                  <a:pos x="48" y="10"/>
                </a:cxn>
              </a:cxnLst>
              <a:rect l="0" t="0" r="r" b="b"/>
              <a:pathLst>
                <a:path w="49" h="72">
                  <a:moveTo>
                    <a:pt x="48" y="10"/>
                  </a:moveTo>
                  <a:lnTo>
                    <a:pt x="29" y="10"/>
                  </a:lnTo>
                  <a:lnTo>
                    <a:pt x="29" y="72"/>
                  </a:lnTo>
                  <a:lnTo>
                    <a:pt x="18" y="72"/>
                  </a:lnTo>
                  <a:lnTo>
                    <a:pt x="18" y="10"/>
                  </a:lnTo>
                  <a:lnTo>
                    <a:pt x="0" y="10"/>
                  </a:lnTo>
                  <a:lnTo>
                    <a:pt x="0" y="0"/>
                  </a:lnTo>
                  <a:lnTo>
                    <a:pt x="49" y="0"/>
                  </a:lnTo>
                  <a:lnTo>
                    <a:pt x="48" y="1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9" name="Freeform 28"/>
            <p:cNvSpPr>
              <a:spLocks/>
            </p:cNvSpPr>
            <p:nvPr userDrawn="1"/>
          </p:nvSpPr>
          <p:spPr bwMode="gray">
            <a:xfrm>
              <a:off x="4021756" y="5634822"/>
              <a:ext cx="61197" cy="88796"/>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0" name="Freeform 29"/>
            <p:cNvSpPr>
              <a:spLocks noEditPoints="1"/>
            </p:cNvSpPr>
            <p:nvPr userDrawn="1"/>
          </p:nvSpPr>
          <p:spPr bwMode="gray">
            <a:xfrm>
              <a:off x="4105752" y="5637222"/>
              <a:ext cx="40798" cy="41998"/>
            </a:xfrm>
            <a:custGeom>
              <a:avLst/>
              <a:gdLst/>
              <a:ahLst/>
              <a:cxnLst>
                <a:cxn ang="0">
                  <a:pos x="25" y="49"/>
                </a:cxn>
                <a:cxn ang="0">
                  <a:pos x="0" y="25"/>
                </a:cxn>
                <a:cxn ang="0">
                  <a:pos x="25" y="0"/>
                </a:cxn>
                <a:cxn ang="0">
                  <a:pos x="49" y="25"/>
                </a:cxn>
                <a:cxn ang="0">
                  <a:pos x="25" y="49"/>
                </a:cxn>
                <a:cxn ang="0">
                  <a:pos x="25" y="5"/>
                </a:cxn>
                <a:cxn ang="0">
                  <a:pos x="6" y="25"/>
                </a:cxn>
                <a:cxn ang="0">
                  <a:pos x="25" y="44"/>
                </a:cxn>
                <a:cxn ang="0">
                  <a:pos x="43" y="25"/>
                </a:cxn>
                <a:cxn ang="0">
                  <a:pos x="25" y="5"/>
                </a:cxn>
                <a:cxn ang="0">
                  <a:pos x="29" y="38"/>
                </a:cxn>
                <a:cxn ang="0">
                  <a:pos x="27" y="34"/>
                </a:cxn>
                <a:cxn ang="0">
                  <a:pos x="22" y="27"/>
                </a:cxn>
                <a:cxn ang="0">
                  <a:pos x="21" y="27"/>
                </a:cxn>
                <a:cxn ang="0">
                  <a:pos x="21" y="38"/>
                </a:cxn>
                <a:cxn ang="0">
                  <a:pos x="16" y="38"/>
                </a:cxn>
                <a:cxn ang="0">
                  <a:pos x="16" y="11"/>
                </a:cxn>
                <a:cxn ang="0">
                  <a:pos x="26" y="11"/>
                </a:cxn>
                <a:cxn ang="0">
                  <a:pos x="34" y="19"/>
                </a:cxn>
                <a:cxn ang="0">
                  <a:pos x="28" y="26"/>
                </a:cxn>
                <a:cxn ang="0">
                  <a:pos x="29" y="28"/>
                </a:cxn>
                <a:cxn ang="0">
                  <a:pos x="36" y="38"/>
                </a:cxn>
                <a:cxn ang="0">
                  <a:pos x="29" y="38"/>
                </a:cxn>
                <a:cxn ang="0">
                  <a:pos x="26" y="16"/>
                </a:cxn>
                <a:cxn ang="0">
                  <a:pos x="23" y="15"/>
                </a:cxn>
                <a:cxn ang="0">
                  <a:pos x="21" y="15"/>
                </a:cxn>
                <a:cxn ang="0">
                  <a:pos x="21" y="23"/>
                </a:cxn>
                <a:cxn ang="0">
                  <a:pos x="23" y="23"/>
                </a:cxn>
                <a:cxn ang="0">
                  <a:pos x="27" y="22"/>
                </a:cxn>
                <a:cxn ang="0">
                  <a:pos x="28" y="19"/>
                </a:cxn>
                <a:cxn ang="0">
                  <a:pos x="26" y="16"/>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5"/>
                  </a:moveTo>
                  <a:cubicBezTo>
                    <a:pt x="14" y="5"/>
                    <a:pt x="6" y="14"/>
                    <a:pt x="6" y="25"/>
                  </a:cubicBezTo>
                  <a:cubicBezTo>
                    <a:pt x="6" y="35"/>
                    <a:pt x="14" y="44"/>
                    <a:pt x="25" y="44"/>
                  </a:cubicBezTo>
                  <a:cubicBezTo>
                    <a:pt x="35" y="44"/>
                    <a:pt x="43" y="35"/>
                    <a:pt x="43" y="25"/>
                  </a:cubicBezTo>
                  <a:cubicBezTo>
                    <a:pt x="43" y="14"/>
                    <a:pt x="35" y="5"/>
                    <a:pt x="25" y="5"/>
                  </a:cubicBezTo>
                  <a:close/>
                  <a:moveTo>
                    <a:pt x="29" y="38"/>
                  </a:moveTo>
                  <a:cubicBezTo>
                    <a:pt x="28" y="36"/>
                    <a:pt x="28" y="36"/>
                    <a:pt x="27" y="34"/>
                  </a:cubicBezTo>
                  <a:cubicBezTo>
                    <a:pt x="24" y="29"/>
                    <a:pt x="23" y="27"/>
                    <a:pt x="22" y="27"/>
                  </a:cubicBezTo>
                  <a:cubicBezTo>
                    <a:pt x="22" y="27"/>
                    <a:pt x="22" y="27"/>
                    <a:pt x="21" y="27"/>
                  </a:cubicBezTo>
                  <a:cubicBezTo>
                    <a:pt x="21" y="38"/>
                    <a:pt x="21" y="38"/>
                    <a:pt x="21" y="38"/>
                  </a:cubicBezTo>
                  <a:cubicBezTo>
                    <a:pt x="16" y="38"/>
                    <a:pt x="16" y="38"/>
                    <a:pt x="16" y="38"/>
                  </a:cubicBezTo>
                  <a:cubicBezTo>
                    <a:pt x="16" y="11"/>
                    <a:pt x="16" y="11"/>
                    <a:pt x="16" y="11"/>
                  </a:cubicBezTo>
                  <a:cubicBezTo>
                    <a:pt x="26" y="11"/>
                    <a:pt x="26" y="11"/>
                    <a:pt x="26" y="11"/>
                  </a:cubicBezTo>
                  <a:cubicBezTo>
                    <a:pt x="31" y="11"/>
                    <a:pt x="34" y="14"/>
                    <a:pt x="34" y="19"/>
                  </a:cubicBezTo>
                  <a:cubicBezTo>
                    <a:pt x="34" y="23"/>
                    <a:pt x="31" y="26"/>
                    <a:pt x="28" y="26"/>
                  </a:cubicBezTo>
                  <a:cubicBezTo>
                    <a:pt x="29" y="27"/>
                    <a:pt x="29" y="27"/>
                    <a:pt x="29" y="28"/>
                  </a:cubicBezTo>
                  <a:cubicBezTo>
                    <a:pt x="31" y="29"/>
                    <a:pt x="36" y="38"/>
                    <a:pt x="36" y="38"/>
                  </a:cubicBezTo>
                  <a:lnTo>
                    <a:pt x="29" y="38"/>
                  </a:lnTo>
                  <a:close/>
                  <a:moveTo>
                    <a:pt x="26" y="16"/>
                  </a:moveTo>
                  <a:cubicBezTo>
                    <a:pt x="26" y="15"/>
                    <a:pt x="25" y="15"/>
                    <a:pt x="23" y="15"/>
                  </a:cubicBezTo>
                  <a:cubicBezTo>
                    <a:pt x="21" y="15"/>
                    <a:pt x="21" y="15"/>
                    <a:pt x="21" y="15"/>
                  </a:cubicBezTo>
                  <a:cubicBezTo>
                    <a:pt x="21" y="23"/>
                    <a:pt x="21" y="23"/>
                    <a:pt x="21" y="23"/>
                  </a:cubicBezTo>
                  <a:cubicBezTo>
                    <a:pt x="23" y="23"/>
                    <a:pt x="23" y="23"/>
                    <a:pt x="23" y="23"/>
                  </a:cubicBezTo>
                  <a:cubicBezTo>
                    <a:pt x="26" y="23"/>
                    <a:pt x="27" y="22"/>
                    <a:pt x="27" y="22"/>
                  </a:cubicBezTo>
                  <a:cubicBezTo>
                    <a:pt x="28" y="21"/>
                    <a:pt x="28" y="20"/>
                    <a:pt x="28" y="19"/>
                  </a:cubicBezTo>
                  <a:cubicBezTo>
                    <a:pt x="28" y="17"/>
                    <a:pt x="28" y="16"/>
                    <a:pt x="26" y="1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1" name="Freeform 30"/>
            <p:cNvSpPr>
              <a:spLocks noEditPoints="1"/>
            </p:cNvSpPr>
            <p:nvPr userDrawn="1"/>
          </p:nvSpPr>
          <p:spPr bwMode="gray">
            <a:xfrm>
              <a:off x="2460625" y="5499228"/>
              <a:ext cx="380383" cy="382783"/>
            </a:xfrm>
            <a:custGeom>
              <a:avLst/>
              <a:gdLst/>
              <a:ahLst/>
              <a:cxnLst>
                <a:cxn ang="0">
                  <a:pos x="0" y="226"/>
                </a:cxn>
                <a:cxn ang="0">
                  <a:pos x="451" y="226"/>
                </a:cxn>
                <a:cxn ang="0">
                  <a:pos x="273" y="61"/>
                </a:cxn>
                <a:cxn ang="0">
                  <a:pos x="362" y="61"/>
                </a:cxn>
                <a:cxn ang="0">
                  <a:pos x="261" y="61"/>
                </a:cxn>
                <a:cxn ang="0">
                  <a:pos x="246" y="12"/>
                </a:cxn>
                <a:cxn ang="0">
                  <a:pos x="261" y="61"/>
                </a:cxn>
                <a:cxn ang="0">
                  <a:pos x="117" y="370"/>
                </a:cxn>
                <a:cxn ang="0">
                  <a:pos x="74" y="378"/>
                </a:cxn>
                <a:cxn ang="0">
                  <a:pos x="330" y="167"/>
                </a:cxn>
                <a:cxn ang="0">
                  <a:pos x="208" y="199"/>
                </a:cxn>
                <a:cxn ang="0">
                  <a:pos x="241" y="156"/>
                </a:cxn>
                <a:cxn ang="0">
                  <a:pos x="236" y="140"/>
                </a:cxn>
                <a:cxn ang="0">
                  <a:pos x="275" y="79"/>
                </a:cxn>
                <a:cxn ang="0">
                  <a:pos x="373" y="92"/>
                </a:cxn>
                <a:cxn ang="0">
                  <a:pos x="393" y="129"/>
                </a:cxn>
                <a:cxn ang="0">
                  <a:pos x="439" y="205"/>
                </a:cxn>
                <a:cxn ang="0">
                  <a:pos x="346" y="167"/>
                </a:cxn>
                <a:cxn ang="0">
                  <a:pos x="234" y="11"/>
                </a:cxn>
                <a:cxn ang="0">
                  <a:pos x="88" y="61"/>
                </a:cxn>
                <a:cxn ang="0">
                  <a:pos x="234" y="11"/>
                </a:cxn>
                <a:cxn ang="0">
                  <a:pos x="166" y="71"/>
                </a:cxn>
                <a:cxn ang="0">
                  <a:pos x="184" y="117"/>
                </a:cxn>
                <a:cxn ang="0">
                  <a:pos x="173" y="126"/>
                </a:cxn>
                <a:cxn ang="0">
                  <a:pos x="143" y="205"/>
                </a:cxn>
                <a:cxn ang="0">
                  <a:pos x="77" y="71"/>
                </a:cxn>
                <a:cxn ang="0">
                  <a:pos x="138" y="216"/>
                </a:cxn>
                <a:cxn ang="0">
                  <a:pos x="83" y="334"/>
                </a:cxn>
                <a:cxn ang="0">
                  <a:pos x="10" y="226"/>
                </a:cxn>
                <a:cxn ang="0">
                  <a:pos x="234" y="440"/>
                </a:cxn>
                <a:cxn ang="0">
                  <a:pos x="212" y="440"/>
                </a:cxn>
                <a:cxn ang="0">
                  <a:pos x="128" y="370"/>
                </a:cxn>
                <a:cxn ang="0">
                  <a:pos x="282" y="379"/>
                </a:cxn>
                <a:cxn ang="0">
                  <a:pos x="299" y="370"/>
                </a:cxn>
                <a:cxn ang="0">
                  <a:pos x="234" y="440"/>
                </a:cxn>
                <a:cxn ang="0">
                  <a:pos x="294" y="359"/>
                </a:cxn>
                <a:cxn ang="0">
                  <a:pos x="329" y="291"/>
                </a:cxn>
                <a:cxn ang="0">
                  <a:pos x="202" y="349"/>
                </a:cxn>
                <a:cxn ang="0">
                  <a:pos x="151" y="323"/>
                </a:cxn>
                <a:cxn ang="0">
                  <a:pos x="268" y="216"/>
                </a:cxn>
                <a:cxn ang="0">
                  <a:pos x="307" y="250"/>
                </a:cxn>
                <a:cxn ang="0">
                  <a:pos x="440" y="216"/>
                </a:cxn>
                <a:cxn ang="0">
                  <a:pos x="393" y="359"/>
                </a:cxn>
              </a:cxnLst>
              <a:rect l="0" t="0" r="r" b="b"/>
              <a:pathLst>
                <a:path w="451" h="452">
                  <a:moveTo>
                    <a:pt x="225" y="0"/>
                  </a:moveTo>
                  <a:cubicBezTo>
                    <a:pt x="101" y="0"/>
                    <a:pt x="0" y="102"/>
                    <a:pt x="0" y="226"/>
                  </a:cubicBezTo>
                  <a:cubicBezTo>
                    <a:pt x="0" y="350"/>
                    <a:pt x="101" y="452"/>
                    <a:pt x="225" y="452"/>
                  </a:cubicBezTo>
                  <a:cubicBezTo>
                    <a:pt x="350" y="452"/>
                    <a:pt x="451" y="350"/>
                    <a:pt x="451" y="226"/>
                  </a:cubicBezTo>
                  <a:cubicBezTo>
                    <a:pt x="451" y="102"/>
                    <a:pt x="350" y="0"/>
                    <a:pt x="225" y="0"/>
                  </a:cubicBezTo>
                  <a:close/>
                  <a:moveTo>
                    <a:pt x="273" y="61"/>
                  </a:moveTo>
                  <a:cubicBezTo>
                    <a:pt x="291" y="22"/>
                    <a:pt x="291" y="22"/>
                    <a:pt x="291" y="22"/>
                  </a:cubicBezTo>
                  <a:cubicBezTo>
                    <a:pt x="317" y="30"/>
                    <a:pt x="341" y="43"/>
                    <a:pt x="362" y="61"/>
                  </a:cubicBezTo>
                  <a:lnTo>
                    <a:pt x="273" y="61"/>
                  </a:lnTo>
                  <a:close/>
                  <a:moveTo>
                    <a:pt x="261" y="61"/>
                  </a:moveTo>
                  <a:cubicBezTo>
                    <a:pt x="223" y="61"/>
                    <a:pt x="223" y="61"/>
                    <a:pt x="223" y="61"/>
                  </a:cubicBezTo>
                  <a:cubicBezTo>
                    <a:pt x="246" y="12"/>
                    <a:pt x="246" y="12"/>
                    <a:pt x="246" y="12"/>
                  </a:cubicBezTo>
                  <a:cubicBezTo>
                    <a:pt x="258" y="13"/>
                    <a:pt x="269" y="16"/>
                    <a:pt x="280" y="18"/>
                  </a:cubicBezTo>
                  <a:lnTo>
                    <a:pt x="261" y="61"/>
                  </a:lnTo>
                  <a:close/>
                  <a:moveTo>
                    <a:pt x="78" y="370"/>
                  </a:moveTo>
                  <a:cubicBezTo>
                    <a:pt x="117" y="370"/>
                    <a:pt x="117" y="370"/>
                    <a:pt x="117" y="370"/>
                  </a:cubicBezTo>
                  <a:cubicBezTo>
                    <a:pt x="102" y="402"/>
                    <a:pt x="102" y="402"/>
                    <a:pt x="102" y="402"/>
                  </a:cubicBezTo>
                  <a:cubicBezTo>
                    <a:pt x="92" y="395"/>
                    <a:pt x="83" y="387"/>
                    <a:pt x="74" y="378"/>
                  </a:cubicBezTo>
                  <a:lnTo>
                    <a:pt x="78" y="370"/>
                  </a:lnTo>
                  <a:close/>
                  <a:moveTo>
                    <a:pt x="330" y="167"/>
                  </a:moveTo>
                  <a:cubicBezTo>
                    <a:pt x="309" y="196"/>
                    <a:pt x="304" y="199"/>
                    <a:pt x="255" y="199"/>
                  </a:cubicBezTo>
                  <a:cubicBezTo>
                    <a:pt x="208" y="199"/>
                    <a:pt x="208" y="199"/>
                    <a:pt x="208" y="199"/>
                  </a:cubicBezTo>
                  <a:cubicBezTo>
                    <a:pt x="231" y="149"/>
                    <a:pt x="231" y="149"/>
                    <a:pt x="231" y="149"/>
                  </a:cubicBezTo>
                  <a:cubicBezTo>
                    <a:pt x="235" y="151"/>
                    <a:pt x="238" y="154"/>
                    <a:pt x="241" y="156"/>
                  </a:cubicBezTo>
                  <a:cubicBezTo>
                    <a:pt x="247" y="148"/>
                    <a:pt x="247" y="148"/>
                    <a:pt x="247" y="148"/>
                  </a:cubicBezTo>
                  <a:cubicBezTo>
                    <a:pt x="244" y="145"/>
                    <a:pt x="240" y="142"/>
                    <a:pt x="236" y="140"/>
                  </a:cubicBezTo>
                  <a:cubicBezTo>
                    <a:pt x="260" y="87"/>
                    <a:pt x="260" y="87"/>
                    <a:pt x="260" y="87"/>
                  </a:cubicBezTo>
                  <a:cubicBezTo>
                    <a:pt x="265" y="80"/>
                    <a:pt x="269" y="79"/>
                    <a:pt x="275" y="79"/>
                  </a:cubicBezTo>
                  <a:cubicBezTo>
                    <a:pt x="318" y="79"/>
                    <a:pt x="318" y="79"/>
                    <a:pt x="318" y="79"/>
                  </a:cubicBezTo>
                  <a:cubicBezTo>
                    <a:pt x="352" y="79"/>
                    <a:pt x="367" y="84"/>
                    <a:pt x="373" y="92"/>
                  </a:cubicBezTo>
                  <a:cubicBezTo>
                    <a:pt x="377" y="99"/>
                    <a:pt x="380" y="112"/>
                    <a:pt x="376" y="131"/>
                  </a:cubicBezTo>
                  <a:cubicBezTo>
                    <a:pt x="393" y="129"/>
                    <a:pt x="393" y="129"/>
                    <a:pt x="393" y="129"/>
                  </a:cubicBezTo>
                  <a:cubicBezTo>
                    <a:pt x="395" y="121"/>
                    <a:pt x="398" y="113"/>
                    <a:pt x="401" y="104"/>
                  </a:cubicBezTo>
                  <a:cubicBezTo>
                    <a:pt x="422" y="133"/>
                    <a:pt x="435" y="168"/>
                    <a:pt x="439" y="205"/>
                  </a:cubicBezTo>
                  <a:cubicBezTo>
                    <a:pt x="328" y="205"/>
                    <a:pt x="328" y="205"/>
                    <a:pt x="328" y="205"/>
                  </a:cubicBezTo>
                  <a:cubicBezTo>
                    <a:pt x="346" y="167"/>
                    <a:pt x="346" y="167"/>
                    <a:pt x="346" y="167"/>
                  </a:cubicBezTo>
                  <a:lnTo>
                    <a:pt x="330" y="167"/>
                  </a:lnTo>
                  <a:close/>
                  <a:moveTo>
                    <a:pt x="234" y="11"/>
                  </a:moveTo>
                  <a:cubicBezTo>
                    <a:pt x="211" y="61"/>
                    <a:pt x="211" y="61"/>
                    <a:pt x="211" y="61"/>
                  </a:cubicBezTo>
                  <a:cubicBezTo>
                    <a:pt x="88" y="61"/>
                    <a:pt x="88" y="61"/>
                    <a:pt x="88" y="61"/>
                  </a:cubicBezTo>
                  <a:cubicBezTo>
                    <a:pt x="126" y="30"/>
                    <a:pt x="173" y="11"/>
                    <a:pt x="225" y="11"/>
                  </a:cubicBezTo>
                  <a:cubicBezTo>
                    <a:pt x="228" y="11"/>
                    <a:pt x="231" y="11"/>
                    <a:pt x="234" y="11"/>
                  </a:cubicBezTo>
                  <a:close/>
                  <a:moveTo>
                    <a:pt x="77" y="71"/>
                  </a:moveTo>
                  <a:cubicBezTo>
                    <a:pt x="166" y="71"/>
                    <a:pt x="166" y="71"/>
                    <a:pt x="166" y="71"/>
                  </a:cubicBezTo>
                  <a:cubicBezTo>
                    <a:pt x="162" y="80"/>
                    <a:pt x="162" y="80"/>
                    <a:pt x="162" y="80"/>
                  </a:cubicBezTo>
                  <a:cubicBezTo>
                    <a:pt x="185" y="81"/>
                    <a:pt x="197" y="86"/>
                    <a:pt x="184" y="117"/>
                  </a:cubicBezTo>
                  <a:cubicBezTo>
                    <a:pt x="181" y="117"/>
                    <a:pt x="178" y="116"/>
                    <a:pt x="175" y="115"/>
                  </a:cubicBezTo>
                  <a:cubicBezTo>
                    <a:pt x="173" y="126"/>
                    <a:pt x="173" y="126"/>
                    <a:pt x="173" y="126"/>
                  </a:cubicBezTo>
                  <a:cubicBezTo>
                    <a:pt x="175" y="126"/>
                    <a:pt x="178" y="127"/>
                    <a:pt x="180" y="127"/>
                  </a:cubicBezTo>
                  <a:cubicBezTo>
                    <a:pt x="143" y="205"/>
                    <a:pt x="143" y="205"/>
                    <a:pt x="143" y="205"/>
                  </a:cubicBezTo>
                  <a:cubicBezTo>
                    <a:pt x="11" y="205"/>
                    <a:pt x="11" y="205"/>
                    <a:pt x="11" y="205"/>
                  </a:cubicBezTo>
                  <a:cubicBezTo>
                    <a:pt x="16" y="153"/>
                    <a:pt x="40" y="106"/>
                    <a:pt x="77" y="71"/>
                  </a:cubicBezTo>
                  <a:close/>
                  <a:moveTo>
                    <a:pt x="11" y="216"/>
                  </a:moveTo>
                  <a:cubicBezTo>
                    <a:pt x="138" y="216"/>
                    <a:pt x="138" y="216"/>
                    <a:pt x="138" y="216"/>
                  </a:cubicBezTo>
                  <a:cubicBezTo>
                    <a:pt x="115" y="266"/>
                    <a:pt x="115" y="266"/>
                    <a:pt x="115" y="266"/>
                  </a:cubicBezTo>
                  <a:cubicBezTo>
                    <a:pt x="83" y="334"/>
                    <a:pt x="83" y="334"/>
                    <a:pt x="83" y="334"/>
                  </a:cubicBezTo>
                  <a:cubicBezTo>
                    <a:pt x="77" y="344"/>
                    <a:pt x="69" y="348"/>
                    <a:pt x="51" y="351"/>
                  </a:cubicBezTo>
                  <a:cubicBezTo>
                    <a:pt x="25" y="316"/>
                    <a:pt x="10" y="272"/>
                    <a:pt x="10" y="226"/>
                  </a:cubicBezTo>
                  <a:cubicBezTo>
                    <a:pt x="10" y="223"/>
                    <a:pt x="11" y="219"/>
                    <a:pt x="11" y="216"/>
                  </a:cubicBezTo>
                  <a:close/>
                  <a:moveTo>
                    <a:pt x="234" y="440"/>
                  </a:moveTo>
                  <a:cubicBezTo>
                    <a:pt x="229" y="432"/>
                    <a:pt x="229" y="432"/>
                    <a:pt x="229" y="432"/>
                  </a:cubicBezTo>
                  <a:cubicBezTo>
                    <a:pt x="223" y="435"/>
                    <a:pt x="218" y="438"/>
                    <a:pt x="212" y="440"/>
                  </a:cubicBezTo>
                  <a:cubicBezTo>
                    <a:pt x="175" y="438"/>
                    <a:pt x="141" y="426"/>
                    <a:pt x="111" y="408"/>
                  </a:cubicBezTo>
                  <a:cubicBezTo>
                    <a:pt x="128" y="370"/>
                    <a:pt x="128" y="370"/>
                    <a:pt x="128" y="370"/>
                  </a:cubicBezTo>
                  <a:cubicBezTo>
                    <a:pt x="288" y="370"/>
                    <a:pt x="288" y="370"/>
                    <a:pt x="288" y="370"/>
                  </a:cubicBezTo>
                  <a:cubicBezTo>
                    <a:pt x="286" y="373"/>
                    <a:pt x="285" y="375"/>
                    <a:pt x="282" y="379"/>
                  </a:cubicBezTo>
                  <a:cubicBezTo>
                    <a:pt x="292" y="384"/>
                    <a:pt x="292" y="384"/>
                    <a:pt x="292" y="384"/>
                  </a:cubicBezTo>
                  <a:cubicBezTo>
                    <a:pt x="294" y="380"/>
                    <a:pt x="297" y="375"/>
                    <a:pt x="299" y="370"/>
                  </a:cubicBezTo>
                  <a:cubicBezTo>
                    <a:pt x="384" y="370"/>
                    <a:pt x="384" y="370"/>
                    <a:pt x="384" y="370"/>
                  </a:cubicBezTo>
                  <a:cubicBezTo>
                    <a:pt x="347" y="411"/>
                    <a:pt x="293" y="438"/>
                    <a:pt x="234" y="440"/>
                  </a:cubicBezTo>
                  <a:close/>
                  <a:moveTo>
                    <a:pt x="393" y="359"/>
                  </a:moveTo>
                  <a:cubicBezTo>
                    <a:pt x="294" y="359"/>
                    <a:pt x="294" y="359"/>
                    <a:pt x="294" y="359"/>
                  </a:cubicBezTo>
                  <a:cubicBezTo>
                    <a:pt x="307" y="344"/>
                    <a:pt x="337" y="302"/>
                    <a:pt x="343" y="293"/>
                  </a:cubicBezTo>
                  <a:cubicBezTo>
                    <a:pt x="329" y="291"/>
                    <a:pt x="329" y="291"/>
                    <a:pt x="329" y="291"/>
                  </a:cubicBezTo>
                  <a:cubicBezTo>
                    <a:pt x="311" y="310"/>
                    <a:pt x="293" y="324"/>
                    <a:pt x="280" y="333"/>
                  </a:cubicBezTo>
                  <a:cubicBezTo>
                    <a:pt x="262" y="344"/>
                    <a:pt x="239" y="349"/>
                    <a:pt x="202" y="349"/>
                  </a:cubicBezTo>
                  <a:cubicBezTo>
                    <a:pt x="174" y="349"/>
                    <a:pt x="158" y="348"/>
                    <a:pt x="149" y="343"/>
                  </a:cubicBezTo>
                  <a:cubicBezTo>
                    <a:pt x="145" y="341"/>
                    <a:pt x="146" y="333"/>
                    <a:pt x="151" y="323"/>
                  </a:cubicBezTo>
                  <a:cubicBezTo>
                    <a:pt x="200" y="216"/>
                    <a:pt x="200" y="216"/>
                    <a:pt x="200" y="216"/>
                  </a:cubicBezTo>
                  <a:cubicBezTo>
                    <a:pt x="268" y="216"/>
                    <a:pt x="268" y="216"/>
                    <a:pt x="268" y="216"/>
                  </a:cubicBezTo>
                  <a:cubicBezTo>
                    <a:pt x="295" y="218"/>
                    <a:pt x="297" y="224"/>
                    <a:pt x="292" y="250"/>
                  </a:cubicBezTo>
                  <a:cubicBezTo>
                    <a:pt x="307" y="250"/>
                    <a:pt x="307" y="250"/>
                    <a:pt x="307" y="250"/>
                  </a:cubicBezTo>
                  <a:cubicBezTo>
                    <a:pt x="323" y="216"/>
                    <a:pt x="323" y="216"/>
                    <a:pt x="323" y="216"/>
                  </a:cubicBezTo>
                  <a:cubicBezTo>
                    <a:pt x="440" y="216"/>
                    <a:pt x="440" y="216"/>
                    <a:pt x="440" y="216"/>
                  </a:cubicBezTo>
                  <a:cubicBezTo>
                    <a:pt x="440" y="219"/>
                    <a:pt x="440" y="223"/>
                    <a:pt x="440" y="226"/>
                  </a:cubicBezTo>
                  <a:cubicBezTo>
                    <a:pt x="440" y="276"/>
                    <a:pt x="422" y="323"/>
                    <a:pt x="393" y="35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2" name="Freeform 31"/>
            <p:cNvSpPr>
              <a:spLocks/>
            </p:cNvSpPr>
            <p:nvPr userDrawn="1"/>
          </p:nvSpPr>
          <p:spPr bwMode="gray">
            <a:xfrm>
              <a:off x="2677815" y="5638422"/>
              <a:ext cx="22799" cy="22799"/>
            </a:xfrm>
            <a:custGeom>
              <a:avLst/>
              <a:gdLst/>
              <a:ahLst/>
              <a:cxnLst>
                <a:cxn ang="0">
                  <a:pos x="0" y="7"/>
                </a:cxn>
                <a:cxn ang="0">
                  <a:pos x="17" y="27"/>
                </a:cxn>
                <a:cxn ang="0">
                  <a:pos x="26" y="20"/>
                </a:cxn>
                <a:cxn ang="0">
                  <a:pos x="8" y="0"/>
                </a:cxn>
                <a:cxn ang="0">
                  <a:pos x="0" y="7"/>
                </a:cxn>
              </a:cxnLst>
              <a:rect l="0" t="0" r="r" b="b"/>
              <a:pathLst>
                <a:path w="26" h="27">
                  <a:moveTo>
                    <a:pt x="0" y="7"/>
                  </a:moveTo>
                  <a:cubicBezTo>
                    <a:pt x="7" y="13"/>
                    <a:pt x="12" y="20"/>
                    <a:pt x="17" y="27"/>
                  </a:cubicBezTo>
                  <a:cubicBezTo>
                    <a:pt x="26" y="20"/>
                    <a:pt x="26" y="20"/>
                    <a:pt x="26" y="20"/>
                  </a:cubicBezTo>
                  <a:cubicBezTo>
                    <a:pt x="20" y="13"/>
                    <a:pt x="14" y="6"/>
                    <a:pt x="8" y="0"/>
                  </a:cubicBez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3" name="Freeform 32"/>
            <p:cNvSpPr>
              <a:spLocks/>
            </p:cNvSpPr>
            <p:nvPr userDrawn="1"/>
          </p:nvSpPr>
          <p:spPr bwMode="gray">
            <a:xfrm>
              <a:off x="2565020" y="5594024"/>
              <a:ext cx="22799" cy="9600"/>
            </a:xfrm>
            <a:custGeom>
              <a:avLst/>
              <a:gdLst/>
              <a:ahLst/>
              <a:cxnLst>
                <a:cxn ang="0">
                  <a:pos x="16" y="10"/>
                </a:cxn>
                <a:cxn ang="0">
                  <a:pos x="26" y="11"/>
                </a:cxn>
                <a:cxn ang="0">
                  <a:pos x="27" y="0"/>
                </a:cxn>
                <a:cxn ang="0">
                  <a:pos x="16" y="0"/>
                </a:cxn>
                <a:cxn ang="0">
                  <a:pos x="0" y="1"/>
                </a:cxn>
                <a:cxn ang="0">
                  <a:pos x="0" y="11"/>
                </a:cxn>
                <a:cxn ang="0">
                  <a:pos x="16" y="10"/>
                </a:cxn>
              </a:cxnLst>
              <a:rect l="0" t="0" r="r" b="b"/>
              <a:pathLst>
                <a:path w="27" h="11">
                  <a:moveTo>
                    <a:pt x="16" y="10"/>
                  </a:moveTo>
                  <a:cubicBezTo>
                    <a:pt x="20" y="10"/>
                    <a:pt x="23" y="11"/>
                    <a:pt x="26" y="11"/>
                  </a:cubicBezTo>
                  <a:cubicBezTo>
                    <a:pt x="27" y="0"/>
                    <a:pt x="27" y="0"/>
                    <a:pt x="27" y="0"/>
                  </a:cubicBezTo>
                  <a:cubicBezTo>
                    <a:pt x="23" y="0"/>
                    <a:pt x="20" y="0"/>
                    <a:pt x="16" y="0"/>
                  </a:cubicBezTo>
                  <a:cubicBezTo>
                    <a:pt x="10" y="0"/>
                    <a:pt x="5" y="0"/>
                    <a:pt x="0" y="1"/>
                  </a:cubicBezTo>
                  <a:cubicBezTo>
                    <a:pt x="0" y="11"/>
                    <a:pt x="0" y="11"/>
                    <a:pt x="0" y="11"/>
                  </a:cubicBezTo>
                  <a:cubicBezTo>
                    <a:pt x="6" y="11"/>
                    <a:pt x="11" y="10"/>
                    <a:pt x="16"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4" name="Freeform 33"/>
            <p:cNvSpPr>
              <a:spLocks/>
            </p:cNvSpPr>
            <p:nvPr userDrawn="1"/>
          </p:nvSpPr>
          <p:spPr bwMode="gray">
            <a:xfrm>
              <a:off x="2521822" y="5597624"/>
              <a:ext cx="25199" cy="15599"/>
            </a:xfrm>
            <a:custGeom>
              <a:avLst/>
              <a:gdLst/>
              <a:ahLst/>
              <a:cxnLst>
                <a:cxn ang="0">
                  <a:pos x="29" y="11"/>
                </a:cxn>
                <a:cxn ang="0">
                  <a:pos x="26" y="0"/>
                </a:cxn>
                <a:cxn ang="0">
                  <a:pos x="0" y="9"/>
                </a:cxn>
                <a:cxn ang="0">
                  <a:pos x="4" y="19"/>
                </a:cxn>
                <a:cxn ang="0">
                  <a:pos x="29" y="11"/>
                </a:cxn>
              </a:cxnLst>
              <a:rect l="0" t="0" r="r" b="b"/>
              <a:pathLst>
                <a:path w="29" h="19">
                  <a:moveTo>
                    <a:pt x="29" y="11"/>
                  </a:moveTo>
                  <a:cubicBezTo>
                    <a:pt x="26" y="0"/>
                    <a:pt x="26" y="0"/>
                    <a:pt x="26" y="0"/>
                  </a:cubicBezTo>
                  <a:cubicBezTo>
                    <a:pt x="17" y="2"/>
                    <a:pt x="9" y="5"/>
                    <a:pt x="0" y="9"/>
                  </a:cubicBezTo>
                  <a:cubicBezTo>
                    <a:pt x="4" y="19"/>
                    <a:pt x="4" y="19"/>
                    <a:pt x="4" y="19"/>
                  </a:cubicBezTo>
                  <a:cubicBezTo>
                    <a:pt x="12" y="15"/>
                    <a:pt x="20" y="13"/>
                    <a:pt x="29"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5" name="Freeform 34"/>
            <p:cNvSpPr>
              <a:spLocks/>
            </p:cNvSpPr>
            <p:nvPr userDrawn="1"/>
          </p:nvSpPr>
          <p:spPr bwMode="gray">
            <a:xfrm>
              <a:off x="2484624" y="5613223"/>
              <a:ext cx="22799" cy="20399"/>
            </a:xfrm>
            <a:custGeom>
              <a:avLst/>
              <a:gdLst/>
              <a:ahLst/>
              <a:cxnLst>
                <a:cxn ang="0">
                  <a:pos x="7" y="24"/>
                </a:cxn>
                <a:cxn ang="0">
                  <a:pos x="28" y="10"/>
                </a:cxn>
                <a:cxn ang="0">
                  <a:pos x="23" y="0"/>
                </a:cxn>
                <a:cxn ang="0">
                  <a:pos x="0" y="16"/>
                </a:cxn>
                <a:cxn ang="0">
                  <a:pos x="7" y="24"/>
                </a:cxn>
              </a:cxnLst>
              <a:rect l="0" t="0" r="r" b="b"/>
              <a:pathLst>
                <a:path w="28" h="24">
                  <a:moveTo>
                    <a:pt x="7" y="24"/>
                  </a:moveTo>
                  <a:cubicBezTo>
                    <a:pt x="14" y="19"/>
                    <a:pt x="21" y="14"/>
                    <a:pt x="28" y="10"/>
                  </a:cubicBezTo>
                  <a:cubicBezTo>
                    <a:pt x="23" y="0"/>
                    <a:pt x="23" y="0"/>
                    <a:pt x="23" y="0"/>
                  </a:cubicBezTo>
                  <a:cubicBezTo>
                    <a:pt x="15" y="5"/>
                    <a:pt x="7" y="10"/>
                    <a:pt x="0" y="16"/>
                  </a:cubicBezTo>
                  <a:lnTo>
                    <a:pt x="7"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6" name="Freeform 35"/>
            <p:cNvSpPr>
              <a:spLocks/>
            </p:cNvSpPr>
            <p:nvPr userDrawn="1"/>
          </p:nvSpPr>
          <p:spPr bwMode="gray">
            <a:xfrm>
              <a:off x="2717414" y="5721218"/>
              <a:ext cx="10800" cy="23999"/>
            </a:xfrm>
            <a:custGeom>
              <a:avLst/>
              <a:gdLst/>
              <a:ahLst/>
              <a:cxnLst>
                <a:cxn ang="0">
                  <a:pos x="0" y="2"/>
                </a:cxn>
                <a:cxn ang="0">
                  <a:pos x="2" y="28"/>
                </a:cxn>
                <a:cxn ang="0">
                  <a:pos x="13" y="27"/>
                </a:cxn>
                <a:cxn ang="0">
                  <a:pos x="10" y="0"/>
                </a:cxn>
                <a:cxn ang="0">
                  <a:pos x="0" y="2"/>
                </a:cxn>
              </a:cxnLst>
              <a:rect l="0" t="0" r="r" b="b"/>
              <a:pathLst>
                <a:path w="13" h="28">
                  <a:moveTo>
                    <a:pt x="0" y="2"/>
                  </a:moveTo>
                  <a:cubicBezTo>
                    <a:pt x="1" y="10"/>
                    <a:pt x="2" y="19"/>
                    <a:pt x="2" y="28"/>
                  </a:cubicBezTo>
                  <a:cubicBezTo>
                    <a:pt x="13" y="27"/>
                    <a:pt x="13" y="27"/>
                    <a:pt x="13" y="27"/>
                  </a:cubicBezTo>
                  <a:cubicBezTo>
                    <a:pt x="13" y="18"/>
                    <a:pt x="12" y="9"/>
                    <a:pt x="10" y="0"/>
                  </a:cubicBez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7" name="Freeform 36"/>
            <p:cNvSpPr>
              <a:spLocks/>
            </p:cNvSpPr>
            <p:nvPr userDrawn="1"/>
          </p:nvSpPr>
          <p:spPr bwMode="gray">
            <a:xfrm>
              <a:off x="2671816" y="5836413"/>
              <a:ext cx="22799" cy="21599"/>
            </a:xfrm>
            <a:custGeom>
              <a:avLst/>
              <a:gdLst/>
              <a:ahLst/>
              <a:cxnLst>
                <a:cxn ang="0">
                  <a:pos x="0" y="18"/>
                </a:cxn>
                <a:cxn ang="0">
                  <a:pos x="7" y="26"/>
                </a:cxn>
                <a:cxn ang="0">
                  <a:pos x="26" y="6"/>
                </a:cxn>
                <a:cxn ang="0">
                  <a:pos x="18" y="0"/>
                </a:cxn>
                <a:cxn ang="0">
                  <a:pos x="0" y="18"/>
                </a:cxn>
              </a:cxnLst>
              <a:rect l="0" t="0" r="r" b="b"/>
              <a:pathLst>
                <a:path w="26" h="26">
                  <a:moveTo>
                    <a:pt x="0" y="18"/>
                  </a:moveTo>
                  <a:cubicBezTo>
                    <a:pt x="7" y="26"/>
                    <a:pt x="7" y="26"/>
                    <a:pt x="7" y="26"/>
                  </a:cubicBezTo>
                  <a:cubicBezTo>
                    <a:pt x="14" y="20"/>
                    <a:pt x="20" y="13"/>
                    <a:pt x="26" y="6"/>
                  </a:cubicBezTo>
                  <a:cubicBezTo>
                    <a:pt x="18" y="0"/>
                    <a:pt x="18" y="0"/>
                    <a:pt x="18" y="0"/>
                  </a:cubicBezTo>
                  <a:cubicBezTo>
                    <a:pt x="13" y="6"/>
                    <a:pt x="7" y="12"/>
                    <a:pt x="0"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8"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1818353274"/>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ection Break (Side) Light BG">
    <p:bg bwMode="auto">
      <p:bgPr>
        <a:solidFill>
          <a:schemeClr val="bg1">
            <a:lumMod val="75000"/>
          </a:schemeClr>
        </a:solidFill>
        <a:effectLst/>
      </p:bgPr>
    </p:bg>
    <p:spTree>
      <p:nvGrpSpPr>
        <p:cNvPr id="1" name=""/>
        <p:cNvGrpSpPr/>
        <p:nvPr/>
      </p:nvGrpSpPr>
      <p:grpSpPr>
        <a:xfrm>
          <a:off x="0" y="0"/>
          <a:ext cx="0" cy="0"/>
          <a:chOff x="0" y="0"/>
          <a:chExt cx="0" cy="0"/>
        </a:xfrm>
      </p:grpSpPr>
      <p:sp>
        <p:nvSpPr>
          <p:cNvPr id="9221" name="Freeform 5"/>
          <p:cNvSpPr>
            <a:spLocks/>
          </p:cNvSpPr>
          <p:nvPr userDrawn="1"/>
        </p:nvSpPr>
        <p:spPr bwMode="ltGray">
          <a:xfrm>
            <a:off x="0" y="0"/>
            <a:ext cx="6030913" cy="6858000"/>
          </a:xfrm>
          <a:custGeom>
            <a:avLst/>
            <a:gdLst/>
            <a:ahLst/>
            <a:cxnLst>
              <a:cxn ang="0">
                <a:pos x="1674" y="0"/>
              </a:cxn>
              <a:cxn ang="0">
                <a:pos x="0" y="0"/>
              </a:cxn>
              <a:cxn ang="0">
                <a:pos x="0" y="1979"/>
              </a:cxn>
              <a:cxn ang="0">
                <a:pos x="1573" y="1979"/>
              </a:cxn>
              <a:cxn ang="0">
                <a:pos x="1674" y="0"/>
              </a:cxn>
            </a:cxnLst>
            <a:rect l="0" t="0" r="r" b="b"/>
            <a:pathLst>
              <a:path w="1740" h="1979">
                <a:moveTo>
                  <a:pt x="1674" y="0"/>
                </a:moveTo>
                <a:cubicBezTo>
                  <a:pt x="0" y="0"/>
                  <a:pt x="0" y="0"/>
                  <a:pt x="0" y="0"/>
                </a:cubicBezTo>
                <a:cubicBezTo>
                  <a:pt x="0" y="1979"/>
                  <a:pt x="0" y="1979"/>
                  <a:pt x="0" y="1979"/>
                </a:cubicBezTo>
                <a:cubicBezTo>
                  <a:pt x="1573" y="1979"/>
                  <a:pt x="1573" y="1979"/>
                  <a:pt x="1573" y="1979"/>
                </a:cubicBezTo>
                <a:cubicBezTo>
                  <a:pt x="1740" y="1051"/>
                  <a:pt x="1688" y="188"/>
                  <a:pt x="1674" y="0"/>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6" name="Picture Placeholder 45"/>
          <p:cNvSpPr>
            <a:spLocks noGrp="1"/>
          </p:cNvSpPr>
          <p:nvPr userDrawn="1">
            <p:ph type="pic" sz="quarter" idx="13" hasCustomPrompt="1"/>
          </p:nvPr>
        </p:nvSpPr>
        <p:spPr>
          <a:xfrm>
            <a:off x="5257800" y="0"/>
            <a:ext cx="3886200" cy="6858000"/>
          </a:xfrm>
        </p:spPr>
        <p:txBody>
          <a:bodyPr vert="horz" lIns="731520" tIns="365760" rIns="274320" bIns="0" rtlCol="0">
            <a:noAutofit/>
          </a:bodyPr>
          <a:lstStyle>
            <a:lvl1pPr marL="0" marR="0" indent="0" algn="ctr" defTabSz="914400" rtl="0" eaLnBrk="1" fontAlgn="auto" latinLnBrk="0" hangingPunct="1">
              <a:lnSpc>
                <a:spcPct val="95000"/>
              </a:lnSpc>
              <a:spcBef>
                <a:spcPts val="0"/>
              </a:spcBef>
              <a:spcAft>
                <a:spcPts val="0"/>
              </a:spcAft>
              <a:buClr>
                <a:schemeClr val="accent4"/>
              </a:buClr>
              <a:buSzTx/>
              <a:buFont typeface="Arial" pitchFamily="34" charset="0"/>
              <a:buNone/>
              <a:tabLst/>
              <a:defRPr lang="en-US" sz="1600" kern="1200" baseline="0" dirty="0">
                <a:solidFill>
                  <a:schemeClr val="tx1"/>
                </a:solidFill>
                <a:latin typeface="+mn-lt"/>
                <a:ea typeface="+mn-ea"/>
                <a:cs typeface="+mn-cs"/>
              </a:defRPr>
            </a:lvl1pPr>
          </a:lstStyle>
          <a:p>
            <a:r>
              <a:rPr lang="en-US" dirty="0" smtClean="0"/>
              <a:t>Insert photo here, and send it </a:t>
            </a:r>
            <a:br>
              <a:rPr lang="en-US" dirty="0" smtClean="0"/>
            </a:br>
            <a:r>
              <a:rPr lang="en-US" dirty="0" smtClean="0"/>
              <a:t>to back using the Arrange tools.</a:t>
            </a:r>
            <a:br>
              <a:rPr lang="en-US" dirty="0" smtClean="0"/>
            </a:br>
            <a:r>
              <a:rPr lang="en-US" dirty="0" smtClean="0"/>
              <a:t>The gray background shouldn’t</a:t>
            </a:r>
            <a:br>
              <a:rPr lang="en-US" dirty="0" smtClean="0"/>
            </a:br>
            <a:r>
              <a:rPr lang="en-US" dirty="0" smtClean="0"/>
              <a:t> be visible with a photo added.</a:t>
            </a:r>
            <a:endParaRPr lang="en-US" dirty="0"/>
          </a:p>
        </p:txBody>
      </p:sp>
      <p:grpSp>
        <p:nvGrpSpPr>
          <p:cNvPr id="7" name="Group 44"/>
          <p:cNvGrpSpPr/>
          <p:nvPr userDrawn="1"/>
        </p:nvGrpSpPr>
        <p:grpSpPr bwMode="white">
          <a:xfrm>
            <a:off x="0" y="5497116"/>
            <a:ext cx="9144000" cy="1375874"/>
            <a:chOff x="0" y="5497116"/>
            <a:chExt cx="9144000" cy="1375874"/>
          </a:xfrm>
        </p:grpSpPr>
        <p:sp>
          <p:nvSpPr>
            <p:cNvPr id="8197"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8" name="Group 8"/>
            <p:cNvGrpSpPr>
              <a:grpSpLocks noChangeAspect="1"/>
            </p:cNvGrpSpPr>
            <p:nvPr userDrawn="1"/>
          </p:nvGrpSpPr>
          <p:grpSpPr bwMode="white">
            <a:xfrm>
              <a:off x="7209614" y="5497116"/>
              <a:ext cx="1374905" cy="1027509"/>
              <a:chOff x="5198" y="2352"/>
              <a:chExt cx="562" cy="420"/>
            </a:xfrm>
            <a:solidFill>
              <a:schemeClr val="bg1"/>
            </a:solidFill>
          </p:grpSpPr>
          <p:sp>
            <p:nvSpPr>
              <p:cNvPr id="43" name="Freeform 9"/>
              <p:cNvSpPr>
                <a:spLocks/>
              </p:cNvSpPr>
              <p:nvPr userDrawn="1"/>
            </p:nvSpPr>
            <p:spPr bwMode="white">
              <a:xfrm>
                <a:off x="5471"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4" name="Freeform 10"/>
              <p:cNvSpPr>
                <a:spLocks/>
              </p:cNvSpPr>
              <p:nvPr userDrawn="1"/>
            </p:nvSpPr>
            <p:spPr bwMode="white">
              <a:xfrm>
                <a:off x="5198"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sp>
        <p:nvSpPr>
          <p:cNvPr id="2" name="Title 1"/>
          <p:cNvSpPr>
            <a:spLocks noGrp="1"/>
          </p:cNvSpPr>
          <p:nvPr userDrawn="1">
            <p:ph type="ctrTitle" hasCustomPrompt="1"/>
          </p:nvPr>
        </p:nvSpPr>
        <p:spPr bwMode="blackGray">
          <a:xfrm>
            <a:off x="819152" y="2844800"/>
            <a:ext cx="4743448" cy="812800"/>
          </a:xfrm>
        </p:spPr>
        <p:txBody>
          <a:bodyPr lIns="0" tIns="0" rIns="0" bIns="0" anchor="t" anchorCtr="0">
            <a:noAutofit/>
          </a:bodyPr>
          <a:lstStyle>
            <a:lvl1pPr algn="l">
              <a:lnSpc>
                <a:spcPct val="95000"/>
              </a:lnSpc>
              <a:defRPr sz="2500" baseline="0">
                <a:solidFill>
                  <a:schemeClr val="accent1"/>
                </a:solidFill>
              </a:defRPr>
            </a:lvl1pPr>
          </a:lstStyle>
          <a:p>
            <a:r>
              <a:rPr lang="en-US" dirty="0" smtClean="0"/>
              <a:t>Section Break Title Goes Here</a:t>
            </a:r>
            <a:br>
              <a:rPr lang="en-US" dirty="0" smtClean="0"/>
            </a:br>
            <a:r>
              <a:rPr lang="en-US" dirty="0" smtClean="0"/>
              <a:t>(Side Image Option) </a:t>
            </a:r>
            <a:endParaRPr lang="en-US" dirty="0"/>
          </a:p>
        </p:txBody>
      </p:sp>
      <p:sp>
        <p:nvSpPr>
          <p:cNvPr id="3" name="Subtitle 2"/>
          <p:cNvSpPr>
            <a:spLocks noGrp="1"/>
          </p:cNvSpPr>
          <p:nvPr userDrawn="1">
            <p:ph type="subTitle" idx="1" hasCustomPrompt="1"/>
          </p:nvPr>
        </p:nvSpPr>
        <p:spPr bwMode="blackGray">
          <a:xfrm>
            <a:off x="819151" y="3663950"/>
            <a:ext cx="4743450" cy="400050"/>
          </a:xfrm>
        </p:spPr>
        <p:txBody>
          <a:bodyPr lIns="0" tIns="0" rIns="0" bIns="0">
            <a:noAutofit/>
          </a:bodyPr>
          <a:lstStyle>
            <a:lvl1pPr marL="0" indent="0" algn="l">
              <a:buNone/>
              <a:defRPr sz="18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a:t>
            </a:r>
          </a:p>
        </p:txBody>
      </p:sp>
      <p:sp>
        <p:nvSpPr>
          <p:cNvPr id="4" name="Date Placeholder 3"/>
          <p:cNvSpPr>
            <a:spLocks noGrp="1"/>
          </p:cNvSpPr>
          <p:nvPr userDrawn="1">
            <p:ph type="dt" sz="half" idx="10"/>
          </p:nvPr>
        </p:nvSpPr>
        <p:spPr>
          <a:xfrm>
            <a:off x="3505200" y="6569076"/>
            <a:ext cx="2133600" cy="269874"/>
          </a:xfrm>
        </p:spPr>
        <p:txBody>
          <a:bodyPr/>
          <a:lstStyle>
            <a:lvl1pPr algn="ctr">
              <a:defRPr/>
            </a:lvl1pPr>
          </a:lstStyle>
          <a:p>
            <a:fld id="{3A5AB20D-FF8B-4A25-A03C-964001AB196A}" type="datetime1">
              <a:rPr lang="en-US" smtClean="0">
                <a:solidFill>
                  <a:srgbClr val="000000">
                    <a:tint val="75000"/>
                  </a:srgbClr>
                </a:solidFill>
              </a:rPr>
              <a:pPr/>
              <a:t>8/8/2016</a:t>
            </a:fld>
            <a:endParaRPr lang="en-US">
              <a:solidFill>
                <a:srgbClr val="000000">
                  <a:tint val="75000"/>
                </a:srgbClr>
              </a:solidFill>
            </a:endParaRPr>
          </a:p>
        </p:txBody>
      </p:sp>
      <p:pic>
        <p:nvPicPr>
          <p:cNvPr id="52"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53" name="TextBox 52"/>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grpSp>
        <p:nvGrpSpPr>
          <p:cNvPr id="96" name="Group 13"/>
          <p:cNvGrpSpPr>
            <a:grpSpLocks noChangeAspect="1"/>
          </p:cNvGrpSpPr>
          <p:nvPr userDrawn="1"/>
        </p:nvGrpSpPr>
        <p:grpSpPr bwMode="gray">
          <a:xfrm>
            <a:off x="819151" y="5499228"/>
            <a:ext cx="1685925" cy="382783"/>
            <a:chOff x="1550" y="1396"/>
            <a:chExt cx="1405" cy="319"/>
          </a:xfrm>
        </p:grpSpPr>
        <p:sp>
          <p:nvSpPr>
            <p:cNvPr id="97" name="Oval 14"/>
            <p:cNvSpPr>
              <a:spLocks noChangeArrowheads="1"/>
            </p:cNvSpPr>
            <p:nvPr userDrawn="1"/>
          </p:nvSpPr>
          <p:spPr bwMode="gray">
            <a:xfrm>
              <a:off x="1556" y="1402"/>
              <a:ext cx="305" cy="307"/>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8" name="Freeform 15"/>
            <p:cNvSpPr>
              <a:spLocks/>
            </p:cNvSpPr>
            <p:nvPr userDrawn="1"/>
          </p:nvSpPr>
          <p:spPr bwMode="gray">
            <a:xfrm>
              <a:off x="1915" y="1510"/>
              <a:ext cx="40" cy="72"/>
            </a:xfrm>
            <a:custGeom>
              <a:avLst/>
              <a:gdLst/>
              <a:ahLst/>
              <a:cxnLst>
                <a:cxn ang="0">
                  <a:pos x="0" y="72"/>
                </a:cxn>
                <a:cxn ang="0">
                  <a:pos x="0" y="0"/>
                </a:cxn>
                <a:cxn ang="0">
                  <a:pos x="40" y="0"/>
                </a:cxn>
                <a:cxn ang="0">
                  <a:pos x="38" y="10"/>
                </a:cxn>
                <a:cxn ang="0">
                  <a:pos x="12" y="10"/>
                </a:cxn>
                <a:cxn ang="0">
                  <a:pos x="12" y="29"/>
                </a:cxn>
                <a:cxn ang="0">
                  <a:pos x="34" y="29"/>
                </a:cxn>
                <a:cxn ang="0">
                  <a:pos x="34" y="39"/>
                </a:cxn>
                <a:cxn ang="0">
                  <a:pos x="12" y="39"/>
                </a:cxn>
                <a:cxn ang="0">
                  <a:pos x="12" y="62"/>
                </a:cxn>
                <a:cxn ang="0">
                  <a:pos x="40" y="62"/>
                </a:cxn>
                <a:cxn ang="0">
                  <a:pos x="40" y="72"/>
                </a:cxn>
                <a:cxn ang="0">
                  <a:pos x="0" y="72"/>
                </a:cxn>
              </a:cxnLst>
              <a:rect l="0" t="0" r="r" b="b"/>
              <a:pathLst>
                <a:path w="40" h="72">
                  <a:moveTo>
                    <a:pt x="0" y="72"/>
                  </a:moveTo>
                  <a:lnTo>
                    <a:pt x="0" y="0"/>
                  </a:lnTo>
                  <a:lnTo>
                    <a:pt x="40" y="0"/>
                  </a:lnTo>
                  <a:lnTo>
                    <a:pt x="38" y="10"/>
                  </a:lnTo>
                  <a:lnTo>
                    <a:pt x="12" y="10"/>
                  </a:lnTo>
                  <a:lnTo>
                    <a:pt x="12" y="29"/>
                  </a:lnTo>
                  <a:lnTo>
                    <a:pt x="34" y="29"/>
                  </a:lnTo>
                  <a:lnTo>
                    <a:pt x="34" y="39"/>
                  </a:lnTo>
                  <a:lnTo>
                    <a:pt x="12" y="39"/>
                  </a:lnTo>
                  <a:lnTo>
                    <a:pt x="12" y="62"/>
                  </a:lnTo>
                  <a:lnTo>
                    <a:pt x="40" y="62"/>
                  </a:lnTo>
                  <a:lnTo>
                    <a:pt x="40" y="72"/>
                  </a:lnTo>
                  <a:lnTo>
                    <a:pt x="0" y="7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9" name="Freeform 16"/>
            <p:cNvSpPr>
              <a:spLocks/>
            </p:cNvSpPr>
            <p:nvPr userDrawn="1"/>
          </p:nvSpPr>
          <p:spPr bwMode="gray">
            <a:xfrm>
              <a:off x="1973" y="1510"/>
              <a:ext cx="58" cy="72"/>
            </a:xfrm>
            <a:custGeom>
              <a:avLst/>
              <a:gdLst/>
              <a:ahLst/>
              <a:cxnLst>
                <a:cxn ang="0">
                  <a:pos x="43" y="72"/>
                </a:cxn>
                <a:cxn ang="0">
                  <a:pos x="29" y="43"/>
                </a:cxn>
                <a:cxn ang="0">
                  <a:pos x="14" y="72"/>
                </a:cxn>
                <a:cxn ang="0">
                  <a:pos x="0" y="72"/>
                </a:cxn>
                <a:cxn ang="0">
                  <a:pos x="22" y="33"/>
                </a:cxn>
                <a:cxn ang="0">
                  <a:pos x="2" y="0"/>
                </a:cxn>
                <a:cxn ang="0">
                  <a:pos x="17" y="0"/>
                </a:cxn>
                <a:cxn ang="0">
                  <a:pos x="28" y="22"/>
                </a:cxn>
                <a:cxn ang="0">
                  <a:pos x="39" y="0"/>
                </a:cxn>
                <a:cxn ang="0">
                  <a:pos x="53" y="0"/>
                </a:cxn>
                <a:cxn ang="0">
                  <a:pos x="35" y="33"/>
                </a:cxn>
                <a:cxn ang="0">
                  <a:pos x="58" y="72"/>
                </a:cxn>
                <a:cxn ang="0">
                  <a:pos x="43" y="72"/>
                </a:cxn>
              </a:cxnLst>
              <a:rect l="0" t="0" r="r" b="b"/>
              <a:pathLst>
                <a:path w="58" h="72">
                  <a:moveTo>
                    <a:pt x="43" y="72"/>
                  </a:moveTo>
                  <a:lnTo>
                    <a:pt x="29" y="43"/>
                  </a:lnTo>
                  <a:lnTo>
                    <a:pt x="14" y="72"/>
                  </a:lnTo>
                  <a:lnTo>
                    <a:pt x="0" y="72"/>
                  </a:lnTo>
                  <a:lnTo>
                    <a:pt x="22" y="33"/>
                  </a:lnTo>
                  <a:lnTo>
                    <a:pt x="2" y="0"/>
                  </a:lnTo>
                  <a:lnTo>
                    <a:pt x="17" y="0"/>
                  </a:lnTo>
                  <a:lnTo>
                    <a:pt x="28" y="22"/>
                  </a:lnTo>
                  <a:lnTo>
                    <a:pt x="39" y="0"/>
                  </a:lnTo>
                  <a:lnTo>
                    <a:pt x="53" y="0"/>
                  </a:lnTo>
                  <a:lnTo>
                    <a:pt x="35" y="33"/>
                  </a:lnTo>
                  <a:lnTo>
                    <a:pt x="58" y="72"/>
                  </a:lnTo>
                  <a:lnTo>
                    <a:pt x="43" y="7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 name="Freeform 17"/>
            <p:cNvSpPr>
              <a:spLocks noEditPoints="1"/>
            </p:cNvSpPr>
            <p:nvPr userDrawn="1"/>
          </p:nvSpPr>
          <p:spPr bwMode="gray">
            <a:xfrm>
              <a:off x="2053" y="1510"/>
              <a:ext cx="47" cy="72"/>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7"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1" name="Freeform 18"/>
            <p:cNvSpPr>
              <a:spLocks noEditPoints="1"/>
            </p:cNvSpPr>
            <p:nvPr userDrawn="1"/>
          </p:nvSpPr>
          <p:spPr bwMode="gray">
            <a:xfrm>
              <a:off x="2125" y="1510"/>
              <a:ext cx="50" cy="72"/>
            </a:xfrm>
            <a:custGeom>
              <a:avLst/>
              <a:gdLst/>
              <a:ahLst/>
              <a:cxnLst>
                <a:cxn ang="0">
                  <a:pos x="50" y="101"/>
                </a:cxn>
                <a:cxn ang="0">
                  <a:pos x="41" y="86"/>
                </a:cxn>
                <a:cxn ang="0">
                  <a:pos x="24" y="60"/>
                </a:cxn>
                <a:cxn ang="0">
                  <a:pos x="17" y="57"/>
                </a:cxn>
                <a:cxn ang="0">
                  <a:pos x="17" y="101"/>
                </a:cxn>
                <a:cxn ang="0">
                  <a:pos x="0" y="101"/>
                </a:cxn>
                <a:cxn ang="0">
                  <a:pos x="0" y="0"/>
                </a:cxn>
                <a:cxn ang="0">
                  <a:pos x="31" y="0"/>
                </a:cxn>
                <a:cxn ang="0">
                  <a:pos x="64" y="29"/>
                </a:cxn>
                <a:cxn ang="0">
                  <a:pos x="39" y="57"/>
                </a:cxn>
                <a:cxn ang="0">
                  <a:pos x="55" y="77"/>
                </a:cxn>
                <a:cxn ang="0">
                  <a:pos x="70" y="101"/>
                </a:cxn>
                <a:cxn ang="0">
                  <a:pos x="50" y="101"/>
                </a:cxn>
                <a:cxn ang="0">
                  <a:pos x="26" y="13"/>
                </a:cxn>
                <a:cxn ang="0">
                  <a:pos x="17" y="13"/>
                </a:cxn>
                <a:cxn ang="0">
                  <a:pos x="17" y="46"/>
                </a:cxn>
                <a:cxn ang="0">
                  <a:pos x="26" y="46"/>
                </a:cxn>
                <a:cxn ang="0">
                  <a:pos x="42" y="41"/>
                </a:cxn>
                <a:cxn ang="0">
                  <a:pos x="47" y="29"/>
                </a:cxn>
                <a:cxn ang="0">
                  <a:pos x="26" y="13"/>
                </a:cxn>
              </a:cxnLst>
              <a:rect l="0" t="0" r="r" b="b"/>
              <a:pathLst>
                <a:path w="70" h="101">
                  <a:moveTo>
                    <a:pt x="50" y="101"/>
                  </a:moveTo>
                  <a:cubicBezTo>
                    <a:pt x="41" y="86"/>
                    <a:pt x="41" y="86"/>
                    <a:pt x="41" y="86"/>
                  </a:cubicBezTo>
                  <a:cubicBezTo>
                    <a:pt x="34" y="73"/>
                    <a:pt x="29" y="66"/>
                    <a:pt x="24" y="60"/>
                  </a:cubicBezTo>
                  <a:cubicBezTo>
                    <a:pt x="22"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3" y="59"/>
                    <a:pt x="50" y="68"/>
                    <a:pt x="55" y="77"/>
                  </a:cubicBezTo>
                  <a:cubicBezTo>
                    <a:pt x="70" y="101"/>
                    <a:pt x="70" y="101"/>
                    <a:pt x="70" y="101"/>
                  </a:cubicBezTo>
                  <a:lnTo>
                    <a:pt x="50" y="101"/>
                  </a:lnTo>
                  <a:close/>
                  <a:moveTo>
                    <a:pt x="26" y="13"/>
                  </a:moveTo>
                  <a:cubicBezTo>
                    <a:pt x="17" y="13"/>
                    <a:pt x="17" y="13"/>
                    <a:pt x="17" y="13"/>
                  </a:cubicBezTo>
                  <a:cubicBezTo>
                    <a:pt x="17" y="46"/>
                    <a:pt x="17" y="46"/>
                    <a:pt x="17" y="46"/>
                  </a:cubicBezTo>
                  <a:cubicBezTo>
                    <a:pt x="26" y="46"/>
                    <a:pt x="26" y="46"/>
                    <a:pt x="26" y="46"/>
                  </a:cubicBezTo>
                  <a:cubicBezTo>
                    <a:pt x="35" y="46"/>
                    <a:pt x="39" y="44"/>
                    <a:pt x="42" y="41"/>
                  </a:cubicBezTo>
                  <a:cubicBezTo>
                    <a:pt x="45" y="38"/>
                    <a:pt x="47" y="34"/>
                    <a:pt x="47" y="29"/>
                  </a:cubicBezTo>
                  <a:cubicBezTo>
                    <a:pt x="47" y="19"/>
                    <a:pt x="41" y="13"/>
                    <a:pt x="26" y="13"/>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2" name="Freeform 19"/>
            <p:cNvSpPr>
              <a:spLocks/>
            </p:cNvSpPr>
            <p:nvPr userDrawn="1"/>
          </p:nvSpPr>
          <p:spPr bwMode="gray">
            <a:xfrm>
              <a:off x="2201" y="1510"/>
              <a:ext cx="40" cy="72"/>
            </a:xfrm>
            <a:custGeom>
              <a:avLst/>
              <a:gdLst/>
              <a:ahLst/>
              <a:cxnLst>
                <a:cxn ang="0">
                  <a:pos x="0" y="72"/>
                </a:cxn>
                <a:cxn ang="0">
                  <a:pos x="0" y="0"/>
                </a:cxn>
                <a:cxn ang="0">
                  <a:pos x="39" y="0"/>
                </a:cxn>
                <a:cxn ang="0">
                  <a:pos x="37" y="10"/>
                </a:cxn>
                <a:cxn ang="0">
                  <a:pos x="11" y="10"/>
                </a:cxn>
                <a:cxn ang="0">
                  <a:pos x="11" y="29"/>
                </a:cxn>
                <a:cxn ang="0">
                  <a:pos x="33" y="29"/>
                </a:cxn>
                <a:cxn ang="0">
                  <a:pos x="33" y="39"/>
                </a:cxn>
                <a:cxn ang="0">
                  <a:pos x="11" y="39"/>
                </a:cxn>
                <a:cxn ang="0">
                  <a:pos x="11" y="62"/>
                </a:cxn>
                <a:cxn ang="0">
                  <a:pos x="40" y="62"/>
                </a:cxn>
                <a:cxn ang="0">
                  <a:pos x="40" y="72"/>
                </a:cxn>
                <a:cxn ang="0">
                  <a:pos x="0" y="72"/>
                </a:cxn>
              </a:cxnLst>
              <a:rect l="0" t="0" r="r" b="b"/>
              <a:pathLst>
                <a:path w="40" h="72">
                  <a:moveTo>
                    <a:pt x="0" y="72"/>
                  </a:moveTo>
                  <a:lnTo>
                    <a:pt x="0" y="0"/>
                  </a:lnTo>
                  <a:lnTo>
                    <a:pt x="39" y="0"/>
                  </a:lnTo>
                  <a:lnTo>
                    <a:pt x="37" y="10"/>
                  </a:lnTo>
                  <a:lnTo>
                    <a:pt x="11" y="10"/>
                  </a:lnTo>
                  <a:lnTo>
                    <a:pt x="11" y="29"/>
                  </a:lnTo>
                  <a:lnTo>
                    <a:pt x="33" y="29"/>
                  </a:lnTo>
                  <a:lnTo>
                    <a:pt x="33" y="39"/>
                  </a:lnTo>
                  <a:lnTo>
                    <a:pt x="11" y="39"/>
                  </a:lnTo>
                  <a:lnTo>
                    <a:pt x="11" y="62"/>
                  </a:lnTo>
                  <a:lnTo>
                    <a:pt x="40" y="62"/>
                  </a:lnTo>
                  <a:lnTo>
                    <a:pt x="40" y="72"/>
                  </a:lnTo>
                  <a:lnTo>
                    <a:pt x="0" y="7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 name="Freeform 20"/>
            <p:cNvSpPr>
              <a:spLocks/>
            </p:cNvSpPr>
            <p:nvPr userDrawn="1"/>
          </p:nvSpPr>
          <p:spPr bwMode="gray">
            <a:xfrm>
              <a:off x="2262" y="1509"/>
              <a:ext cx="52" cy="74"/>
            </a:xfrm>
            <a:custGeom>
              <a:avLst/>
              <a:gdLst/>
              <a:ahLst/>
              <a:cxnLst>
                <a:cxn ang="0">
                  <a:pos x="33" y="105"/>
                </a:cxn>
                <a:cxn ang="0">
                  <a:pos x="0" y="96"/>
                </a:cxn>
                <a:cxn ang="0">
                  <a:pos x="7" y="83"/>
                </a:cxn>
                <a:cxn ang="0">
                  <a:pos x="34" y="92"/>
                </a:cxn>
                <a:cxn ang="0">
                  <a:pos x="54" y="75"/>
                </a:cxn>
                <a:cxn ang="0">
                  <a:pos x="39" y="60"/>
                </a:cxn>
                <a:cxn ang="0">
                  <a:pos x="28" y="57"/>
                </a:cxn>
                <a:cxn ang="0">
                  <a:pos x="8" y="45"/>
                </a:cxn>
                <a:cxn ang="0">
                  <a:pos x="4" y="30"/>
                </a:cxn>
                <a:cxn ang="0">
                  <a:pos x="39" y="0"/>
                </a:cxn>
                <a:cxn ang="0">
                  <a:pos x="71" y="10"/>
                </a:cxn>
                <a:cxn ang="0">
                  <a:pos x="63" y="22"/>
                </a:cxn>
                <a:cxn ang="0">
                  <a:pos x="39" y="14"/>
                </a:cxn>
                <a:cxn ang="0">
                  <a:pos x="23" y="28"/>
                </a:cxn>
                <a:cxn ang="0">
                  <a:pos x="36" y="40"/>
                </a:cxn>
                <a:cxn ang="0">
                  <a:pos x="48" y="44"/>
                </a:cxn>
                <a:cxn ang="0">
                  <a:pos x="73" y="73"/>
                </a:cxn>
                <a:cxn ang="0">
                  <a:pos x="33" y="105"/>
                </a:cxn>
              </a:cxnLst>
              <a:rect l="0" t="0" r="r" b="b"/>
              <a:pathLst>
                <a:path w="73" h="105">
                  <a:moveTo>
                    <a:pt x="33"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49" y="63"/>
                    <a:pt x="39" y="60"/>
                  </a:cubicBezTo>
                  <a:cubicBezTo>
                    <a:pt x="28" y="57"/>
                    <a:pt x="28" y="57"/>
                    <a:pt x="28" y="57"/>
                  </a:cubicBezTo>
                  <a:cubicBezTo>
                    <a:pt x="19" y="55"/>
                    <a:pt x="12" y="51"/>
                    <a:pt x="8"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59" y="105"/>
                    <a:pt x="33" y="10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 name="Freeform 21"/>
            <p:cNvSpPr>
              <a:spLocks/>
            </p:cNvSpPr>
            <p:nvPr userDrawn="1"/>
          </p:nvSpPr>
          <p:spPr bwMode="gray">
            <a:xfrm>
              <a:off x="2336" y="1509"/>
              <a:ext cx="51" cy="74"/>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5" name="Freeform 22"/>
            <p:cNvSpPr>
              <a:spLocks/>
            </p:cNvSpPr>
            <p:nvPr userDrawn="1"/>
          </p:nvSpPr>
          <p:spPr bwMode="gray">
            <a:xfrm>
              <a:off x="2449" y="1509"/>
              <a:ext cx="51" cy="74"/>
            </a:xfrm>
            <a:custGeom>
              <a:avLst/>
              <a:gdLst/>
              <a:ahLst/>
              <a:cxnLst>
                <a:cxn ang="0">
                  <a:pos x="33" y="105"/>
                </a:cxn>
                <a:cxn ang="0">
                  <a:pos x="0" y="96"/>
                </a:cxn>
                <a:cxn ang="0">
                  <a:pos x="6" y="83"/>
                </a:cxn>
                <a:cxn ang="0">
                  <a:pos x="33" y="92"/>
                </a:cxn>
                <a:cxn ang="0">
                  <a:pos x="53" y="75"/>
                </a:cxn>
                <a:cxn ang="0">
                  <a:pos x="38" y="60"/>
                </a:cxn>
                <a:cxn ang="0">
                  <a:pos x="27" y="57"/>
                </a:cxn>
                <a:cxn ang="0">
                  <a:pos x="8" y="45"/>
                </a:cxn>
                <a:cxn ang="0">
                  <a:pos x="4" y="30"/>
                </a:cxn>
                <a:cxn ang="0">
                  <a:pos x="38" y="0"/>
                </a:cxn>
                <a:cxn ang="0">
                  <a:pos x="70" y="10"/>
                </a:cxn>
                <a:cxn ang="0">
                  <a:pos x="63" y="22"/>
                </a:cxn>
                <a:cxn ang="0">
                  <a:pos x="39" y="14"/>
                </a:cxn>
                <a:cxn ang="0">
                  <a:pos x="22" y="28"/>
                </a:cxn>
                <a:cxn ang="0">
                  <a:pos x="36" y="40"/>
                </a:cxn>
                <a:cxn ang="0">
                  <a:pos x="48" y="44"/>
                </a:cxn>
                <a:cxn ang="0">
                  <a:pos x="73" y="73"/>
                </a:cxn>
                <a:cxn ang="0">
                  <a:pos x="33" y="105"/>
                </a:cxn>
              </a:cxnLst>
              <a:rect l="0" t="0" r="r" b="b"/>
              <a:pathLst>
                <a:path w="73" h="105">
                  <a:moveTo>
                    <a:pt x="33" y="105"/>
                  </a:moveTo>
                  <a:cubicBezTo>
                    <a:pt x="21" y="105"/>
                    <a:pt x="10" y="102"/>
                    <a:pt x="0" y="96"/>
                  </a:cubicBezTo>
                  <a:cubicBezTo>
                    <a:pt x="6" y="83"/>
                    <a:pt x="6" y="83"/>
                    <a:pt x="6" y="83"/>
                  </a:cubicBezTo>
                  <a:cubicBezTo>
                    <a:pt x="15" y="88"/>
                    <a:pt x="23" y="92"/>
                    <a:pt x="33" y="92"/>
                  </a:cubicBezTo>
                  <a:cubicBezTo>
                    <a:pt x="46" y="92"/>
                    <a:pt x="53" y="86"/>
                    <a:pt x="53" y="75"/>
                  </a:cubicBezTo>
                  <a:cubicBezTo>
                    <a:pt x="53" y="68"/>
                    <a:pt x="49" y="63"/>
                    <a:pt x="38" y="60"/>
                  </a:cubicBezTo>
                  <a:cubicBezTo>
                    <a:pt x="27" y="57"/>
                    <a:pt x="27" y="57"/>
                    <a:pt x="27" y="57"/>
                  </a:cubicBezTo>
                  <a:cubicBezTo>
                    <a:pt x="18" y="55"/>
                    <a:pt x="12" y="51"/>
                    <a:pt x="8" y="45"/>
                  </a:cubicBezTo>
                  <a:cubicBezTo>
                    <a:pt x="5" y="41"/>
                    <a:pt x="4" y="36"/>
                    <a:pt x="4" y="30"/>
                  </a:cubicBezTo>
                  <a:cubicBezTo>
                    <a:pt x="4" y="12"/>
                    <a:pt x="18" y="0"/>
                    <a:pt x="38" y="0"/>
                  </a:cubicBezTo>
                  <a:cubicBezTo>
                    <a:pt x="50" y="0"/>
                    <a:pt x="61" y="4"/>
                    <a:pt x="70" y="10"/>
                  </a:cubicBezTo>
                  <a:cubicBezTo>
                    <a:pt x="63" y="22"/>
                    <a:pt x="63" y="22"/>
                    <a:pt x="63" y="22"/>
                  </a:cubicBezTo>
                  <a:cubicBezTo>
                    <a:pt x="53" y="16"/>
                    <a:pt x="47" y="14"/>
                    <a:pt x="39" y="14"/>
                  </a:cubicBezTo>
                  <a:cubicBezTo>
                    <a:pt x="29" y="14"/>
                    <a:pt x="22" y="19"/>
                    <a:pt x="22" y="28"/>
                  </a:cubicBezTo>
                  <a:cubicBezTo>
                    <a:pt x="22" y="34"/>
                    <a:pt x="26" y="37"/>
                    <a:pt x="36" y="40"/>
                  </a:cubicBezTo>
                  <a:cubicBezTo>
                    <a:pt x="48" y="44"/>
                    <a:pt x="48" y="44"/>
                    <a:pt x="48" y="44"/>
                  </a:cubicBezTo>
                  <a:cubicBezTo>
                    <a:pt x="62" y="48"/>
                    <a:pt x="73" y="57"/>
                    <a:pt x="73" y="73"/>
                  </a:cubicBezTo>
                  <a:cubicBezTo>
                    <a:pt x="73" y="90"/>
                    <a:pt x="59" y="105"/>
                    <a:pt x="33" y="10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6" name="Freeform 23"/>
            <p:cNvSpPr>
              <a:spLocks/>
            </p:cNvSpPr>
            <p:nvPr userDrawn="1"/>
          </p:nvSpPr>
          <p:spPr bwMode="gray">
            <a:xfrm>
              <a:off x="2525" y="1509"/>
              <a:ext cx="51" cy="74"/>
            </a:xfrm>
            <a:custGeom>
              <a:avLst/>
              <a:gdLst/>
              <a:ahLst/>
              <a:cxnLst>
                <a:cxn ang="0">
                  <a:pos x="44" y="105"/>
                </a:cxn>
                <a:cxn ang="0">
                  <a:pos x="12" y="90"/>
                </a:cxn>
                <a:cxn ang="0">
                  <a:pos x="0" y="54"/>
                </a:cxn>
                <a:cxn ang="0">
                  <a:pos x="7" y="23"/>
                </a:cxn>
                <a:cxn ang="0">
                  <a:pos x="45" y="0"/>
                </a:cxn>
                <a:cxn ang="0">
                  <a:pos x="70" y="8"/>
                </a:cxn>
                <a:cxn ang="0">
                  <a:pos x="62" y="19"/>
                </a:cxn>
                <a:cxn ang="0">
                  <a:pos x="45" y="13"/>
                </a:cxn>
                <a:cxn ang="0">
                  <a:pos x="25" y="25"/>
                </a:cxn>
                <a:cxn ang="0">
                  <a:pos x="19" y="52"/>
                </a:cxn>
                <a:cxn ang="0">
                  <a:pos x="23" y="77"/>
                </a:cxn>
                <a:cxn ang="0">
                  <a:pos x="46" y="92"/>
                </a:cxn>
                <a:cxn ang="0">
                  <a:pos x="64" y="85"/>
                </a:cxn>
                <a:cxn ang="0">
                  <a:pos x="72" y="96"/>
                </a:cxn>
                <a:cxn ang="0">
                  <a:pos x="44" y="105"/>
                </a:cxn>
              </a:cxnLst>
              <a:rect l="0" t="0" r="r" b="b"/>
              <a:pathLst>
                <a:path w="72" h="105">
                  <a:moveTo>
                    <a:pt x="44" y="105"/>
                  </a:moveTo>
                  <a:cubicBezTo>
                    <a:pt x="31" y="105"/>
                    <a:pt x="20" y="100"/>
                    <a:pt x="12" y="90"/>
                  </a:cubicBezTo>
                  <a:cubicBezTo>
                    <a:pt x="4" y="81"/>
                    <a:pt x="0" y="69"/>
                    <a:pt x="0" y="54"/>
                  </a:cubicBezTo>
                  <a:cubicBezTo>
                    <a:pt x="0" y="42"/>
                    <a:pt x="3" y="32"/>
                    <a:pt x="7" y="23"/>
                  </a:cubicBezTo>
                  <a:cubicBezTo>
                    <a:pt x="15" y="9"/>
                    <a:pt x="29" y="0"/>
                    <a:pt x="45" y="0"/>
                  </a:cubicBezTo>
                  <a:cubicBezTo>
                    <a:pt x="54" y="0"/>
                    <a:pt x="64" y="3"/>
                    <a:pt x="70" y="8"/>
                  </a:cubicBezTo>
                  <a:cubicBezTo>
                    <a:pt x="62" y="19"/>
                    <a:pt x="62" y="19"/>
                    <a:pt x="62" y="19"/>
                  </a:cubicBezTo>
                  <a:cubicBezTo>
                    <a:pt x="57" y="15"/>
                    <a:pt x="51" y="13"/>
                    <a:pt x="45" y="13"/>
                  </a:cubicBezTo>
                  <a:cubicBezTo>
                    <a:pt x="36" y="13"/>
                    <a:pt x="29" y="18"/>
                    <a:pt x="25" y="25"/>
                  </a:cubicBezTo>
                  <a:cubicBezTo>
                    <a:pt x="21" y="32"/>
                    <a:pt x="19" y="40"/>
                    <a:pt x="19" y="52"/>
                  </a:cubicBezTo>
                  <a:cubicBezTo>
                    <a:pt x="19" y="65"/>
                    <a:pt x="21" y="72"/>
                    <a:pt x="23" y="77"/>
                  </a:cubicBezTo>
                  <a:cubicBezTo>
                    <a:pt x="28" y="87"/>
                    <a:pt x="36" y="92"/>
                    <a:pt x="46" y="92"/>
                  </a:cubicBezTo>
                  <a:cubicBezTo>
                    <a:pt x="53" y="92"/>
                    <a:pt x="58" y="90"/>
                    <a:pt x="64" y="85"/>
                  </a:cubicBezTo>
                  <a:cubicBezTo>
                    <a:pt x="72" y="96"/>
                    <a:pt x="72" y="96"/>
                    <a:pt x="72" y="96"/>
                  </a:cubicBezTo>
                  <a:cubicBezTo>
                    <a:pt x="64" y="102"/>
                    <a:pt x="55" y="105"/>
                    <a:pt x="44" y="10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7" name="Freeform 24"/>
            <p:cNvSpPr>
              <a:spLocks noEditPoints="1"/>
            </p:cNvSpPr>
            <p:nvPr userDrawn="1"/>
          </p:nvSpPr>
          <p:spPr bwMode="gray">
            <a:xfrm>
              <a:off x="2602" y="1510"/>
              <a:ext cx="49" cy="72"/>
            </a:xfrm>
            <a:custGeom>
              <a:avLst/>
              <a:gdLst/>
              <a:ahLst/>
              <a:cxnLst>
                <a:cxn ang="0">
                  <a:pos x="49" y="101"/>
                </a:cxn>
                <a:cxn ang="0">
                  <a:pos x="41" y="86"/>
                </a:cxn>
                <a:cxn ang="0">
                  <a:pos x="23" y="60"/>
                </a:cxn>
                <a:cxn ang="0">
                  <a:pos x="17" y="57"/>
                </a:cxn>
                <a:cxn ang="0">
                  <a:pos x="17" y="101"/>
                </a:cxn>
                <a:cxn ang="0">
                  <a:pos x="0" y="101"/>
                </a:cxn>
                <a:cxn ang="0">
                  <a:pos x="0" y="0"/>
                </a:cxn>
                <a:cxn ang="0">
                  <a:pos x="31" y="0"/>
                </a:cxn>
                <a:cxn ang="0">
                  <a:pos x="64" y="29"/>
                </a:cxn>
                <a:cxn ang="0">
                  <a:pos x="39" y="57"/>
                </a:cxn>
                <a:cxn ang="0">
                  <a:pos x="54" y="77"/>
                </a:cxn>
                <a:cxn ang="0">
                  <a:pos x="69" y="101"/>
                </a:cxn>
                <a:cxn ang="0">
                  <a:pos x="49" y="101"/>
                </a:cxn>
                <a:cxn ang="0">
                  <a:pos x="26" y="13"/>
                </a:cxn>
                <a:cxn ang="0">
                  <a:pos x="17" y="13"/>
                </a:cxn>
                <a:cxn ang="0">
                  <a:pos x="17" y="46"/>
                </a:cxn>
                <a:cxn ang="0">
                  <a:pos x="25" y="46"/>
                </a:cxn>
                <a:cxn ang="0">
                  <a:pos x="42" y="41"/>
                </a:cxn>
                <a:cxn ang="0">
                  <a:pos x="46" y="29"/>
                </a:cxn>
                <a:cxn ang="0">
                  <a:pos x="26" y="13"/>
                </a:cxn>
              </a:cxnLst>
              <a:rect l="0" t="0" r="r" b="b"/>
              <a:pathLst>
                <a:path w="69" h="101">
                  <a:moveTo>
                    <a:pt x="49" y="101"/>
                  </a:moveTo>
                  <a:cubicBezTo>
                    <a:pt x="41" y="86"/>
                    <a:pt x="41" y="86"/>
                    <a:pt x="41" y="86"/>
                  </a:cubicBezTo>
                  <a:cubicBezTo>
                    <a:pt x="34" y="73"/>
                    <a:pt x="29" y="66"/>
                    <a:pt x="23" y="60"/>
                  </a:cubicBezTo>
                  <a:cubicBezTo>
                    <a:pt x="21"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2" y="59"/>
                    <a:pt x="49" y="68"/>
                    <a:pt x="54" y="77"/>
                  </a:cubicBezTo>
                  <a:cubicBezTo>
                    <a:pt x="69" y="101"/>
                    <a:pt x="69" y="101"/>
                    <a:pt x="69" y="101"/>
                  </a:cubicBezTo>
                  <a:lnTo>
                    <a:pt x="49" y="101"/>
                  </a:lnTo>
                  <a:close/>
                  <a:moveTo>
                    <a:pt x="26" y="13"/>
                  </a:moveTo>
                  <a:cubicBezTo>
                    <a:pt x="17" y="13"/>
                    <a:pt x="17" y="13"/>
                    <a:pt x="17" y="13"/>
                  </a:cubicBezTo>
                  <a:cubicBezTo>
                    <a:pt x="17" y="46"/>
                    <a:pt x="17" y="46"/>
                    <a:pt x="17" y="46"/>
                  </a:cubicBezTo>
                  <a:cubicBezTo>
                    <a:pt x="25" y="46"/>
                    <a:pt x="25" y="46"/>
                    <a:pt x="25" y="46"/>
                  </a:cubicBezTo>
                  <a:cubicBezTo>
                    <a:pt x="34" y="46"/>
                    <a:pt x="39" y="44"/>
                    <a:pt x="42" y="41"/>
                  </a:cubicBezTo>
                  <a:cubicBezTo>
                    <a:pt x="45" y="38"/>
                    <a:pt x="46" y="34"/>
                    <a:pt x="46" y="29"/>
                  </a:cubicBezTo>
                  <a:cubicBezTo>
                    <a:pt x="46" y="19"/>
                    <a:pt x="41" y="13"/>
                    <a:pt x="26" y="13"/>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8" name="Rectangle 25"/>
            <p:cNvSpPr>
              <a:spLocks noChangeArrowheads="1"/>
            </p:cNvSpPr>
            <p:nvPr userDrawn="1"/>
          </p:nvSpPr>
          <p:spPr bwMode="gray">
            <a:xfrm>
              <a:off x="2677" y="1510"/>
              <a:ext cx="12" cy="72"/>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9" name="Freeform 26"/>
            <p:cNvSpPr>
              <a:spLocks noEditPoints="1"/>
            </p:cNvSpPr>
            <p:nvPr userDrawn="1"/>
          </p:nvSpPr>
          <p:spPr bwMode="gray">
            <a:xfrm>
              <a:off x="2721" y="1510"/>
              <a:ext cx="47" cy="72"/>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6"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0" name="Freeform 27"/>
            <p:cNvSpPr>
              <a:spLocks/>
            </p:cNvSpPr>
            <p:nvPr userDrawn="1"/>
          </p:nvSpPr>
          <p:spPr bwMode="gray">
            <a:xfrm>
              <a:off x="2785" y="1510"/>
              <a:ext cx="49" cy="72"/>
            </a:xfrm>
            <a:custGeom>
              <a:avLst/>
              <a:gdLst/>
              <a:ahLst/>
              <a:cxnLst>
                <a:cxn ang="0">
                  <a:pos x="48" y="10"/>
                </a:cxn>
                <a:cxn ang="0">
                  <a:pos x="29" y="10"/>
                </a:cxn>
                <a:cxn ang="0">
                  <a:pos x="29" y="72"/>
                </a:cxn>
                <a:cxn ang="0">
                  <a:pos x="18" y="72"/>
                </a:cxn>
                <a:cxn ang="0">
                  <a:pos x="18" y="10"/>
                </a:cxn>
                <a:cxn ang="0">
                  <a:pos x="0" y="10"/>
                </a:cxn>
                <a:cxn ang="0">
                  <a:pos x="0" y="0"/>
                </a:cxn>
                <a:cxn ang="0">
                  <a:pos x="49" y="0"/>
                </a:cxn>
                <a:cxn ang="0">
                  <a:pos x="48" y="10"/>
                </a:cxn>
              </a:cxnLst>
              <a:rect l="0" t="0" r="r" b="b"/>
              <a:pathLst>
                <a:path w="49" h="72">
                  <a:moveTo>
                    <a:pt x="48" y="10"/>
                  </a:moveTo>
                  <a:lnTo>
                    <a:pt x="29" y="10"/>
                  </a:lnTo>
                  <a:lnTo>
                    <a:pt x="29" y="72"/>
                  </a:lnTo>
                  <a:lnTo>
                    <a:pt x="18" y="72"/>
                  </a:lnTo>
                  <a:lnTo>
                    <a:pt x="18" y="10"/>
                  </a:lnTo>
                  <a:lnTo>
                    <a:pt x="0" y="10"/>
                  </a:lnTo>
                  <a:lnTo>
                    <a:pt x="0" y="0"/>
                  </a:lnTo>
                  <a:lnTo>
                    <a:pt x="49" y="0"/>
                  </a:lnTo>
                  <a:lnTo>
                    <a:pt x="48" y="1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1" name="Freeform 28"/>
            <p:cNvSpPr>
              <a:spLocks/>
            </p:cNvSpPr>
            <p:nvPr userDrawn="1"/>
          </p:nvSpPr>
          <p:spPr bwMode="gray">
            <a:xfrm>
              <a:off x="2851" y="1509"/>
              <a:ext cx="51" cy="74"/>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2" name="Freeform 29"/>
            <p:cNvSpPr>
              <a:spLocks noEditPoints="1"/>
            </p:cNvSpPr>
            <p:nvPr userDrawn="1"/>
          </p:nvSpPr>
          <p:spPr bwMode="gray">
            <a:xfrm>
              <a:off x="2921" y="1511"/>
              <a:ext cx="34" cy="35"/>
            </a:xfrm>
            <a:custGeom>
              <a:avLst/>
              <a:gdLst/>
              <a:ahLst/>
              <a:cxnLst>
                <a:cxn ang="0">
                  <a:pos x="25" y="49"/>
                </a:cxn>
                <a:cxn ang="0">
                  <a:pos x="0" y="25"/>
                </a:cxn>
                <a:cxn ang="0">
                  <a:pos x="25" y="0"/>
                </a:cxn>
                <a:cxn ang="0">
                  <a:pos x="49" y="25"/>
                </a:cxn>
                <a:cxn ang="0">
                  <a:pos x="25" y="49"/>
                </a:cxn>
                <a:cxn ang="0">
                  <a:pos x="25" y="5"/>
                </a:cxn>
                <a:cxn ang="0">
                  <a:pos x="6" y="25"/>
                </a:cxn>
                <a:cxn ang="0">
                  <a:pos x="25" y="44"/>
                </a:cxn>
                <a:cxn ang="0">
                  <a:pos x="43" y="25"/>
                </a:cxn>
                <a:cxn ang="0">
                  <a:pos x="25" y="5"/>
                </a:cxn>
                <a:cxn ang="0">
                  <a:pos x="29" y="38"/>
                </a:cxn>
                <a:cxn ang="0">
                  <a:pos x="27" y="34"/>
                </a:cxn>
                <a:cxn ang="0">
                  <a:pos x="22" y="27"/>
                </a:cxn>
                <a:cxn ang="0">
                  <a:pos x="21" y="27"/>
                </a:cxn>
                <a:cxn ang="0">
                  <a:pos x="21" y="38"/>
                </a:cxn>
                <a:cxn ang="0">
                  <a:pos x="16" y="38"/>
                </a:cxn>
                <a:cxn ang="0">
                  <a:pos x="16" y="11"/>
                </a:cxn>
                <a:cxn ang="0">
                  <a:pos x="26" y="11"/>
                </a:cxn>
                <a:cxn ang="0">
                  <a:pos x="34" y="19"/>
                </a:cxn>
                <a:cxn ang="0">
                  <a:pos x="28" y="26"/>
                </a:cxn>
                <a:cxn ang="0">
                  <a:pos x="29" y="28"/>
                </a:cxn>
                <a:cxn ang="0">
                  <a:pos x="36" y="38"/>
                </a:cxn>
                <a:cxn ang="0">
                  <a:pos x="29" y="38"/>
                </a:cxn>
                <a:cxn ang="0">
                  <a:pos x="26" y="16"/>
                </a:cxn>
                <a:cxn ang="0">
                  <a:pos x="23" y="15"/>
                </a:cxn>
                <a:cxn ang="0">
                  <a:pos x="21" y="15"/>
                </a:cxn>
                <a:cxn ang="0">
                  <a:pos x="21" y="23"/>
                </a:cxn>
                <a:cxn ang="0">
                  <a:pos x="23" y="23"/>
                </a:cxn>
                <a:cxn ang="0">
                  <a:pos x="27" y="22"/>
                </a:cxn>
                <a:cxn ang="0">
                  <a:pos x="28" y="19"/>
                </a:cxn>
                <a:cxn ang="0">
                  <a:pos x="26" y="16"/>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5"/>
                  </a:moveTo>
                  <a:cubicBezTo>
                    <a:pt x="14" y="5"/>
                    <a:pt x="6" y="14"/>
                    <a:pt x="6" y="25"/>
                  </a:cubicBezTo>
                  <a:cubicBezTo>
                    <a:pt x="6" y="35"/>
                    <a:pt x="14" y="44"/>
                    <a:pt x="25" y="44"/>
                  </a:cubicBezTo>
                  <a:cubicBezTo>
                    <a:pt x="35" y="44"/>
                    <a:pt x="43" y="35"/>
                    <a:pt x="43" y="25"/>
                  </a:cubicBezTo>
                  <a:cubicBezTo>
                    <a:pt x="43" y="14"/>
                    <a:pt x="35" y="5"/>
                    <a:pt x="25" y="5"/>
                  </a:cubicBezTo>
                  <a:close/>
                  <a:moveTo>
                    <a:pt x="29" y="38"/>
                  </a:moveTo>
                  <a:cubicBezTo>
                    <a:pt x="28" y="36"/>
                    <a:pt x="28" y="36"/>
                    <a:pt x="27" y="34"/>
                  </a:cubicBezTo>
                  <a:cubicBezTo>
                    <a:pt x="24" y="29"/>
                    <a:pt x="23" y="27"/>
                    <a:pt x="22" y="27"/>
                  </a:cubicBezTo>
                  <a:cubicBezTo>
                    <a:pt x="22" y="27"/>
                    <a:pt x="22" y="27"/>
                    <a:pt x="21" y="27"/>
                  </a:cubicBezTo>
                  <a:cubicBezTo>
                    <a:pt x="21" y="38"/>
                    <a:pt x="21" y="38"/>
                    <a:pt x="21" y="38"/>
                  </a:cubicBezTo>
                  <a:cubicBezTo>
                    <a:pt x="16" y="38"/>
                    <a:pt x="16" y="38"/>
                    <a:pt x="16" y="38"/>
                  </a:cubicBezTo>
                  <a:cubicBezTo>
                    <a:pt x="16" y="11"/>
                    <a:pt x="16" y="11"/>
                    <a:pt x="16" y="11"/>
                  </a:cubicBezTo>
                  <a:cubicBezTo>
                    <a:pt x="26" y="11"/>
                    <a:pt x="26" y="11"/>
                    <a:pt x="26" y="11"/>
                  </a:cubicBezTo>
                  <a:cubicBezTo>
                    <a:pt x="31" y="11"/>
                    <a:pt x="34" y="14"/>
                    <a:pt x="34" y="19"/>
                  </a:cubicBezTo>
                  <a:cubicBezTo>
                    <a:pt x="34" y="23"/>
                    <a:pt x="31" y="26"/>
                    <a:pt x="28" y="26"/>
                  </a:cubicBezTo>
                  <a:cubicBezTo>
                    <a:pt x="29" y="27"/>
                    <a:pt x="29" y="27"/>
                    <a:pt x="29" y="28"/>
                  </a:cubicBezTo>
                  <a:cubicBezTo>
                    <a:pt x="31" y="29"/>
                    <a:pt x="36" y="38"/>
                    <a:pt x="36" y="38"/>
                  </a:cubicBezTo>
                  <a:lnTo>
                    <a:pt x="29" y="38"/>
                  </a:lnTo>
                  <a:close/>
                  <a:moveTo>
                    <a:pt x="26" y="16"/>
                  </a:moveTo>
                  <a:cubicBezTo>
                    <a:pt x="26" y="15"/>
                    <a:pt x="25" y="15"/>
                    <a:pt x="23" y="15"/>
                  </a:cubicBezTo>
                  <a:cubicBezTo>
                    <a:pt x="21" y="15"/>
                    <a:pt x="21" y="15"/>
                    <a:pt x="21" y="15"/>
                  </a:cubicBezTo>
                  <a:cubicBezTo>
                    <a:pt x="21" y="23"/>
                    <a:pt x="21" y="23"/>
                    <a:pt x="21" y="23"/>
                  </a:cubicBezTo>
                  <a:cubicBezTo>
                    <a:pt x="23" y="23"/>
                    <a:pt x="23" y="23"/>
                    <a:pt x="23" y="23"/>
                  </a:cubicBezTo>
                  <a:cubicBezTo>
                    <a:pt x="26" y="23"/>
                    <a:pt x="27" y="22"/>
                    <a:pt x="27" y="22"/>
                  </a:cubicBezTo>
                  <a:cubicBezTo>
                    <a:pt x="28" y="21"/>
                    <a:pt x="28" y="20"/>
                    <a:pt x="28" y="19"/>
                  </a:cubicBezTo>
                  <a:cubicBezTo>
                    <a:pt x="28" y="17"/>
                    <a:pt x="28" y="16"/>
                    <a:pt x="26" y="16"/>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3" name="Freeform 30"/>
            <p:cNvSpPr>
              <a:spLocks noEditPoints="1"/>
            </p:cNvSpPr>
            <p:nvPr userDrawn="1"/>
          </p:nvSpPr>
          <p:spPr bwMode="gray">
            <a:xfrm>
              <a:off x="1550" y="1396"/>
              <a:ext cx="317" cy="319"/>
            </a:xfrm>
            <a:custGeom>
              <a:avLst/>
              <a:gdLst/>
              <a:ahLst/>
              <a:cxnLst>
                <a:cxn ang="0">
                  <a:pos x="0" y="226"/>
                </a:cxn>
                <a:cxn ang="0">
                  <a:pos x="451" y="226"/>
                </a:cxn>
                <a:cxn ang="0">
                  <a:pos x="273" y="61"/>
                </a:cxn>
                <a:cxn ang="0">
                  <a:pos x="362" y="61"/>
                </a:cxn>
                <a:cxn ang="0">
                  <a:pos x="261" y="61"/>
                </a:cxn>
                <a:cxn ang="0">
                  <a:pos x="246" y="12"/>
                </a:cxn>
                <a:cxn ang="0">
                  <a:pos x="261" y="61"/>
                </a:cxn>
                <a:cxn ang="0">
                  <a:pos x="117" y="370"/>
                </a:cxn>
                <a:cxn ang="0">
                  <a:pos x="74" y="378"/>
                </a:cxn>
                <a:cxn ang="0">
                  <a:pos x="330" y="167"/>
                </a:cxn>
                <a:cxn ang="0">
                  <a:pos x="208" y="199"/>
                </a:cxn>
                <a:cxn ang="0">
                  <a:pos x="241" y="156"/>
                </a:cxn>
                <a:cxn ang="0">
                  <a:pos x="236" y="140"/>
                </a:cxn>
                <a:cxn ang="0">
                  <a:pos x="275" y="79"/>
                </a:cxn>
                <a:cxn ang="0">
                  <a:pos x="373" y="92"/>
                </a:cxn>
                <a:cxn ang="0">
                  <a:pos x="393" y="129"/>
                </a:cxn>
                <a:cxn ang="0">
                  <a:pos x="439" y="205"/>
                </a:cxn>
                <a:cxn ang="0">
                  <a:pos x="346" y="167"/>
                </a:cxn>
                <a:cxn ang="0">
                  <a:pos x="234" y="11"/>
                </a:cxn>
                <a:cxn ang="0">
                  <a:pos x="88" y="61"/>
                </a:cxn>
                <a:cxn ang="0">
                  <a:pos x="234" y="11"/>
                </a:cxn>
                <a:cxn ang="0">
                  <a:pos x="166" y="71"/>
                </a:cxn>
                <a:cxn ang="0">
                  <a:pos x="184" y="117"/>
                </a:cxn>
                <a:cxn ang="0">
                  <a:pos x="173" y="126"/>
                </a:cxn>
                <a:cxn ang="0">
                  <a:pos x="143" y="205"/>
                </a:cxn>
                <a:cxn ang="0">
                  <a:pos x="77" y="71"/>
                </a:cxn>
                <a:cxn ang="0">
                  <a:pos x="138" y="216"/>
                </a:cxn>
                <a:cxn ang="0">
                  <a:pos x="83" y="334"/>
                </a:cxn>
                <a:cxn ang="0">
                  <a:pos x="10" y="226"/>
                </a:cxn>
                <a:cxn ang="0">
                  <a:pos x="234" y="440"/>
                </a:cxn>
                <a:cxn ang="0">
                  <a:pos x="212" y="440"/>
                </a:cxn>
                <a:cxn ang="0">
                  <a:pos x="128" y="370"/>
                </a:cxn>
                <a:cxn ang="0">
                  <a:pos x="282" y="379"/>
                </a:cxn>
                <a:cxn ang="0">
                  <a:pos x="299" y="370"/>
                </a:cxn>
                <a:cxn ang="0">
                  <a:pos x="234" y="440"/>
                </a:cxn>
                <a:cxn ang="0">
                  <a:pos x="294" y="359"/>
                </a:cxn>
                <a:cxn ang="0">
                  <a:pos x="329" y="291"/>
                </a:cxn>
                <a:cxn ang="0">
                  <a:pos x="202" y="349"/>
                </a:cxn>
                <a:cxn ang="0">
                  <a:pos x="151" y="323"/>
                </a:cxn>
                <a:cxn ang="0">
                  <a:pos x="268" y="216"/>
                </a:cxn>
                <a:cxn ang="0">
                  <a:pos x="307" y="250"/>
                </a:cxn>
                <a:cxn ang="0">
                  <a:pos x="440" y="216"/>
                </a:cxn>
                <a:cxn ang="0">
                  <a:pos x="393" y="359"/>
                </a:cxn>
              </a:cxnLst>
              <a:rect l="0" t="0" r="r" b="b"/>
              <a:pathLst>
                <a:path w="451" h="452">
                  <a:moveTo>
                    <a:pt x="225" y="0"/>
                  </a:moveTo>
                  <a:cubicBezTo>
                    <a:pt x="101" y="0"/>
                    <a:pt x="0" y="102"/>
                    <a:pt x="0" y="226"/>
                  </a:cubicBezTo>
                  <a:cubicBezTo>
                    <a:pt x="0" y="350"/>
                    <a:pt x="101" y="452"/>
                    <a:pt x="225" y="452"/>
                  </a:cubicBezTo>
                  <a:cubicBezTo>
                    <a:pt x="350" y="452"/>
                    <a:pt x="451" y="350"/>
                    <a:pt x="451" y="226"/>
                  </a:cubicBezTo>
                  <a:cubicBezTo>
                    <a:pt x="451" y="102"/>
                    <a:pt x="350" y="0"/>
                    <a:pt x="225" y="0"/>
                  </a:cubicBezTo>
                  <a:close/>
                  <a:moveTo>
                    <a:pt x="273" y="61"/>
                  </a:moveTo>
                  <a:cubicBezTo>
                    <a:pt x="291" y="22"/>
                    <a:pt x="291" y="22"/>
                    <a:pt x="291" y="22"/>
                  </a:cubicBezTo>
                  <a:cubicBezTo>
                    <a:pt x="317" y="30"/>
                    <a:pt x="341" y="43"/>
                    <a:pt x="362" y="61"/>
                  </a:cubicBezTo>
                  <a:lnTo>
                    <a:pt x="273" y="61"/>
                  </a:lnTo>
                  <a:close/>
                  <a:moveTo>
                    <a:pt x="261" y="61"/>
                  </a:moveTo>
                  <a:cubicBezTo>
                    <a:pt x="223" y="61"/>
                    <a:pt x="223" y="61"/>
                    <a:pt x="223" y="61"/>
                  </a:cubicBezTo>
                  <a:cubicBezTo>
                    <a:pt x="246" y="12"/>
                    <a:pt x="246" y="12"/>
                    <a:pt x="246" y="12"/>
                  </a:cubicBezTo>
                  <a:cubicBezTo>
                    <a:pt x="258" y="13"/>
                    <a:pt x="269" y="16"/>
                    <a:pt x="280" y="18"/>
                  </a:cubicBezTo>
                  <a:lnTo>
                    <a:pt x="261" y="61"/>
                  </a:lnTo>
                  <a:close/>
                  <a:moveTo>
                    <a:pt x="78" y="370"/>
                  </a:moveTo>
                  <a:cubicBezTo>
                    <a:pt x="117" y="370"/>
                    <a:pt x="117" y="370"/>
                    <a:pt x="117" y="370"/>
                  </a:cubicBezTo>
                  <a:cubicBezTo>
                    <a:pt x="102" y="402"/>
                    <a:pt x="102" y="402"/>
                    <a:pt x="102" y="402"/>
                  </a:cubicBezTo>
                  <a:cubicBezTo>
                    <a:pt x="92" y="395"/>
                    <a:pt x="83" y="387"/>
                    <a:pt x="74" y="378"/>
                  </a:cubicBezTo>
                  <a:lnTo>
                    <a:pt x="78" y="370"/>
                  </a:lnTo>
                  <a:close/>
                  <a:moveTo>
                    <a:pt x="330" y="167"/>
                  </a:moveTo>
                  <a:cubicBezTo>
                    <a:pt x="309" y="196"/>
                    <a:pt x="304" y="199"/>
                    <a:pt x="255" y="199"/>
                  </a:cubicBezTo>
                  <a:cubicBezTo>
                    <a:pt x="208" y="199"/>
                    <a:pt x="208" y="199"/>
                    <a:pt x="208" y="199"/>
                  </a:cubicBezTo>
                  <a:cubicBezTo>
                    <a:pt x="231" y="149"/>
                    <a:pt x="231" y="149"/>
                    <a:pt x="231" y="149"/>
                  </a:cubicBezTo>
                  <a:cubicBezTo>
                    <a:pt x="235" y="151"/>
                    <a:pt x="238" y="154"/>
                    <a:pt x="241" y="156"/>
                  </a:cubicBezTo>
                  <a:cubicBezTo>
                    <a:pt x="247" y="148"/>
                    <a:pt x="247" y="148"/>
                    <a:pt x="247" y="148"/>
                  </a:cubicBezTo>
                  <a:cubicBezTo>
                    <a:pt x="244" y="145"/>
                    <a:pt x="240" y="142"/>
                    <a:pt x="236" y="140"/>
                  </a:cubicBezTo>
                  <a:cubicBezTo>
                    <a:pt x="260" y="87"/>
                    <a:pt x="260" y="87"/>
                    <a:pt x="260" y="87"/>
                  </a:cubicBezTo>
                  <a:cubicBezTo>
                    <a:pt x="265" y="80"/>
                    <a:pt x="269" y="79"/>
                    <a:pt x="275" y="79"/>
                  </a:cubicBezTo>
                  <a:cubicBezTo>
                    <a:pt x="318" y="79"/>
                    <a:pt x="318" y="79"/>
                    <a:pt x="318" y="79"/>
                  </a:cubicBezTo>
                  <a:cubicBezTo>
                    <a:pt x="352" y="79"/>
                    <a:pt x="367" y="84"/>
                    <a:pt x="373" y="92"/>
                  </a:cubicBezTo>
                  <a:cubicBezTo>
                    <a:pt x="377" y="99"/>
                    <a:pt x="380" y="112"/>
                    <a:pt x="376" y="131"/>
                  </a:cubicBezTo>
                  <a:cubicBezTo>
                    <a:pt x="393" y="129"/>
                    <a:pt x="393" y="129"/>
                    <a:pt x="393" y="129"/>
                  </a:cubicBezTo>
                  <a:cubicBezTo>
                    <a:pt x="395" y="121"/>
                    <a:pt x="398" y="113"/>
                    <a:pt x="401" y="104"/>
                  </a:cubicBezTo>
                  <a:cubicBezTo>
                    <a:pt x="422" y="133"/>
                    <a:pt x="435" y="168"/>
                    <a:pt x="439" y="205"/>
                  </a:cubicBezTo>
                  <a:cubicBezTo>
                    <a:pt x="328" y="205"/>
                    <a:pt x="328" y="205"/>
                    <a:pt x="328" y="205"/>
                  </a:cubicBezTo>
                  <a:cubicBezTo>
                    <a:pt x="346" y="167"/>
                    <a:pt x="346" y="167"/>
                    <a:pt x="346" y="167"/>
                  </a:cubicBezTo>
                  <a:lnTo>
                    <a:pt x="330" y="167"/>
                  </a:lnTo>
                  <a:close/>
                  <a:moveTo>
                    <a:pt x="234" y="11"/>
                  </a:moveTo>
                  <a:cubicBezTo>
                    <a:pt x="211" y="61"/>
                    <a:pt x="211" y="61"/>
                    <a:pt x="211" y="61"/>
                  </a:cubicBezTo>
                  <a:cubicBezTo>
                    <a:pt x="88" y="61"/>
                    <a:pt x="88" y="61"/>
                    <a:pt x="88" y="61"/>
                  </a:cubicBezTo>
                  <a:cubicBezTo>
                    <a:pt x="126" y="30"/>
                    <a:pt x="173" y="11"/>
                    <a:pt x="225" y="11"/>
                  </a:cubicBezTo>
                  <a:cubicBezTo>
                    <a:pt x="228" y="11"/>
                    <a:pt x="231" y="11"/>
                    <a:pt x="234" y="11"/>
                  </a:cubicBezTo>
                  <a:close/>
                  <a:moveTo>
                    <a:pt x="77" y="71"/>
                  </a:moveTo>
                  <a:cubicBezTo>
                    <a:pt x="166" y="71"/>
                    <a:pt x="166" y="71"/>
                    <a:pt x="166" y="71"/>
                  </a:cubicBezTo>
                  <a:cubicBezTo>
                    <a:pt x="162" y="80"/>
                    <a:pt x="162" y="80"/>
                    <a:pt x="162" y="80"/>
                  </a:cubicBezTo>
                  <a:cubicBezTo>
                    <a:pt x="185" y="81"/>
                    <a:pt x="197" y="86"/>
                    <a:pt x="184" y="117"/>
                  </a:cubicBezTo>
                  <a:cubicBezTo>
                    <a:pt x="181" y="117"/>
                    <a:pt x="178" y="116"/>
                    <a:pt x="175" y="115"/>
                  </a:cubicBezTo>
                  <a:cubicBezTo>
                    <a:pt x="173" y="126"/>
                    <a:pt x="173" y="126"/>
                    <a:pt x="173" y="126"/>
                  </a:cubicBezTo>
                  <a:cubicBezTo>
                    <a:pt x="175" y="126"/>
                    <a:pt x="178" y="127"/>
                    <a:pt x="180" y="127"/>
                  </a:cubicBezTo>
                  <a:cubicBezTo>
                    <a:pt x="143" y="205"/>
                    <a:pt x="143" y="205"/>
                    <a:pt x="143" y="205"/>
                  </a:cubicBezTo>
                  <a:cubicBezTo>
                    <a:pt x="11" y="205"/>
                    <a:pt x="11" y="205"/>
                    <a:pt x="11" y="205"/>
                  </a:cubicBezTo>
                  <a:cubicBezTo>
                    <a:pt x="16" y="153"/>
                    <a:pt x="40" y="106"/>
                    <a:pt x="77" y="71"/>
                  </a:cubicBezTo>
                  <a:close/>
                  <a:moveTo>
                    <a:pt x="11" y="216"/>
                  </a:moveTo>
                  <a:cubicBezTo>
                    <a:pt x="138" y="216"/>
                    <a:pt x="138" y="216"/>
                    <a:pt x="138" y="216"/>
                  </a:cubicBezTo>
                  <a:cubicBezTo>
                    <a:pt x="115" y="266"/>
                    <a:pt x="115" y="266"/>
                    <a:pt x="115" y="266"/>
                  </a:cubicBezTo>
                  <a:cubicBezTo>
                    <a:pt x="83" y="334"/>
                    <a:pt x="83" y="334"/>
                    <a:pt x="83" y="334"/>
                  </a:cubicBezTo>
                  <a:cubicBezTo>
                    <a:pt x="77" y="344"/>
                    <a:pt x="69" y="348"/>
                    <a:pt x="51" y="351"/>
                  </a:cubicBezTo>
                  <a:cubicBezTo>
                    <a:pt x="25" y="316"/>
                    <a:pt x="10" y="272"/>
                    <a:pt x="10" y="226"/>
                  </a:cubicBezTo>
                  <a:cubicBezTo>
                    <a:pt x="10" y="223"/>
                    <a:pt x="11" y="219"/>
                    <a:pt x="11" y="216"/>
                  </a:cubicBezTo>
                  <a:close/>
                  <a:moveTo>
                    <a:pt x="234" y="440"/>
                  </a:moveTo>
                  <a:cubicBezTo>
                    <a:pt x="229" y="432"/>
                    <a:pt x="229" y="432"/>
                    <a:pt x="229" y="432"/>
                  </a:cubicBezTo>
                  <a:cubicBezTo>
                    <a:pt x="223" y="435"/>
                    <a:pt x="218" y="438"/>
                    <a:pt x="212" y="440"/>
                  </a:cubicBezTo>
                  <a:cubicBezTo>
                    <a:pt x="175" y="438"/>
                    <a:pt x="141" y="426"/>
                    <a:pt x="111" y="408"/>
                  </a:cubicBezTo>
                  <a:cubicBezTo>
                    <a:pt x="128" y="370"/>
                    <a:pt x="128" y="370"/>
                    <a:pt x="128" y="370"/>
                  </a:cubicBezTo>
                  <a:cubicBezTo>
                    <a:pt x="288" y="370"/>
                    <a:pt x="288" y="370"/>
                    <a:pt x="288" y="370"/>
                  </a:cubicBezTo>
                  <a:cubicBezTo>
                    <a:pt x="286" y="373"/>
                    <a:pt x="285" y="375"/>
                    <a:pt x="282" y="379"/>
                  </a:cubicBezTo>
                  <a:cubicBezTo>
                    <a:pt x="292" y="384"/>
                    <a:pt x="292" y="384"/>
                    <a:pt x="292" y="384"/>
                  </a:cubicBezTo>
                  <a:cubicBezTo>
                    <a:pt x="294" y="380"/>
                    <a:pt x="297" y="375"/>
                    <a:pt x="299" y="370"/>
                  </a:cubicBezTo>
                  <a:cubicBezTo>
                    <a:pt x="384" y="370"/>
                    <a:pt x="384" y="370"/>
                    <a:pt x="384" y="370"/>
                  </a:cubicBezTo>
                  <a:cubicBezTo>
                    <a:pt x="347" y="411"/>
                    <a:pt x="293" y="438"/>
                    <a:pt x="234" y="440"/>
                  </a:cubicBezTo>
                  <a:close/>
                  <a:moveTo>
                    <a:pt x="393" y="359"/>
                  </a:moveTo>
                  <a:cubicBezTo>
                    <a:pt x="294" y="359"/>
                    <a:pt x="294" y="359"/>
                    <a:pt x="294" y="359"/>
                  </a:cubicBezTo>
                  <a:cubicBezTo>
                    <a:pt x="307" y="344"/>
                    <a:pt x="337" y="302"/>
                    <a:pt x="343" y="293"/>
                  </a:cubicBezTo>
                  <a:cubicBezTo>
                    <a:pt x="329" y="291"/>
                    <a:pt x="329" y="291"/>
                    <a:pt x="329" y="291"/>
                  </a:cubicBezTo>
                  <a:cubicBezTo>
                    <a:pt x="311" y="310"/>
                    <a:pt x="293" y="324"/>
                    <a:pt x="280" y="333"/>
                  </a:cubicBezTo>
                  <a:cubicBezTo>
                    <a:pt x="262" y="344"/>
                    <a:pt x="239" y="349"/>
                    <a:pt x="202" y="349"/>
                  </a:cubicBezTo>
                  <a:cubicBezTo>
                    <a:pt x="174" y="349"/>
                    <a:pt x="158" y="348"/>
                    <a:pt x="149" y="343"/>
                  </a:cubicBezTo>
                  <a:cubicBezTo>
                    <a:pt x="145" y="341"/>
                    <a:pt x="146" y="333"/>
                    <a:pt x="151" y="323"/>
                  </a:cubicBezTo>
                  <a:cubicBezTo>
                    <a:pt x="200" y="216"/>
                    <a:pt x="200" y="216"/>
                    <a:pt x="200" y="216"/>
                  </a:cubicBezTo>
                  <a:cubicBezTo>
                    <a:pt x="268" y="216"/>
                    <a:pt x="268" y="216"/>
                    <a:pt x="268" y="216"/>
                  </a:cubicBezTo>
                  <a:cubicBezTo>
                    <a:pt x="295" y="218"/>
                    <a:pt x="297" y="224"/>
                    <a:pt x="292" y="250"/>
                  </a:cubicBezTo>
                  <a:cubicBezTo>
                    <a:pt x="307" y="250"/>
                    <a:pt x="307" y="250"/>
                    <a:pt x="307" y="250"/>
                  </a:cubicBezTo>
                  <a:cubicBezTo>
                    <a:pt x="323" y="216"/>
                    <a:pt x="323" y="216"/>
                    <a:pt x="323" y="216"/>
                  </a:cubicBezTo>
                  <a:cubicBezTo>
                    <a:pt x="440" y="216"/>
                    <a:pt x="440" y="216"/>
                    <a:pt x="440" y="216"/>
                  </a:cubicBezTo>
                  <a:cubicBezTo>
                    <a:pt x="440" y="219"/>
                    <a:pt x="440" y="223"/>
                    <a:pt x="440" y="226"/>
                  </a:cubicBezTo>
                  <a:cubicBezTo>
                    <a:pt x="440" y="276"/>
                    <a:pt x="422" y="323"/>
                    <a:pt x="393" y="35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4" name="Freeform 31"/>
            <p:cNvSpPr>
              <a:spLocks/>
            </p:cNvSpPr>
            <p:nvPr userDrawn="1"/>
          </p:nvSpPr>
          <p:spPr bwMode="gray">
            <a:xfrm>
              <a:off x="1731" y="1512"/>
              <a:ext cx="19" cy="19"/>
            </a:xfrm>
            <a:custGeom>
              <a:avLst/>
              <a:gdLst/>
              <a:ahLst/>
              <a:cxnLst>
                <a:cxn ang="0">
                  <a:pos x="0" y="7"/>
                </a:cxn>
                <a:cxn ang="0">
                  <a:pos x="17" y="27"/>
                </a:cxn>
                <a:cxn ang="0">
                  <a:pos x="26" y="20"/>
                </a:cxn>
                <a:cxn ang="0">
                  <a:pos x="8" y="0"/>
                </a:cxn>
                <a:cxn ang="0">
                  <a:pos x="0" y="7"/>
                </a:cxn>
              </a:cxnLst>
              <a:rect l="0" t="0" r="r" b="b"/>
              <a:pathLst>
                <a:path w="26" h="27">
                  <a:moveTo>
                    <a:pt x="0" y="7"/>
                  </a:moveTo>
                  <a:cubicBezTo>
                    <a:pt x="7" y="13"/>
                    <a:pt x="12" y="20"/>
                    <a:pt x="17" y="27"/>
                  </a:cubicBezTo>
                  <a:cubicBezTo>
                    <a:pt x="26" y="20"/>
                    <a:pt x="26" y="20"/>
                    <a:pt x="26" y="20"/>
                  </a:cubicBezTo>
                  <a:cubicBezTo>
                    <a:pt x="20" y="13"/>
                    <a:pt x="14" y="6"/>
                    <a:pt x="8" y="0"/>
                  </a:cubicBez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5" name="Freeform 32"/>
            <p:cNvSpPr>
              <a:spLocks/>
            </p:cNvSpPr>
            <p:nvPr userDrawn="1"/>
          </p:nvSpPr>
          <p:spPr bwMode="gray">
            <a:xfrm>
              <a:off x="1637" y="1475"/>
              <a:ext cx="19" cy="8"/>
            </a:xfrm>
            <a:custGeom>
              <a:avLst/>
              <a:gdLst/>
              <a:ahLst/>
              <a:cxnLst>
                <a:cxn ang="0">
                  <a:pos x="16" y="10"/>
                </a:cxn>
                <a:cxn ang="0">
                  <a:pos x="26" y="11"/>
                </a:cxn>
                <a:cxn ang="0">
                  <a:pos x="27" y="0"/>
                </a:cxn>
                <a:cxn ang="0">
                  <a:pos x="16" y="0"/>
                </a:cxn>
                <a:cxn ang="0">
                  <a:pos x="0" y="1"/>
                </a:cxn>
                <a:cxn ang="0">
                  <a:pos x="0" y="11"/>
                </a:cxn>
                <a:cxn ang="0">
                  <a:pos x="16" y="10"/>
                </a:cxn>
              </a:cxnLst>
              <a:rect l="0" t="0" r="r" b="b"/>
              <a:pathLst>
                <a:path w="27" h="11">
                  <a:moveTo>
                    <a:pt x="16" y="10"/>
                  </a:moveTo>
                  <a:cubicBezTo>
                    <a:pt x="20" y="10"/>
                    <a:pt x="23" y="11"/>
                    <a:pt x="26" y="11"/>
                  </a:cubicBezTo>
                  <a:cubicBezTo>
                    <a:pt x="27" y="0"/>
                    <a:pt x="27" y="0"/>
                    <a:pt x="27" y="0"/>
                  </a:cubicBezTo>
                  <a:cubicBezTo>
                    <a:pt x="23" y="0"/>
                    <a:pt x="20" y="0"/>
                    <a:pt x="16" y="0"/>
                  </a:cubicBezTo>
                  <a:cubicBezTo>
                    <a:pt x="10" y="0"/>
                    <a:pt x="5" y="0"/>
                    <a:pt x="0" y="1"/>
                  </a:cubicBezTo>
                  <a:cubicBezTo>
                    <a:pt x="0" y="11"/>
                    <a:pt x="0" y="11"/>
                    <a:pt x="0" y="11"/>
                  </a:cubicBezTo>
                  <a:cubicBezTo>
                    <a:pt x="6" y="11"/>
                    <a:pt x="11" y="10"/>
                    <a:pt x="16"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6" name="Freeform 33"/>
            <p:cNvSpPr>
              <a:spLocks/>
            </p:cNvSpPr>
            <p:nvPr userDrawn="1"/>
          </p:nvSpPr>
          <p:spPr bwMode="gray">
            <a:xfrm>
              <a:off x="1601" y="1478"/>
              <a:ext cx="21" cy="13"/>
            </a:xfrm>
            <a:custGeom>
              <a:avLst/>
              <a:gdLst/>
              <a:ahLst/>
              <a:cxnLst>
                <a:cxn ang="0">
                  <a:pos x="29" y="11"/>
                </a:cxn>
                <a:cxn ang="0">
                  <a:pos x="26" y="0"/>
                </a:cxn>
                <a:cxn ang="0">
                  <a:pos x="0" y="9"/>
                </a:cxn>
                <a:cxn ang="0">
                  <a:pos x="4" y="19"/>
                </a:cxn>
                <a:cxn ang="0">
                  <a:pos x="29" y="11"/>
                </a:cxn>
              </a:cxnLst>
              <a:rect l="0" t="0" r="r" b="b"/>
              <a:pathLst>
                <a:path w="29" h="19">
                  <a:moveTo>
                    <a:pt x="29" y="11"/>
                  </a:moveTo>
                  <a:cubicBezTo>
                    <a:pt x="26" y="0"/>
                    <a:pt x="26" y="0"/>
                    <a:pt x="26" y="0"/>
                  </a:cubicBezTo>
                  <a:cubicBezTo>
                    <a:pt x="17" y="2"/>
                    <a:pt x="9" y="5"/>
                    <a:pt x="0" y="9"/>
                  </a:cubicBezTo>
                  <a:cubicBezTo>
                    <a:pt x="4" y="19"/>
                    <a:pt x="4" y="19"/>
                    <a:pt x="4" y="19"/>
                  </a:cubicBezTo>
                  <a:cubicBezTo>
                    <a:pt x="12" y="15"/>
                    <a:pt x="20" y="13"/>
                    <a:pt x="29"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7" name="Freeform 34"/>
            <p:cNvSpPr>
              <a:spLocks/>
            </p:cNvSpPr>
            <p:nvPr userDrawn="1"/>
          </p:nvSpPr>
          <p:spPr bwMode="gray">
            <a:xfrm>
              <a:off x="1570" y="1491"/>
              <a:ext cx="19" cy="17"/>
            </a:xfrm>
            <a:custGeom>
              <a:avLst/>
              <a:gdLst/>
              <a:ahLst/>
              <a:cxnLst>
                <a:cxn ang="0">
                  <a:pos x="7" y="24"/>
                </a:cxn>
                <a:cxn ang="0">
                  <a:pos x="28" y="10"/>
                </a:cxn>
                <a:cxn ang="0">
                  <a:pos x="23" y="0"/>
                </a:cxn>
                <a:cxn ang="0">
                  <a:pos x="0" y="16"/>
                </a:cxn>
                <a:cxn ang="0">
                  <a:pos x="7" y="24"/>
                </a:cxn>
              </a:cxnLst>
              <a:rect l="0" t="0" r="r" b="b"/>
              <a:pathLst>
                <a:path w="28" h="24">
                  <a:moveTo>
                    <a:pt x="7" y="24"/>
                  </a:moveTo>
                  <a:cubicBezTo>
                    <a:pt x="14" y="19"/>
                    <a:pt x="21" y="14"/>
                    <a:pt x="28" y="10"/>
                  </a:cubicBezTo>
                  <a:cubicBezTo>
                    <a:pt x="23" y="0"/>
                    <a:pt x="23" y="0"/>
                    <a:pt x="23" y="0"/>
                  </a:cubicBezTo>
                  <a:cubicBezTo>
                    <a:pt x="15" y="5"/>
                    <a:pt x="7" y="10"/>
                    <a:pt x="0" y="16"/>
                  </a:cubicBezTo>
                  <a:lnTo>
                    <a:pt x="7"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8" name="Freeform 35"/>
            <p:cNvSpPr>
              <a:spLocks/>
            </p:cNvSpPr>
            <p:nvPr userDrawn="1"/>
          </p:nvSpPr>
          <p:spPr bwMode="gray">
            <a:xfrm>
              <a:off x="1764" y="1581"/>
              <a:ext cx="9" cy="20"/>
            </a:xfrm>
            <a:custGeom>
              <a:avLst/>
              <a:gdLst/>
              <a:ahLst/>
              <a:cxnLst>
                <a:cxn ang="0">
                  <a:pos x="0" y="2"/>
                </a:cxn>
                <a:cxn ang="0">
                  <a:pos x="2" y="28"/>
                </a:cxn>
                <a:cxn ang="0">
                  <a:pos x="13" y="27"/>
                </a:cxn>
                <a:cxn ang="0">
                  <a:pos x="10" y="0"/>
                </a:cxn>
                <a:cxn ang="0">
                  <a:pos x="0" y="2"/>
                </a:cxn>
              </a:cxnLst>
              <a:rect l="0" t="0" r="r" b="b"/>
              <a:pathLst>
                <a:path w="13" h="28">
                  <a:moveTo>
                    <a:pt x="0" y="2"/>
                  </a:moveTo>
                  <a:cubicBezTo>
                    <a:pt x="1" y="10"/>
                    <a:pt x="2" y="19"/>
                    <a:pt x="2" y="28"/>
                  </a:cubicBezTo>
                  <a:cubicBezTo>
                    <a:pt x="13" y="27"/>
                    <a:pt x="13" y="27"/>
                    <a:pt x="13" y="27"/>
                  </a:cubicBezTo>
                  <a:cubicBezTo>
                    <a:pt x="13" y="18"/>
                    <a:pt x="12" y="9"/>
                    <a:pt x="10" y="0"/>
                  </a:cubicBez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9" name="Freeform 36"/>
            <p:cNvSpPr>
              <a:spLocks/>
            </p:cNvSpPr>
            <p:nvPr userDrawn="1"/>
          </p:nvSpPr>
          <p:spPr bwMode="gray">
            <a:xfrm>
              <a:off x="1726" y="1677"/>
              <a:ext cx="19" cy="18"/>
            </a:xfrm>
            <a:custGeom>
              <a:avLst/>
              <a:gdLst/>
              <a:ahLst/>
              <a:cxnLst>
                <a:cxn ang="0">
                  <a:pos x="0" y="18"/>
                </a:cxn>
                <a:cxn ang="0">
                  <a:pos x="7" y="26"/>
                </a:cxn>
                <a:cxn ang="0">
                  <a:pos x="26" y="6"/>
                </a:cxn>
                <a:cxn ang="0">
                  <a:pos x="18" y="0"/>
                </a:cxn>
                <a:cxn ang="0">
                  <a:pos x="0" y="18"/>
                </a:cxn>
              </a:cxnLst>
              <a:rect l="0" t="0" r="r" b="b"/>
              <a:pathLst>
                <a:path w="26" h="26">
                  <a:moveTo>
                    <a:pt x="0" y="18"/>
                  </a:moveTo>
                  <a:cubicBezTo>
                    <a:pt x="7" y="26"/>
                    <a:pt x="7" y="26"/>
                    <a:pt x="7" y="26"/>
                  </a:cubicBezTo>
                  <a:cubicBezTo>
                    <a:pt x="14" y="20"/>
                    <a:pt x="20" y="13"/>
                    <a:pt x="26" y="6"/>
                  </a:cubicBezTo>
                  <a:cubicBezTo>
                    <a:pt x="18" y="0"/>
                    <a:pt x="18" y="0"/>
                    <a:pt x="18" y="0"/>
                  </a:cubicBezTo>
                  <a:cubicBezTo>
                    <a:pt x="13" y="6"/>
                    <a:pt x="7" y="12"/>
                    <a:pt x="0"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9"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3725160959"/>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Break (Side) Dark BG">
    <p:bg bwMode="auto">
      <p:bgPr>
        <a:solidFill>
          <a:schemeClr val="bg1">
            <a:lumMod val="75000"/>
          </a:schemeClr>
        </a:solidFill>
        <a:effectLst/>
      </p:bgPr>
    </p:bg>
    <p:spTree>
      <p:nvGrpSpPr>
        <p:cNvPr id="1" name=""/>
        <p:cNvGrpSpPr/>
        <p:nvPr/>
      </p:nvGrpSpPr>
      <p:grpSpPr>
        <a:xfrm>
          <a:off x="0" y="0"/>
          <a:ext cx="0" cy="0"/>
          <a:chOff x="0" y="0"/>
          <a:chExt cx="0" cy="0"/>
        </a:xfrm>
      </p:grpSpPr>
      <p:sp>
        <p:nvSpPr>
          <p:cNvPr id="9221" name="Freeform 5"/>
          <p:cNvSpPr>
            <a:spLocks/>
          </p:cNvSpPr>
          <p:nvPr userDrawn="1"/>
        </p:nvSpPr>
        <p:spPr bwMode="ltGray">
          <a:xfrm>
            <a:off x="0" y="0"/>
            <a:ext cx="6030913" cy="6858000"/>
          </a:xfrm>
          <a:custGeom>
            <a:avLst/>
            <a:gdLst/>
            <a:ahLst/>
            <a:cxnLst>
              <a:cxn ang="0">
                <a:pos x="1674" y="0"/>
              </a:cxn>
              <a:cxn ang="0">
                <a:pos x="0" y="0"/>
              </a:cxn>
              <a:cxn ang="0">
                <a:pos x="0" y="1979"/>
              </a:cxn>
              <a:cxn ang="0">
                <a:pos x="1573" y="1979"/>
              </a:cxn>
              <a:cxn ang="0">
                <a:pos x="1674" y="0"/>
              </a:cxn>
            </a:cxnLst>
            <a:rect l="0" t="0" r="r" b="b"/>
            <a:pathLst>
              <a:path w="1740" h="1979">
                <a:moveTo>
                  <a:pt x="1674" y="0"/>
                </a:moveTo>
                <a:cubicBezTo>
                  <a:pt x="0" y="0"/>
                  <a:pt x="0" y="0"/>
                  <a:pt x="0" y="0"/>
                </a:cubicBezTo>
                <a:cubicBezTo>
                  <a:pt x="0" y="1979"/>
                  <a:pt x="0" y="1979"/>
                  <a:pt x="0" y="1979"/>
                </a:cubicBezTo>
                <a:cubicBezTo>
                  <a:pt x="1573" y="1979"/>
                  <a:pt x="1573" y="1979"/>
                  <a:pt x="1573" y="1979"/>
                </a:cubicBezTo>
                <a:cubicBezTo>
                  <a:pt x="1740" y="1051"/>
                  <a:pt x="1688" y="188"/>
                  <a:pt x="1674" y="0"/>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6" name="Picture Placeholder 45"/>
          <p:cNvSpPr>
            <a:spLocks noGrp="1"/>
          </p:cNvSpPr>
          <p:nvPr userDrawn="1">
            <p:ph type="pic" sz="quarter" idx="13" hasCustomPrompt="1"/>
          </p:nvPr>
        </p:nvSpPr>
        <p:spPr>
          <a:xfrm>
            <a:off x="5257800" y="0"/>
            <a:ext cx="3886200" cy="6858000"/>
          </a:xfrm>
        </p:spPr>
        <p:txBody>
          <a:bodyPr vert="horz" lIns="731520" tIns="365760" rIns="274320" bIns="0" rtlCol="0">
            <a:noAutofit/>
          </a:bodyPr>
          <a:lstStyle>
            <a:lvl1pPr marL="0" marR="0" indent="0" algn="ctr" defTabSz="914400" rtl="0" eaLnBrk="1" fontAlgn="auto" latinLnBrk="0" hangingPunct="1">
              <a:lnSpc>
                <a:spcPct val="95000"/>
              </a:lnSpc>
              <a:spcBef>
                <a:spcPts val="0"/>
              </a:spcBef>
              <a:spcAft>
                <a:spcPts val="0"/>
              </a:spcAft>
              <a:buClr>
                <a:schemeClr val="accent4"/>
              </a:buClr>
              <a:buSzTx/>
              <a:buFont typeface="Arial" pitchFamily="34" charset="0"/>
              <a:buNone/>
              <a:tabLst/>
              <a:defRPr lang="en-US" sz="1600" kern="1200" baseline="0" dirty="0">
                <a:solidFill>
                  <a:schemeClr val="tx1"/>
                </a:solidFill>
                <a:latin typeface="+mn-lt"/>
                <a:ea typeface="+mn-ea"/>
                <a:cs typeface="+mn-cs"/>
              </a:defRPr>
            </a:lvl1pPr>
          </a:lstStyle>
          <a:p>
            <a:r>
              <a:rPr lang="en-US" dirty="0" smtClean="0"/>
              <a:t>Insert photo here, and send it </a:t>
            </a:r>
            <a:br>
              <a:rPr lang="en-US" dirty="0" smtClean="0"/>
            </a:br>
            <a:r>
              <a:rPr lang="en-US" dirty="0" smtClean="0"/>
              <a:t>to back using the Arrange tools.</a:t>
            </a:r>
            <a:br>
              <a:rPr lang="en-US" dirty="0" smtClean="0"/>
            </a:br>
            <a:r>
              <a:rPr lang="en-US" dirty="0" smtClean="0"/>
              <a:t>The gray background shouldn’t</a:t>
            </a:r>
            <a:br>
              <a:rPr lang="en-US" dirty="0" smtClean="0"/>
            </a:br>
            <a:r>
              <a:rPr lang="en-US" dirty="0" smtClean="0"/>
              <a:t> be visible with a photo added.</a:t>
            </a:r>
            <a:endParaRPr lang="en-US" dirty="0"/>
          </a:p>
        </p:txBody>
      </p:sp>
      <p:grpSp>
        <p:nvGrpSpPr>
          <p:cNvPr id="5" name="Group 44"/>
          <p:cNvGrpSpPr/>
          <p:nvPr userDrawn="1"/>
        </p:nvGrpSpPr>
        <p:grpSpPr bwMode="white">
          <a:xfrm>
            <a:off x="0" y="5497116"/>
            <a:ext cx="9144000" cy="1375874"/>
            <a:chOff x="0" y="5497116"/>
            <a:chExt cx="9144000" cy="1375874"/>
          </a:xfrm>
        </p:grpSpPr>
        <p:sp>
          <p:nvSpPr>
            <p:cNvPr id="8197"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7" name="Group 8"/>
            <p:cNvGrpSpPr>
              <a:grpSpLocks noChangeAspect="1"/>
            </p:cNvGrpSpPr>
            <p:nvPr userDrawn="1"/>
          </p:nvGrpSpPr>
          <p:grpSpPr bwMode="white">
            <a:xfrm>
              <a:off x="7209614" y="5497116"/>
              <a:ext cx="1374905" cy="1027509"/>
              <a:chOff x="5198" y="2352"/>
              <a:chExt cx="562" cy="420"/>
            </a:xfrm>
            <a:solidFill>
              <a:schemeClr val="bg1"/>
            </a:solidFill>
          </p:grpSpPr>
          <p:sp>
            <p:nvSpPr>
              <p:cNvPr id="43" name="Freeform 9"/>
              <p:cNvSpPr>
                <a:spLocks/>
              </p:cNvSpPr>
              <p:nvPr userDrawn="1"/>
            </p:nvSpPr>
            <p:spPr bwMode="white">
              <a:xfrm>
                <a:off x="5471"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4" name="Freeform 10"/>
              <p:cNvSpPr>
                <a:spLocks/>
              </p:cNvSpPr>
              <p:nvPr userDrawn="1"/>
            </p:nvSpPr>
            <p:spPr bwMode="white">
              <a:xfrm>
                <a:off x="5198"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sp>
        <p:nvSpPr>
          <p:cNvPr id="2" name="Title 1"/>
          <p:cNvSpPr>
            <a:spLocks noGrp="1"/>
          </p:cNvSpPr>
          <p:nvPr userDrawn="1">
            <p:ph type="ctrTitle" hasCustomPrompt="1"/>
          </p:nvPr>
        </p:nvSpPr>
        <p:spPr bwMode="black">
          <a:xfrm>
            <a:off x="819152" y="2844800"/>
            <a:ext cx="4743448" cy="812800"/>
          </a:xfrm>
        </p:spPr>
        <p:txBody>
          <a:bodyPr lIns="0" tIns="0" rIns="0" bIns="0" anchor="t" anchorCtr="0">
            <a:noAutofit/>
          </a:bodyPr>
          <a:lstStyle>
            <a:lvl1pPr algn="l">
              <a:lnSpc>
                <a:spcPct val="95000"/>
              </a:lnSpc>
              <a:defRPr sz="2500" baseline="0">
                <a:solidFill>
                  <a:schemeClr val="bg1"/>
                </a:solidFill>
              </a:defRPr>
            </a:lvl1pPr>
          </a:lstStyle>
          <a:p>
            <a:r>
              <a:rPr lang="en-US" dirty="0" smtClean="0"/>
              <a:t>Section Break Title Goes Here</a:t>
            </a:r>
            <a:br>
              <a:rPr lang="en-US" dirty="0" smtClean="0"/>
            </a:br>
            <a:r>
              <a:rPr lang="en-US" dirty="0" smtClean="0"/>
              <a:t>(Side Image Option) </a:t>
            </a:r>
            <a:endParaRPr lang="en-US" dirty="0"/>
          </a:p>
        </p:txBody>
      </p:sp>
      <p:sp>
        <p:nvSpPr>
          <p:cNvPr id="3" name="Subtitle 2"/>
          <p:cNvSpPr>
            <a:spLocks noGrp="1"/>
          </p:cNvSpPr>
          <p:nvPr userDrawn="1">
            <p:ph type="subTitle" idx="1" hasCustomPrompt="1"/>
          </p:nvPr>
        </p:nvSpPr>
        <p:spPr bwMode="black">
          <a:xfrm>
            <a:off x="819151" y="3663950"/>
            <a:ext cx="4743450" cy="400050"/>
          </a:xfrm>
        </p:spPr>
        <p:txBody>
          <a:bodyPr lIns="0" tIns="0" rIns="0" bIns="0">
            <a:noAutofit/>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a:t>
            </a:r>
          </a:p>
        </p:txBody>
      </p:sp>
      <p:sp>
        <p:nvSpPr>
          <p:cNvPr id="4" name="Date Placeholder 3"/>
          <p:cNvSpPr>
            <a:spLocks noGrp="1"/>
          </p:cNvSpPr>
          <p:nvPr userDrawn="1">
            <p:ph type="dt" sz="half" idx="10"/>
          </p:nvPr>
        </p:nvSpPr>
        <p:spPr>
          <a:xfrm>
            <a:off x="3505200" y="6569076"/>
            <a:ext cx="2133600" cy="269874"/>
          </a:xfrm>
        </p:spPr>
        <p:txBody>
          <a:bodyPr/>
          <a:lstStyle>
            <a:lvl1pPr algn="ctr">
              <a:defRPr/>
            </a:lvl1pPr>
          </a:lstStyle>
          <a:p>
            <a:fld id="{80DA72FE-33A5-46A7-9131-1E5E2CF07379}" type="datetime1">
              <a:rPr lang="en-US" smtClean="0">
                <a:solidFill>
                  <a:srgbClr val="000000">
                    <a:tint val="75000"/>
                  </a:srgbClr>
                </a:solidFill>
              </a:rPr>
              <a:pPr/>
              <a:t>8/8/2016</a:t>
            </a:fld>
            <a:endParaRPr lang="en-US">
              <a:solidFill>
                <a:srgbClr val="000000">
                  <a:tint val="75000"/>
                </a:srgbClr>
              </a:solidFill>
            </a:endParaRPr>
          </a:p>
        </p:txBody>
      </p:sp>
      <p:pic>
        <p:nvPicPr>
          <p:cNvPr id="52"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53" name="TextBox 52"/>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grpSp>
        <p:nvGrpSpPr>
          <p:cNvPr id="125" name="Group 124"/>
          <p:cNvGrpSpPr/>
          <p:nvPr userDrawn="1"/>
        </p:nvGrpSpPr>
        <p:grpSpPr>
          <a:xfrm>
            <a:off x="819151" y="5499228"/>
            <a:ext cx="1685925" cy="382783"/>
            <a:chOff x="2460625" y="5499228"/>
            <a:chExt cx="1685925" cy="382783"/>
          </a:xfrm>
        </p:grpSpPr>
        <p:sp>
          <p:nvSpPr>
            <p:cNvPr id="126" name="Oval 14"/>
            <p:cNvSpPr>
              <a:spLocks noChangeArrowheads="1"/>
            </p:cNvSpPr>
            <p:nvPr userDrawn="1"/>
          </p:nvSpPr>
          <p:spPr bwMode="gray">
            <a:xfrm>
              <a:off x="2467825" y="5506428"/>
              <a:ext cx="365984" cy="368384"/>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7" name="Freeform 15"/>
            <p:cNvSpPr>
              <a:spLocks/>
            </p:cNvSpPr>
            <p:nvPr userDrawn="1"/>
          </p:nvSpPr>
          <p:spPr bwMode="gray">
            <a:xfrm>
              <a:off x="2898606" y="5636022"/>
              <a:ext cx="47998" cy="86396"/>
            </a:xfrm>
            <a:custGeom>
              <a:avLst/>
              <a:gdLst/>
              <a:ahLst/>
              <a:cxnLst>
                <a:cxn ang="0">
                  <a:pos x="0" y="72"/>
                </a:cxn>
                <a:cxn ang="0">
                  <a:pos x="0" y="0"/>
                </a:cxn>
                <a:cxn ang="0">
                  <a:pos x="40" y="0"/>
                </a:cxn>
                <a:cxn ang="0">
                  <a:pos x="38" y="10"/>
                </a:cxn>
                <a:cxn ang="0">
                  <a:pos x="12" y="10"/>
                </a:cxn>
                <a:cxn ang="0">
                  <a:pos x="12" y="29"/>
                </a:cxn>
                <a:cxn ang="0">
                  <a:pos x="34" y="29"/>
                </a:cxn>
                <a:cxn ang="0">
                  <a:pos x="34" y="39"/>
                </a:cxn>
                <a:cxn ang="0">
                  <a:pos x="12" y="39"/>
                </a:cxn>
                <a:cxn ang="0">
                  <a:pos x="12" y="62"/>
                </a:cxn>
                <a:cxn ang="0">
                  <a:pos x="40" y="62"/>
                </a:cxn>
                <a:cxn ang="0">
                  <a:pos x="40" y="72"/>
                </a:cxn>
                <a:cxn ang="0">
                  <a:pos x="0" y="72"/>
                </a:cxn>
              </a:cxnLst>
              <a:rect l="0" t="0" r="r" b="b"/>
              <a:pathLst>
                <a:path w="40" h="72">
                  <a:moveTo>
                    <a:pt x="0" y="72"/>
                  </a:moveTo>
                  <a:lnTo>
                    <a:pt x="0" y="0"/>
                  </a:lnTo>
                  <a:lnTo>
                    <a:pt x="40" y="0"/>
                  </a:lnTo>
                  <a:lnTo>
                    <a:pt x="38" y="10"/>
                  </a:lnTo>
                  <a:lnTo>
                    <a:pt x="12" y="10"/>
                  </a:lnTo>
                  <a:lnTo>
                    <a:pt x="12" y="29"/>
                  </a:lnTo>
                  <a:lnTo>
                    <a:pt x="34" y="29"/>
                  </a:lnTo>
                  <a:lnTo>
                    <a:pt x="34" y="39"/>
                  </a:lnTo>
                  <a:lnTo>
                    <a:pt x="12" y="39"/>
                  </a:lnTo>
                  <a:lnTo>
                    <a:pt x="12" y="62"/>
                  </a:lnTo>
                  <a:lnTo>
                    <a:pt x="40" y="62"/>
                  </a:lnTo>
                  <a:lnTo>
                    <a:pt x="40" y="72"/>
                  </a:lnTo>
                  <a:lnTo>
                    <a:pt x="0"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8" name="Freeform 16"/>
            <p:cNvSpPr>
              <a:spLocks/>
            </p:cNvSpPr>
            <p:nvPr userDrawn="1"/>
          </p:nvSpPr>
          <p:spPr bwMode="gray">
            <a:xfrm>
              <a:off x="2968202" y="5636022"/>
              <a:ext cx="69597" cy="86396"/>
            </a:xfrm>
            <a:custGeom>
              <a:avLst/>
              <a:gdLst/>
              <a:ahLst/>
              <a:cxnLst>
                <a:cxn ang="0">
                  <a:pos x="43" y="72"/>
                </a:cxn>
                <a:cxn ang="0">
                  <a:pos x="29" y="43"/>
                </a:cxn>
                <a:cxn ang="0">
                  <a:pos x="14" y="72"/>
                </a:cxn>
                <a:cxn ang="0">
                  <a:pos x="0" y="72"/>
                </a:cxn>
                <a:cxn ang="0">
                  <a:pos x="22" y="33"/>
                </a:cxn>
                <a:cxn ang="0">
                  <a:pos x="2" y="0"/>
                </a:cxn>
                <a:cxn ang="0">
                  <a:pos x="17" y="0"/>
                </a:cxn>
                <a:cxn ang="0">
                  <a:pos x="28" y="22"/>
                </a:cxn>
                <a:cxn ang="0">
                  <a:pos x="39" y="0"/>
                </a:cxn>
                <a:cxn ang="0">
                  <a:pos x="53" y="0"/>
                </a:cxn>
                <a:cxn ang="0">
                  <a:pos x="35" y="33"/>
                </a:cxn>
                <a:cxn ang="0">
                  <a:pos x="58" y="72"/>
                </a:cxn>
                <a:cxn ang="0">
                  <a:pos x="43" y="72"/>
                </a:cxn>
              </a:cxnLst>
              <a:rect l="0" t="0" r="r" b="b"/>
              <a:pathLst>
                <a:path w="58" h="72">
                  <a:moveTo>
                    <a:pt x="43" y="72"/>
                  </a:moveTo>
                  <a:lnTo>
                    <a:pt x="29" y="43"/>
                  </a:lnTo>
                  <a:lnTo>
                    <a:pt x="14" y="72"/>
                  </a:lnTo>
                  <a:lnTo>
                    <a:pt x="0" y="72"/>
                  </a:lnTo>
                  <a:lnTo>
                    <a:pt x="22" y="33"/>
                  </a:lnTo>
                  <a:lnTo>
                    <a:pt x="2" y="0"/>
                  </a:lnTo>
                  <a:lnTo>
                    <a:pt x="17" y="0"/>
                  </a:lnTo>
                  <a:lnTo>
                    <a:pt x="28" y="22"/>
                  </a:lnTo>
                  <a:lnTo>
                    <a:pt x="39" y="0"/>
                  </a:lnTo>
                  <a:lnTo>
                    <a:pt x="53" y="0"/>
                  </a:lnTo>
                  <a:lnTo>
                    <a:pt x="35" y="33"/>
                  </a:lnTo>
                  <a:lnTo>
                    <a:pt x="58" y="72"/>
                  </a:lnTo>
                  <a:lnTo>
                    <a:pt x="43"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9" name="Freeform 17"/>
            <p:cNvSpPr>
              <a:spLocks noEditPoints="1"/>
            </p:cNvSpPr>
            <p:nvPr userDrawn="1"/>
          </p:nvSpPr>
          <p:spPr bwMode="gray">
            <a:xfrm>
              <a:off x="3064198" y="5636022"/>
              <a:ext cx="56397" cy="86396"/>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7"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0" name="Freeform 18"/>
            <p:cNvSpPr>
              <a:spLocks noEditPoints="1"/>
            </p:cNvSpPr>
            <p:nvPr userDrawn="1"/>
          </p:nvSpPr>
          <p:spPr bwMode="gray">
            <a:xfrm>
              <a:off x="3150594" y="5636022"/>
              <a:ext cx="59997" cy="86396"/>
            </a:xfrm>
            <a:custGeom>
              <a:avLst/>
              <a:gdLst/>
              <a:ahLst/>
              <a:cxnLst>
                <a:cxn ang="0">
                  <a:pos x="50" y="101"/>
                </a:cxn>
                <a:cxn ang="0">
                  <a:pos x="41" y="86"/>
                </a:cxn>
                <a:cxn ang="0">
                  <a:pos x="24" y="60"/>
                </a:cxn>
                <a:cxn ang="0">
                  <a:pos x="17" y="57"/>
                </a:cxn>
                <a:cxn ang="0">
                  <a:pos x="17" y="101"/>
                </a:cxn>
                <a:cxn ang="0">
                  <a:pos x="0" y="101"/>
                </a:cxn>
                <a:cxn ang="0">
                  <a:pos x="0" y="0"/>
                </a:cxn>
                <a:cxn ang="0">
                  <a:pos x="31" y="0"/>
                </a:cxn>
                <a:cxn ang="0">
                  <a:pos x="64" y="29"/>
                </a:cxn>
                <a:cxn ang="0">
                  <a:pos x="39" y="57"/>
                </a:cxn>
                <a:cxn ang="0">
                  <a:pos x="55" y="77"/>
                </a:cxn>
                <a:cxn ang="0">
                  <a:pos x="70" y="101"/>
                </a:cxn>
                <a:cxn ang="0">
                  <a:pos x="50" y="101"/>
                </a:cxn>
                <a:cxn ang="0">
                  <a:pos x="26" y="13"/>
                </a:cxn>
                <a:cxn ang="0">
                  <a:pos x="17" y="13"/>
                </a:cxn>
                <a:cxn ang="0">
                  <a:pos x="17" y="46"/>
                </a:cxn>
                <a:cxn ang="0">
                  <a:pos x="26" y="46"/>
                </a:cxn>
                <a:cxn ang="0">
                  <a:pos x="42" y="41"/>
                </a:cxn>
                <a:cxn ang="0">
                  <a:pos x="47" y="29"/>
                </a:cxn>
                <a:cxn ang="0">
                  <a:pos x="26" y="13"/>
                </a:cxn>
              </a:cxnLst>
              <a:rect l="0" t="0" r="r" b="b"/>
              <a:pathLst>
                <a:path w="70" h="101">
                  <a:moveTo>
                    <a:pt x="50" y="101"/>
                  </a:moveTo>
                  <a:cubicBezTo>
                    <a:pt x="41" y="86"/>
                    <a:pt x="41" y="86"/>
                    <a:pt x="41" y="86"/>
                  </a:cubicBezTo>
                  <a:cubicBezTo>
                    <a:pt x="34" y="73"/>
                    <a:pt x="29" y="66"/>
                    <a:pt x="24" y="60"/>
                  </a:cubicBezTo>
                  <a:cubicBezTo>
                    <a:pt x="22"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3" y="59"/>
                    <a:pt x="50" y="68"/>
                    <a:pt x="55" y="77"/>
                  </a:cubicBezTo>
                  <a:cubicBezTo>
                    <a:pt x="70" y="101"/>
                    <a:pt x="70" y="101"/>
                    <a:pt x="70" y="101"/>
                  </a:cubicBezTo>
                  <a:lnTo>
                    <a:pt x="50" y="101"/>
                  </a:lnTo>
                  <a:close/>
                  <a:moveTo>
                    <a:pt x="26" y="13"/>
                  </a:moveTo>
                  <a:cubicBezTo>
                    <a:pt x="17" y="13"/>
                    <a:pt x="17" y="13"/>
                    <a:pt x="17" y="13"/>
                  </a:cubicBezTo>
                  <a:cubicBezTo>
                    <a:pt x="17" y="46"/>
                    <a:pt x="17" y="46"/>
                    <a:pt x="17" y="46"/>
                  </a:cubicBezTo>
                  <a:cubicBezTo>
                    <a:pt x="26" y="46"/>
                    <a:pt x="26" y="46"/>
                    <a:pt x="26" y="46"/>
                  </a:cubicBezTo>
                  <a:cubicBezTo>
                    <a:pt x="35" y="46"/>
                    <a:pt x="39" y="44"/>
                    <a:pt x="42" y="41"/>
                  </a:cubicBezTo>
                  <a:cubicBezTo>
                    <a:pt x="45" y="38"/>
                    <a:pt x="47" y="34"/>
                    <a:pt x="47" y="29"/>
                  </a:cubicBezTo>
                  <a:cubicBezTo>
                    <a:pt x="47" y="19"/>
                    <a:pt x="41" y="13"/>
                    <a:pt x="26" y="1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1" name="Freeform 19"/>
            <p:cNvSpPr>
              <a:spLocks/>
            </p:cNvSpPr>
            <p:nvPr userDrawn="1"/>
          </p:nvSpPr>
          <p:spPr bwMode="gray">
            <a:xfrm>
              <a:off x="3241790" y="5636022"/>
              <a:ext cx="47998" cy="86396"/>
            </a:xfrm>
            <a:custGeom>
              <a:avLst/>
              <a:gdLst/>
              <a:ahLst/>
              <a:cxnLst>
                <a:cxn ang="0">
                  <a:pos x="0" y="72"/>
                </a:cxn>
                <a:cxn ang="0">
                  <a:pos x="0" y="0"/>
                </a:cxn>
                <a:cxn ang="0">
                  <a:pos x="39" y="0"/>
                </a:cxn>
                <a:cxn ang="0">
                  <a:pos x="37" y="10"/>
                </a:cxn>
                <a:cxn ang="0">
                  <a:pos x="11" y="10"/>
                </a:cxn>
                <a:cxn ang="0">
                  <a:pos x="11" y="29"/>
                </a:cxn>
                <a:cxn ang="0">
                  <a:pos x="33" y="29"/>
                </a:cxn>
                <a:cxn ang="0">
                  <a:pos x="33" y="39"/>
                </a:cxn>
                <a:cxn ang="0">
                  <a:pos x="11" y="39"/>
                </a:cxn>
                <a:cxn ang="0">
                  <a:pos x="11" y="62"/>
                </a:cxn>
                <a:cxn ang="0">
                  <a:pos x="40" y="62"/>
                </a:cxn>
                <a:cxn ang="0">
                  <a:pos x="40" y="72"/>
                </a:cxn>
                <a:cxn ang="0">
                  <a:pos x="0" y="72"/>
                </a:cxn>
              </a:cxnLst>
              <a:rect l="0" t="0" r="r" b="b"/>
              <a:pathLst>
                <a:path w="40" h="72">
                  <a:moveTo>
                    <a:pt x="0" y="72"/>
                  </a:moveTo>
                  <a:lnTo>
                    <a:pt x="0" y="0"/>
                  </a:lnTo>
                  <a:lnTo>
                    <a:pt x="39" y="0"/>
                  </a:lnTo>
                  <a:lnTo>
                    <a:pt x="37" y="10"/>
                  </a:lnTo>
                  <a:lnTo>
                    <a:pt x="11" y="10"/>
                  </a:lnTo>
                  <a:lnTo>
                    <a:pt x="11" y="29"/>
                  </a:lnTo>
                  <a:lnTo>
                    <a:pt x="33" y="29"/>
                  </a:lnTo>
                  <a:lnTo>
                    <a:pt x="33" y="39"/>
                  </a:lnTo>
                  <a:lnTo>
                    <a:pt x="11" y="39"/>
                  </a:lnTo>
                  <a:lnTo>
                    <a:pt x="11" y="62"/>
                  </a:lnTo>
                  <a:lnTo>
                    <a:pt x="40" y="62"/>
                  </a:lnTo>
                  <a:lnTo>
                    <a:pt x="40" y="72"/>
                  </a:lnTo>
                  <a:lnTo>
                    <a:pt x="0"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2" name="Freeform 20"/>
            <p:cNvSpPr>
              <a:spLocks/>
            </p:cNvSpPr>
            <p:nvPr userDrawn="1"/>
          </p:nvSpPr>
          <p:spPr bwMode="gray">
            <a:xfrm>
              <a:off x="3314987" y="5634822"/>
              <a:ext cx="62397" cy="88796"/>
            </a:xfrm>
            <a:custGeom>
              <a:avLst/>
              <a:gdLst/>
              <a:ahLst/>
              <a:cxnLst>
                <a:cxn ang="0">
                  <a:pos x="33" y="105"/>
                </a:cxn>
                <a:cxn ang="0">
                  <a:pos x="0" y="96"/>
                </a:cxn>
                <a:cxn ang="0">
                  <a:pos x="7" y="83"/>
                </a:cxn>
                <a:cxn ang="0">
                  <a:pos x="34" y="92"/>
                </a:cxn>
                <a:cxn ang="0">
                  <a:pos x="54" y="75"/>
                </a:cxn>
                <a:cxn ang="0">
                  <a:pos x="39" y="60"/>
                </a:cxn>
                <a:cxn ang="0">
                  <a:pos x="28" y="57"/>
                </a:cxn>
                <a:cxn ang="0">
                  <a:pos x="8" y="45"/>
                </a:cxn>
                <a:cxn ang="0">
                  <a:pos x="4" y="30"/>
                </a:cxn>
                <a:cxn ang="0">
                  <a:pos x="39" y="0"/>
                </a:cxn>
                <a:cxn ang="0">
                  <a:pos x="71" y="10"/>
                </a:cxn>
                <a:cxn ang="0">
                  <a:pos x="63" y="22"/>
                </a:cxn>
                <a:cxn ang="0">
                  <a:pos x="39" y="14"/>
                </a:cxn>
                <a:cxn ang="0">
                  <a:pos x="23" y="28"/>
                </a:cxn>
                <a:cxn ang="0">
                  <a:pos x="36" y="40"/>
                </a:cxn>
                <a:cxn ang="0">
                  <a:pos x="48" y="44"/>
                </a:cxn>
                <a:cxn ang="0">
                  <a:pos x="73" y="73"/>
                </a:cxn>
                <a:cxn ang="0">
                  <a:pos x="33" y="105"/>
                </a:cxn>
              </a:cxnLst>
              <a:rect l="0" t="0" r="r" b="b"/>
              <a:pathLst>
                <a:path w="73" h="105">
                  <a:moveTo>
                    <a:pt x="33"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49" y="63"/>
                    <a:pt x="39" y="60"/>
                  </a:cubicBezTo>
                  <a:cubicBezTo>
                    <a:pt x="28" y="57"/>
                    <a:pt x="28" y="57"/>
                    <a:pt x="28" y="57"/>
                  </a:cubicBezTo>
                  <a:cubicBezTo>
                    <a:pt x="19" y="55"/>
                    <a:pt x="12" y="51"/>
                    <a:pt x="8"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59" y="105"/>
                    <a:pt x="33"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3" name="Freeform 21"/>
            <p:cNvSpPr>
              <a:spLocks/>
            </p:cNvSpPr>
            <p:nvPr userDrawn="1"/>
          </p:nvSpPr>
          <p:spPr bwMode="gray">
            <a:xfrm>
              <a:off x="3403783" y="5634822"/>
              <a:ext cx="61197" cy="88796"/>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4" name="Freeform 22"/>
            <p:cNvSpPr>
              <a:spLocks/>
            </p:cNvSpPr>
            <p:nvPr userDrawn="1"/>
          </p:nvSpPr>
          <p:spPr bwMode="gray">
            <a:xfrm>
              <a:off x="3539377" y="5634822"/>
              <a:ext cx="61197" cy="88796"/>
            </a:xfrm>
            <a:custGeom>
              <a:avLst/>
              <a:gdLst/>
              <a:ahLst/>
              <a:cxnLst>
                <a:cxn ang="0">
                  <a:pos x="33" y="105"/>
                </a:cxn>
                <a:cxn ang="0">
                  <a:pos x="0" y="96"/>
                </a:cxn>
                <a:cxn ang="0">
                  <a:pos x="6" y="83"/>
                </a:cxn>
                <a:cxn ang="0">
                  <a:pos x="33" y="92"/>
                </a:cxn>
                <a:cxn ang="0">
                  <a:pos x="53" y="75"/>
                </a:cxn>
                <a:cxn ang="0">
                  <a:pos x="38" y="60"/>
                </a:cxn>
                <a:cxn ang="0">
                  <a:pos x="27" y="57"/>
                </a:cxn>
                <a:cxn ang="0">
                  <a:pos x="8" y="45"/>
                </a:cxn>
                <a:cxn ang="0">
                  <a:pos x="4" y="30"/>
                </a:cxn>
                <a:cxn ang="0">
                  <a:pos x="38" y="0"/>
                </a:cxn>
                <a:cxn ang="0">
                  <a:pos x="70" y="10"/>
                </a:cxn>
                <a:cxn ang="0">
                  <a:pos x="63" y="22"/>
                </a:cxn>
                <a:cxn ang="0">
                  <a:pos x="39" y="14"/>
                </a:cxn>
                <a:cxn ang="0">
                  <a:pos x="22" y="28"/>
                </a:cxn>
                <a:cxn ang="0">
                  <a:pos x="36" y="40"/>
                </a:cxn>
                <a:cxn ang="0">
                  <a:pos x="48" y="44"/>
                </a:cxn>
                <a:cxn ang="0">
                  <a:pos x="73" y="73"/>
                </a:cxn>
                <a:cxn ang="0">
                  <a:pos x="33" y="105"/>
                </a:cxn>
              </a:cxnLst>
              <a:rect l="0" t="0" r="r" b="b"/>
              <a:pathLst>
                <a:path w="73" h="105">
                  <a:moveTo>
                    <a:pt x="33" y="105"/>
                  </a:moveTo>
                  <a:cubicBezTo>
                    <a:pt x="21" y="105"/>
                    <a:pt x="10" y="102"/>
                    <a:pt x="0" y="96"/>
                  </a:cubicBezTo>
                  <a:cubicBezTo>
                    <a:pt x="6" y="83"/>
                    <a:pt x="6" y="83"/>
                    <a:pt x="6" y="83"/>
                  </a:cubicBezTo>
                  <a:cubicBezTo>
                    <a:pt x="15" y="88"/>
                    <a:pt x="23" y="92"/>
                    <a:pt x="33" y="92"/>
                  </a:cubicBezTo>
                  <a:cubicBezTo>
                    <a:pt x="46" y="92"/>
                    <a:pt x="53" y="86"/>
                    <a:pt x="53" y="75"/>
                  </a:cubicBezTo>
                  <a:cubicBezTo>
                    <a:pt x="53" y="68"/>
                    <a:pt x="49" y="63"/>
                    <a:pt x="38" y="60"/>
                  </a:cubicBezTo>
                  <a:cubicBezTo>
                    <a:pt x="27" y="57"/>
                    <a:pt x="27" y="57"/>
                    <a:pt x="27" y="57"/>
                  </a:cubicBezTo>
                  <a:cubicBezTo>
                    <a:pt x="18" y="55"/>
                    <a:pt x="12" y="51"/>
                    <a:pt x="8" y="45"/>
                  </a:cubicBezTo>
                  <a:cubicBezTo>
                    <a:pt x="5" y="41"/>
                    <a:pt x="4" y="36"/>
                    <a:pt x="4" y="30"/>
                  </a:cubicBezTo>
                  <a:cubicBezTo>
                    <a:pt x="4" y="12"/>
                    <a:pt x="18" y="0"/>
                    <a:pt x="38" y="0"/>
                  </a:cubicBezTo>
                  <a:cubicBezTo>
                    <a:pt x="50" y="0"/>
                    <a:pt x="61" y="4"/>
                    <a:pt x="70" y="10"/>
                  </a:cubicBezTo>
                  <a:cubicBezTo>
                    <a:pt x="63" y="22"/>
                    <a:pt x="63" y="22"/>
                    <a:pt x="63" y="22"/>
                  </a:cubicBezTo>
                  <a:cubicBezTo>
                    <a:pt x="53" y="16"/>
                    <a:pt x="47" y="14"/>
                    <a:pt x="39" y="14"/>
                  </a:cubicBezTo>
                  <a:cubicBezTo>
                    <a:pt x="29" y="14"/>
                    <a:pt x="22" y="19"/>
                    <a:pt x="22" y="28"/>
                  </a:cubicBezTo>
                  <a:cubicBezTo>
                    <a:pt x="22" y="34"/>
                    <a:pt x="26" y="37"/>
                    <a:pt x="36" y="40"/>
                  </a:cubicBezTo>
                  <a:cubicBezTo>
                    <a:pt x="48" y="44"/>
                    <a:pt x="48" y="44"/>
                    <a:pt x="48" y="44"/>
                  </a:cubicBezTo>
                  <a:cubicBezTo>
                    <a:pt x="62" y="48"/>
                    <a:pt x="73" y="57"/>
                    <a:pt x="73" y="73"/>
                  </a:cubicBezTo>
                  <a:cubicBezTo>
                    <a:pt x="73" y="90"/>
                    <a:pt x="59" y="105"/>
                    <a:pt x="33"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5" name="Freeform 23"/>
            <p:cNvSpPr>
              <a:spLocks/>
            </p:cNvSpPr>
            <p:nvPr userDrawn="1"/>
          </p:nvSpPr>
          <p:spPr bwMode="gray">
            <a:xfrm>
              <a:off x="3630573" y="5634822"/>
              <a:ext cx="61197" cy="88796"/>
            </a:xfrm>
            <a:custGeom>
              <a:avLst/>
              <a:gdLst/>
              <a:ahLst/>
              <a:cxnLst>
                <a:cxn ang="0">
                  <a:pos x="44" y="105"/>
                </a:cxn>
                <a:cxn ang="0">
                  <a:pos x="12" y="90"/>
                </a:cxn>
                <a:cxn ang="0">
                  <a:pos x="0" y="54"/>
                </a:cxn>
                <a:cxn ang="0">
                  <a:pos x="7" y="23"/>
                </a:cxn>
                <a:cxn ang="0">
                  <a:pos x="45" y="0"/>
                </a:cxn>
                <a:cxn ang="0">
                  <a:pos x="70" y="8"/>
                </a:cxn>
                <a:cxn ang="0">
                  <a:pos x="62" y="19"/>
                </a:cxn>
                <a:cxn ang="0">
                  <a:pos x="45" y="13"/>
                </a:cxn>
                <a:cxn ang="0">
                  <a:pos x="25" y="25"/>
                </a:cxn>
                <a:cxn ang="0">
                  <a:pos x="19" y="52"/>
                </a:cxn>
                <a:cxn ang="0">
                  <a:pos x="23" y="77"/>
                </a:cxn>
                <a:cxn ang="0">
                  <a:pos x="46" y="92"/>
                </a:cxn>
                <a:cxn ang="0">
                  <a:pos x="64" y="85"/>
                </a:cxn>
                <a:cxn ang="0">
                  <a:pos x="72" y="96"/>
                </a:cxn>
                <a:cxn ang="0">
                  <a:pos x="44" y="105"/>
                </a:cxn>
              </a:cxnLst>
              <a:rect l="0" t="0" r="r" b="b"/>
              <a:pathLst>
                <a:path w="72" h="105">
                  <a:moveTo>
                    <a:pt x="44" y="105"/>
                  </a:moveTo>
                  <a:cubicBezTo>
                    <a:pt x="31" y="105"/>
                    <a:pt x="20" y="100"/>
                    <a:pt x="12" y="90"/>
                  </a:cubicBezTo>
                  <a:cubicBezTo>
                    <a:pt x="4" y="81"/>
                    <a:pt x="0" y="69"/>
                    <a:pt x="0" y="54"/>
                  </a:cubicBezTo>
                  <a:cubicBezTo>
                    <a:pt x="0" y="42"/>
                    <a:pt x="3" y="32"/>
                    <a:pt x="7" y="23"/>
                  </a:cubicBezTo>
                  <a:cubicBezTo>
                    <a:pt x="15" y="9"/>
                    <a:pt x="29" y="0"/>
                    <a:pt x="45" y="0"/>
                  </a:cubicBezTo>
                  <a:cubicBezTo>
                    <a:pt x="54" y="0"/>
                    <a:pt x="64" y="3"/>
                    <a:pt x="70" y="8"/>
                  </a:cubicBezTo>
                  <a:cubicBezTo>
                    <a:pt x="62" y="19"/>
                    <a:pt x="62" y="19"/>
                    <a:pt x="62" y="19"/>
                  </a:cubicBezTo>
                  <a:cubicBezTo>
                    <a:pt x="57" y="15"/>
                    <a:pt x="51" y="13"/>
                    <a:pt x="45" y="13"/>
                  </a:cubicBezTo>
                  <a:cubicBezTo>
                    <a:pt x="36" y="13"/>
                    <a:pt x="29" y="18"/>
                    <a:pt x="25" y="25"/>
                  </a:cubicBezTo>
                  <a:cubicBezTo>
                    <a:pt x="21" y="32"/>
                    <a:pt x="19" y="40"/>
                    <a:pt x="19" y="52"/>
                  </a:cubicBezTo>
                  <a:cubicBezTo>
                    <a:pt x="19" y="65"/>
                    <a:pt x="21" y="72"/>
                    <a:pt x="23" y="77"/>
                  </a:cubicBezTo>
                  <a:cubicBezTo>
                    <a:pt x="28" y="87"/>
                    <a:pt x="36" y="92"/>
                    <a:pt x="46" y="92"/>
                  </a:cubicBezTo>
                  <a:cubicBezTo>
                    <a:pt x="53" y="92"/>
                    <a:pt x="58" y="90"/>
                    <a:pt x="64" y="85"/>
                  </a:cubicBezTo>
                  <a:cubicBezTo>
                    <a:pt x="72" y="96"/>
                    <a:pt x="72" y="96"/>
                    <a:pt x="72" y="96"/>
                  </a:cubicBezTo>
                  <a:cubicBezTo>
                    <a:pt x="64" y="102"/>
                    <a:pt x="55" y="105"/>
                    <a:pt x="44"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6" name="Freeform 24"/>
            <p:cNvSpPr>
              <a:spLocks noEditPoints="1"/>
            </p:cNvSpPr>
            <p:nvPr userDrawn="1"/>
          </p:nvSpPr>
          <p:spPr bwMode="gray">
            <a:xfrm>
              <a:off x="3722969" y="5636022"/>
              <a:ext cx="58797" cy="86396"/>
            </a:xfrm>
            <a:custGeom>
              <a:avLst/>
              <a:gdLst/>
              <a:ahLst/>
              <a:cxnLst>
                <a:cxn ang="0">
                  <a:pos x="49" y="101"/>
                </a:cxn>
                <a:cxn ang="0">
                  <a:pos x="41" y="86"/>
                </a:cxn>
                <a:cxn ang="0">
                  <a:pos x="23" y="60"/>
                </a:cxn>
                <a:cxn ang="0">
                  <a:pos x="17" y="57"/>
                </a:cxn>
                <a:cxn ang="0">
                  <a:pos x="17" y="101"/>
                </a:cxn>
                <a:cxn ang="0">
                  <a:pos x="0" y="101"/>
                </a:cxn>
                <a:cxn ang="0">
                  <a:pos x="0" y="0"/>
                </a:cxn>
                <a:cxn ang="0">
                  <a:pos x="31" y="0"/>
                </a:cxn>
                <a:cxn ang="0">
                  <a:pos x="64" y="29"/>
                </a:cxn>
                <a:cxn ang="0">
                  <a:pos x="39" y="57"/>
                </a:cxn>
                <a:cxn ang="0">
                  <a:pos x="54" y="77"/>
                </a:cxn>
                <a:cxn ang="0">
                  <a:pos x="69" y="101"/>
                </a:cxn>
                <a:cxn ang="0">
                  <a:pos x="49" y="101"/>
                </a:cxn>
                <a:cxn ang="0">
                  <a:pos x="26" y="13"/>
                </a:cxn>
                <a:cxn ang="0">
                  <a:pos x="17" y="13"/>
                </a:cxn>
                <a:cxn ang="0">
                  <a:pos x="17" y="46"/>
                </a:cxn>
                <a:cxn ang="0">
                  <a:pos x="25" y="46"/>
                </a:cxn>
                <a:cxn ang="0">
                  <a:pos x="42" y="41"/>
                </a:cxn>
                <a:cxn ang="0">
                  <a:pos x="46" y="29"/>
                </a:cxn>
                <a:cxn ang="0">
                  <a:pos x="26" y="13"/>
                </a:cxn>
              </a:cxnLst>
              <a:rect l="0" t="0" r="r" b="b"/>
              <a:pathLst>
                <a:path w="69" h="101">
                  <a:moveTo>
                    <a:pt x="49" y="101"/>
                  </a:moveTo>
                  <a:cubicBezTo>
                    <a:pt x="41" y="86"/>
                    <a:pt x="41" y="86"/>
                    <a:pt x="41" y="86"/>
                  </a:cubicBezTo>
                  <a:cubicBezTo>
                    <a:pt x="34" y="73"/>
                    <a:pt x="29" y="66"/>
                    <a:pt x="23" y="60"/>
                  </a:cubicBezTo>
                  <a:cubicBezTo>
                    <a:pt x="21"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2" y="59"/>
                    <a:pt x="49" y="68"/>
                    <a:pt x="54" y="77"/>
                  </a:cubicBezTo>
                  <a:cubicBezTo>
                    <a:pt x="69" y="101"/>
                    <a:pt x="69" y="101"/>
                    <a:pt x="69" y="101"/>
                  </a:cubicBezTo>
                  <a:lnTo>
                    <a:pt x="49" y="101"/>
                  </a:lnTo>
                  <a:close/>
                  <a:moveTo>
                    <a:pt x="26" y="13"/>
                  </a:moveTo>
                  <a:cubicBezTo>
                    <a:pt x="17" y="13"/>
                    <a:pt x="17" y="13"/>
                    <a:pt x="17" y="13"/>
                  </a:cubicBezTo>
                  <a:cubicBezTo>
                    <a:pt x="17" y="46"/>
                    <a:pt x="17" y="46"/>
                    <a:pt x="17" y="46"/>
                  </a:cubicBezTo>
                  <a:cubicBezTo>
                    <a:pt x="25" y="46"/>
                    <a:pt x="25" y="46"/>
                    <a:pt x="25" y="46"/>
                  </a:cubicBezTo>
                  <a:cubicBezTo>
                    <a:pt x="34" y="46"/>
                    <a:pt x="39" y="44"/>
                    <a:pt x="42" y="41"/>
                  </a:cubicBezTo>
                  <a:cubicBezTo>
                    <a:pt x="45" y="38"/>
                    <a:pt x="46" y="34"/>
                    <a:pt x="46" y="29"/>
                  </a:cubicBezTo>
                  <a:cubicBezTo>
                    <a:pt x="46" y="19"/>
                    <a:pt x="41" y="13"/>
                    <a:pt x="26" y="1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7" name="Rectangle 25"/>
            <p:cNvSpPr>
              <a:spLocks noChangeArrowheads="1"/>
            </p:cNvSpPr>
            <p:nvPr userDrawn="1"/>
          </p:nvSpPr>
          <p:spPr bwMode="gray">
            <a:xfrm>
              <a:off x="3812965" y="5636022"/>
              <a:ext cx="14399" cy="86396"/>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8" name="Freeform 26"/>
            <p:cNvSpPr>
              <a:spLocks noEditPoints="1"/>
            </p:cNvSpPr>
            <p:nvPr userDrawn="1"/>
          </p:nvSpPr>
          <p:spPr bwMode="gray">
            <a:xfrm>
              <a:off x="3865762" y="5636022"/>
              <a:ext cx="56397" cy="86396"/>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6"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9" name="Freeform 27"/>
            <p:cNvSpPr>
              <a:spLocks/>
            </p:cNvSpPr>
            <p:nvPr userDrawn="1"/>
          </p:nvSpPr>
          <p:spPr bwMode="gray">
            <a:xfrm>
              <a:off x="3942559" y="5636022"/>
              <a:ext cx="58797" cy="86396"/>
            </a:xfrm>
            <a:custGeom>
              <a:avLst/>
              <a:gdLst/>
              <a:ahLst/>
              <a:cxnLst>
                <a:cxn ang="0">
                  <a:pos x="48" y="10"/>
                </a:cxn>
                <a:cxn ang="0">
                  <a:pos x="29" y="10"/>
                </a:cxn>
                <a:cxn ang="0">
                  <a:pos x="29" y="72"/>
                </a:cxn>
                <a:cxn ang="0">
                  <a:pos x="18" y="72"/>
                </a:cxn>
                <a:cxn ang="0">
                  <a:pos x="18" y="10"/>
                </a:cxn>
                <a:cxn ang="0">
                  <a:pos x="0" y="10"/>
                </a:cxn>
                <a:cxn ang="0">
                  <a:pos x="0" y="0"/>
                </a:cxn>
                <a:cxn ang="0">
                  <a:pos x="49" y="0"/>
                </a:cxn>
                <a:cxn ang="0">
                  <a:pos x="48" y="10"/>
                </a:cxn>
              </a:cxnLst>
              <a:rect l="0" t="0" r="r" b="b"/>
              <a:pathLst>
                <a:path w="49" h="72">
                  <a:moveTo>
                    <a:pt x="48" y="10"/>
                  </a:moveTo>
                  <a:lnTo>
                    <a:pt x="29" y="10"/>
                  </a:lnTo>
                  <a:lnTo>
                    <a:pt x="29" y="72"/>
                  </a:lnTo>
                  <a:lnTo>
                    <a:pt x="18" y="72"/>
                  </a:lnTo>
                  <a:lnTo>
                    <a:pt x="18" y="10"/>
                  </a:lnTo>
                  <a:lnTo>
                    <a:pt x="0" y="10"/>
                  </a:lnTo>
                  <a:lnTo>
                    <a:pt x="0" y="0"/>
                  </a:lnTo>
                  <a:lnTo>
                    <a:pt x="49" y="0"/>
                  </a:lnTo>
                  <a:lnTo>
                    <a:pt x="48" y="1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0" name="Freeform 28"/>
            <p:cNvSpPr>
              <a:spLocks/>
            </p:cNvSpPr>
            <p:nvPr userDrawn="1"/>
          </p:nvSpPr>
          <p:spPr bwMode="gray">
            <a:xfrm>
              <a:off x="4021756" y="5634822"/>
              <a:ext cx="61197" cy="88796"/>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1" name="Freeform 29"/>
            <p:cNvSpPr>
              <a:spLocks noEditPoints="1"/>
            </p:cNvSpPr>
            <p:nvPr userDrawn="1"/>
          </p:nvSpPr>
          <p:spPr bwMode="gray">
            <a:xfrm>
              <a:off x="4105752" y="5637222"/>
              <a:ext cx="40798" cy="41998"/>
            </a:xfrm>
            <a:custGeom>
              <a:avLst/>
              <a:gdLst/>
              <a:ahLst/>
              <a:cxnLst>
                <a:cxn ang="0">
                  <a:pos x="25" y="49"/>
                </a:cxn>
                <a:cxn ang="0">
                  <a:pos x="0" y="25"/>
                </a:cxn>
                <a:cxn ang="0">
                  <a:pos x="25" y="0"/>
                </a:cxn>
                <a:cxn ang="0">
                  <a:pos x="49" y="25"/>
                </a:cxn>
                <a:cxn ang="0">
                  <a:pos x="25" y="49"/>
                </a:cxn>
                <a:cxn ang="0">
                  <a:pos x="25" y="5"/>
                </a:cxn>
                <a:cxn ang="0">
                  <a:pos x="6" y="25"/>
                </a:cxn>
                <a:cxn ang="0">
                  <a:pos x="25" y="44"/>
                </a:cxn>
                <a:cxn ang="0">
                  <a:pos x="43" y="25"/>
                </a:cxn>
                <a:cxn ang="0">
                  <a:pos x="25" y="5"/>
                </a:cxn>
                <a:cxn ang="0">
                  <a:pos x="29" y="38"/>
                </a:cxn>
                <a:cxn ang="0">
                  <a:pos x="27" y="34"/>
                </a:cxn>
                <a:cxn ang="0">
                  <a:pos x="22" y="27"/>
                </a:cxn>
                <a:cxn ang="0">
                  <a:pos x="21" y="27"/>
                </a:cxn>
                <a:cxn ang="0">
                  <a:pos x="21" y="38"/>
                </a:cxn>
                <a:cxn ang="0">
                  <a:pos x="16" y="38"/>
                </a:cxn>
                <a:cxn ang="0">
                  <a:pos x="16" y="11"/>
                </a:cxn>
                <a:cxn ang="0">
                  <a:pos x="26" y="11"/>
                </a:cxn>
                <a:cxn ang="0">
                  <a:pos x="34" y="19"/>
                </a:cxn>
                <a:cxn ang="0">
                  <a:pos x="28" y="26"/>
                </a:cxn>
                <a:cxn ang="0">
                  <a:pos x="29" y="28"/>
                </a:cxn>
                <a:cxn ang="0">
                  <a:pos x="36" y="38"/>
                </a:cxn>
                <a:cxn ang="0">
                  <a:pos x="29" y="38"/>
                </a:cxn>
                <a:cxn ang="0">
                  <a:pos x="26" y="16"/>
                </a:cxn>
                <a:cxn ang="0">
                  <a:pos x="23" y="15"/>
                </a:cxn>
                <a:cxn ang="0">
                  <a:pos x="21" y="15"/>
                </a:cxn>
                <a:cxn ang="0">
                  <a:pos x="21" y="23"/>
                </a:cxn>
                <a:cxn ang="0">
                  <a:pos x="23" y="23"/>
                </a:cxn>
                <a:cxn ang="0">
                  <a:pos x="27" y="22"/>
                </a:cxn>
                <a:cxn ang="0">
                  <a:pos x="28" y="19"/>
                </a:cxn>
                <a:cxn ang="0">
                  <a:pos x="26" y="16"/>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5"/>
                  </a:moveTo>
                  <a:cubicBezTo>
                    <a:pt x="14" y="5"/>
                    <a:pt x="6" y="14"/>
                    <a:pt x="6" y="25"/>
                  </a:cubicBezTo>
                  <a:cubicBezTo>
                    <a:pt x="6" y="35"/>
                    <a:pt x="14" y="44"/>
                    <a:pt x="25" y="44"/>
                  </a:cubicBezTo>
                  <a:cubicBezTo>
                    <a:pt x="35" y="44"/>
                    <a:pt x="43" y="35"/>
                    <a:pt x="43" y="25"/>
                  </a:cubicBezTo>
                  <a:cubicBezTo>
                    <a:pt x="43" y="14"/>
                    <a:pt x="35" y="5"/>
                    <a:pt x="25" y="5"/>
                  </a:cubicBezTo>
                  <a:close/>
                  <a:moveTo>
                    <a:pt x="29" y="38"/>
                  </a:moveTo>
                  <a:cubicBezTo>
                    <a:pt x="28" y="36"/>
                    <a:pt x="28" y="36"/>
                    <a:pt x="27" y="34"/>
                  </a:cubicBezTo>
                  <a:cubicBezTo>
                    <a:pt x="24" y="29"/>
                    <a:pt x="23" y="27"/>
                    <a:pt x="22" y="27"/>
                  </a:cubicBezTo>
                  <a:cubicBezTo>
                    <a:pt x="22" y="27"/>
                    <a:pt x="22" y="27"/>
                    <a:pt x="21" y="27"/>
                  </a:cubicBezTo>
                  <a:cubicBezTo>
                    <a:pt x="21" y="38"/>
                    <a:pt x="21" y="38"/>
                    <a:pt x="21" y="38"/>
                  </a:cubicBezTo>
                  <a:cubicBezTo>
                    <a:pt x="16" y="38"/>
                    <a:pt x="16" y="38"/>
                    <a:pt x="16" y="38"/>
                  </a:cubicBezTo>
                  <a:cubicBezTo>
                    <a:pt x="16" y="11"/>
                    <a:pt x="16" y="11"/>
                    <a:pt x="16" y="11"/>
                  </a:cubicBezTo>
                  <a:cubicBezTo>
                    <a:pt x="26" y="11"/>
                    <a:pt x="26" y="11"/>
                    <a:pt x="26" y="11"/>
                  </a:cubicBezTo>
                  <a:cubicBezTo>
                    <a:pt x="31" y="11"/>
                    <a:pt x="34" y="14"/>
                    <a:pt x="34" y="19"/>
                  </a:cubicBezTo>
                  <a:cubicBezTo>
                    <a:pt x="34" y="23"/>
                    <a:pt x="31" y="26"/>
                    <a:pt x="28" y="26"/>
                  </a:cubicBezTo>
                  <a:cubicBezTo>
                    <a:pt x="29" y="27"/>
                    <a:pt x="29" y="27"/>
                    <a:pt x="29" y="28"/>
                  </a:cubicBezTo>
                  <a:cubicBezTo>
                    <a:pt x="31" y="29"/>
                    <a:pt x="36" y="38"/>
                    <a:pt x="36" y="38"/>
                  </a:cubicBezTo>
                  <a:lnTo>
                    <a:pt x="29" y="38"/>
                  </a:lnTo>
                  <a:close/>
                  <a:moveTo>
                    <a:pt x="26" y="16"/>
                  </a:moveTo>
                  <a:cubicBezTo>
                    <a:pt x="26" y="15"/>
                    <a:pt x="25" y="15"/>
                    <a:pt x="23" y="15"/>
                  </a:cubicBezTo>
                  <a:cubicBezTo>
                    <a:pt x="21" y="15"/>
                    <a:pt x="21" y="15"/>
                    <a:pt x="21" y="15"/>
                  </a:cubicBezTo>
                  <a:cubicBezTo>
                    <a:pt x="21" y="23"/>
                    <a:pt x="21" y="23"/>
                    <a:pt x="21" y="23"/>
                  </a:cubicBezTo>
                  <a:cubicBezTo>
                    <a:pt x="23" y="23"/>
                    <a:pt x="23" y="23"/>
                    <a:pt x="23" y="23"/>
                  </a:cubicBezTo>
                  <a:cubicBezTo>
                    <a:pt x="26" y="23"/>
                    <a:pt x="27" y="22"/>
                    <a:pt x="27" y="22"/>
                  </a:cubicBezTo>
                  <a:cubicBezTo>
                    <a:pt x="28" y="21"/>
                    <a:pt x="28" y="20"/>
                    <a:pt x="28" y="19"/>
                  </a:cubicBezTo>
                  <a:cubicBezTo>
                    <a:pt x="28" y="17"/>
                    <a:pt x="28" y="16"/>
                    <a:pt x="26" y="1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2" name="Freeform 30"/>
            <p:cNvSpPr>
              <a:spLocks noEditPoints="1"/>
            </p:cNvSpPr>
            <p:nvPr userDrawn="1"/>
          </p:nvSpPr>
          <p:spPr bwMode="gray">
            <a:xfrm>
              <a:off x="2460625" y="5499228"/>
              <a:ext cx="380383" cy="382783"/>
            </a:xfrm>
            <a:custGeom>
              <a:avLst/>
              <a:gdLst/>
              <a:ahLst/>
              <a:cxnLst>
                <a:cxn ang="0">
                  <a:pos x="0" y="226"/>
                </a:cxn>
                <a:cxn ang="0">
                  <a:pos x="451" y="226"/>
                </a:cxn>
                <a:cxn ang="0">
                  <a:pos x="273" y="61"/>
                </a:cxn>
                <a:cxn ang="0">
                  <a:pos x="362" y="61"/>
                </a:cxn>
                <a:cxn ang="0">
                  <a:pos x="261" y="61"/>
                </a:cxn>
                <a:cxn ang="0">
                  <a:pos x="246" y="12"/>
                </a:cxn>
                <a:cxn ang="0">
                  <a:pos x="261" y="61"/>
                </a:cxn>
                <a:cxn ang="0">
                  <a:pos x="117" y="370"/>
                </a:cxn>
                <a:cxn ang="0">
                  <a:pos x="74" y="378"/>
                </a:cxn>
                <a:cxn ang="0">
                  <a:pos x="330" y="167"/>
                </a:cxn>
                <a:cxn ang="0">
                  <a:pos x="208" y="199"/>
                </a:cxn>
                <a:cxn ang="0">
                  <a:pos x="241" y="156"/>
                </a:cxn>
                <a:cxn ang="0">
                  <a:pos x="236" y="140"/>
                </a:cxn>
                <a:cxn ang="0">
                  <a:pos x="275" y="79"/>
                </a:cxn>
                <a:cxn ang="0">
                  <a:pos x="373" y="92"/>
                </a:cxn>
                <a:cxn ang="0">
                  <a:pos x="393" y="129"/>
                </a:cxn>
                <a:cxn ang="0">
                  <a:pos x="439" y="205"/>
                </a:cxn>
                <a:cxn ang="0">
                  <a:pos x="346" y="167"/>
                </a:cxn>
                <a:cxn ang="0">
                  <a:pos x="234" y="11"/>
                </a:cxn>
                <a:cxn ang="0">
                  <a:pos x="88" y="61"/>
                </a:cxn>
                <a:cxn ang="0">
                  <a:pos x="234" y="11"/>
                </a:cxn>
                <a:cxn ang="0">
                  <a:pos x="166" y="71"/>
                </a:cxn>
                <a:cxn ang="0">
                  <a:pos x="184" y="117"/>
                </a:cxn>
                <a:cxn ang="0">
                  <a:pos x="173" y="126"/>
                </a:cxn>
                <a:cxn ang="0">
                  <a:pos x="143" y="205"/>
                </a:cxn>
                <a:cxn ang="0">
                  <a:pos x="77" y="71"/>
                </a:cxn>
                <a:cxn ang="0">
                  <a:pos x="138" y="216"/>
                </a:cxn>
                <a:cxn ang="0">
                  <a:pos x="83" y="334"/>
                </a:cxn>
                <a:cxn ang="0">
                  <a:pos x="10" y="226"/>
                </a:cxn>
                <a:cxn ang="0">
                  <a:pos x="234" y="440"/>
                </a:cxn>
                <a:cxn ang="0">
                  <a:pos x="212" y="440"/>
                </a:cxn>
                <a:cxn ang="0">
                  <a:pos x="128" y="370"/>
                </a:cxn>
                <a:cxn ang="0">
                  <a:pos x="282" y="379"/>
                </a:cxn>
                <a:cxn ang="0">
                  <a:pos x="299" y="370"/>
                </a:cxn>
                <a:cxn ang="0">
                  <a:pos x="234" y="440"/>
                </a:cxn>
                <a:cxn ang="0">
                  <a:pos x="294" y="359"/>
                </a:cxn>
                <a:cxn ang="0">
                  <a:pos x="329" y="291"/>
                </a:cxn>
                <a:cxn ang="0">
                  <a:pos x="202" y="349"/>
                </a:cxn>
                <a:cxn ang="0">
                  <a:pos x="151" y="323"/>
                </a:cxn>
                <a:cxn ang="0">
                  <a:pos x="268" y="216"/>
                </a:cxn>
                <a:cxn ang="0">
                  <a:pos x="307" y="250"/>
                </a:cxn>
                <a:cxn ang="0">
                  <a:pos x="440" y="216"/>
                </a:cxn>
                <a:cxn ang="0">
                  <a:pos x="393" y="359"/>
                </a:cxn>
              </a:cxnLst>
              <a:rect l="0" t="0" r="r" b="b"/>
              <a:pathLst>
                <a:path w="451" h="452">
                  <a:moveTo>
                    <a:pt x="225" y="0"/>
                  </a:moveTo>
                  <a:cubicBezTo>
                    <a:pt x="101" y="0"/>
                    <a:pt x="0" y="102"/>
                    <a:pt x="0" y="226"/>
                  </a:cubicBezTo>
                  <a:cubicBezTo>
                    <a:pt x="0" y="350"/>
                    <a:pt x="101" y="452"/>
                    <a:pt x="225" y="452"/>
                  </a:cubicBezTo>
                  <a:cubicBezTo>
                    <a:pt x="350" y="452"/>
                    <a:pt x="451" y="350"/>
                    <a:pt x="451" y="226"/>
                  </a:cubicBezTo>
                  <a:cubicBezTo>
                    <a:pt x="451" y="102"/>
                    <a:pt x="350" y="0"/>
                    <a:pt x="225" y="0"/>
                  </a:cubicBezTo>
                  <a:close/>
                  <a:moveTo>
                    <a:pt x="273" y="61"/>
                  </a:moveTo>
                  <a:cubicBezTo>
                    <a:pt x="291" y="22"/>
                    <a:pt x="291" y="22"/>
                    <a:pt x="291" y="22"/>
                  </a:cubicBezTo>
                  <a:cubicBezTo>
                    <a:pt x="317" y="30"/>
                    <a:pt x="341" y="43"/>
                    <a:pt x="362" y="61"/>
                  </a:cubicBezTo>
                  <a:lnTo>
                    <a:pt x="273" y="61"/>
                  </a:lnTo>
                  <a:close/>
                  <a:moveTo>
                    <a:pt x="261" y="61"/>
                  </a:moveTo>
                  <a:cubicBezTo>
                    <a:pt x="223" y="61"/>
                    <a:pt x="223" y="61"/>
                    <a:pt x="223" y="61"/>
                  </a:cubicBezTo>
                  <a:cubicBezTo>
                    <a:pt x="246" y="12"/>
                    <a:pt x="246" y="12"/>
                    <a:pt x="246" y="12"/>
                  </a:cubicBezTo>
                  <a:cubicBezTo>
                    <a:pt x="258" y="13"/>
                    <a:pt x="269" y="16"/>
                    <a:pt x="280" y="18"/>
                  </a:cubicBezTo>
                  <a:lnTo>
                    <a:pt x="261" y="61"/>
                  </a:lnTo>
                  <a:close/>
                  <a:moveTo>
                    <a:pt x="78" y="370"/>
                  </a:moveTo>
                  <a:cubicBezTo>
                    <a:pt x="117" y="370"/>
                    <a:pt x="117" y="370"/>
                    <a:pt x="117" y="370"/>
                  </a:cubicBezTo>
                  <a:cubicBezTo>
                    <a:pt x="102" y="402"/>
                    <a:pt x="102" y="402"/>
                    <a:pt x="102" y="402"/>
                  </a:cubicBezTo>
                  <a:cubicBezTo>
                    <a:pt x="92" y="395"/>
                    <a:pt x="83" y="387"/>
                    <a:pt x="74" y="378"/>
                  </a:cubicBezTo>
                  <a:lnTo>
                    <a:pt x="78" y="370"/>
                  </a:lnTo>
                  <a:close/>
                  <a:moveTo>
                    <a:pt x="330" y="167"/>
                  </a:moveTo>
                  <a:cubicBezTo>
                    <a:pt x="309" y="196"/>
                    <a:pt x="304" y="199"/>
                    <a:pt x="255" y="199"/>
                  </a:cubicBezTo>
                  <a:cubicBezTo>
                    <a:pt x="208" y="199"/>
                    <a:pt x="208" y="199"/>
                    <a:pt x="208" y="199"/>
                  </a:cubicBezTo>
                  <a:cubicBezTo>
                    <a:pt x="231" y="149"/>
                    <a:pt x="231" y="149"/>
                    <a:pt x="231" y="149"/>
                  </a:cubicBezTo>
                  <a:cubicBezTo>
                    <a:pt x="235" y="151"/>
                    <a:pt x="238" y="154"/>
                    <a:pt x="241" y="156"/>
                  </a:cubicBezTo>
                  <a:cubicBezTo>
                    <a:pt x="247" y="148"/>
                    <a:pt x="247" y="148"/>
                    <a:pt x="247" y="148"/>
                  </a:cubicBezTo>
                  <a:cubicBezTo>
                    <a:pt x="244" y="145"/>
                    <a:pt x="240" y="142"/>
                    <a:pt x="236" y="140"/>
                  </a:cubicBezTo>
                  <a:cubicBezTo>
                    <a:pt x="260" y="87"/>
                    <a:pt x="260" y="87"/>
                    <a:pt x="260" y="87"/>
                  </a:cubicBezTo>
                  <a:cubicBezTo>
                    <a:pt x="265" y="80"/>
                    <a:pt x="269" y="79"/>
                    <a:pt x="275" y="79"/>
                  </a:cubicBezTo>
                  <a:cubicBezTo>
                    <a:pt x="318" y="79"/>
                    <a:pt x="318" y="79"/>
                    <a:pt x="318" y="79"/>
                  </a:cubicBezTo>
                  <a:cubicBezTo>
                    <a:pt x="352" y="79"/>
                    <a:pt x="367" y="84"/>
                    <a:pt x="373" y="92"/>
                  </a:cubicBezTo>
                  <a:cubicBezTo>
                    <a:pt x="377" y="99"/>
                    <a:pt x="380" y="112"/>
                    <a:pt x="376" y="131"/>
                  </a:cubicBezTo>
                  <a:cubicBezTo>
                    <a:pt x="393" y="129"/>
                    <a:pt x="393" y="129"/>
                    <a:pt x="393" y="129"/>
                  </a:cubicBezTo>
                  <a:cubicBezTo>
                    <a:pt x="395" y="121"/>
                    <a:pt x="398" y="113"/>
                    <a:pt x="401" y="104"/>
                  </a:cubicBezTo>
                  <a:cubicBezTo>
                    <a:pt x="422" y="133"/>
                    <a:pt x="435" y="168"/>
                    <a:pt x="439" y="205"/>
                  </a:cubicBezTo>
                  <a:cubicBezTo>
                    <a:pt x="328" y="205"/>
                    <a:pt x="328" y="205"/>
                    <a:pt x="328" y="205"/>
                  </a:cubicBezTo>
                  <a:cubicBezTo>
                    <a:pt x="346" y="167"/>
                    <a:pt x="346" y="167"/>
                    <a:pt x="346" y="167"/>
                  </a:cubicBezTo>
                  <a:lnTo>
                    <a:pt x="330" y="167"/>
                  </a:lnTo>
                  <a:close/>
                  <a:moveTo>
                    <a:pt x="234" y="11"/>
                  </a:moveTo>
                  <a:cubicBezTo>
                    <a:pt x="211" y="61"/>
                    <a:pt x="211" y="61"/>
                    <a:pt x="211" y="61"/>
                  </a:cubicBezTo>
                  <a:cubicBezTo>
                    <a:pt x="88" y="61"/>
                    <a:pt x="88" y="61"/>
                    <a:pt x="88" y="61"/>
                  </a:cubicBezTo>
                  <a:cubicBezTo>
                    <a:pt x="126" y="30"/>
                    <a:pt x="173" y="11"/>
                    <a:pt x="225" y="11"/>
                  </a:cubicBezTo>
                  <a:cubicBezTo>
                    <a:pt x="228" y="11"/>
                    <a:pt x="231" y="11"/>
                    <a:pt x="234" y="11"/>
                  </a:cubicBezTo>
                  <a:close/>
                  <a:moveTo>
                    <a:pt x="77" y="71"/>
                  </a:moveTo>
                  <a:cubicBezTo>
                    <a:pt x="166" y="71"/>
                    <a:pt x="166" y="71"/>
                    <a:pt x="166" y="71"/>
                  </a:cubicBezTo>
                  <a:cubicBezTo>
                    <a:pt x="162" y="80"/>
                    <a:pt x="162" y="80"/>
                    <a:pt x="162" y="80"/>
                  </a:cubicBezTo>
                  <a:cubicBezTo>
                    <a:pt x="185" y="81"/>
                    <a:pt x="197" y="86"/>
                    <a:pt x="184" y="117"/>
                  </a:cubicBezTo>
                  <a:cubicBezTo>
                    <a:pt x="181" y="117"/>
                    <a:pt x="178" y="116"/>
                    <a:pt x="175" y="115"/>
                  </a:cubicBezTo>
                  <a:cubicBezTo>
                    <a:pt x="173" y="126"/>
                    <a:pt x="173" y="126"/>
                    <a:pt x="173" y="126"/>
                  </a:cubicBezTo>
                  <a:cubicBezTo>
                    <a:pt x="175" y="126"/>
                    <a:pt x="178" y="127"/>
                    <a:pt x="180" y="127"/>
                  </a:cubicBezTo>
                  <a:cubicBezTo>
                    <a:pt x="143" y="205"/>
                    <a:pt x="143" y="205"/>
                    <a:pt x="143" y="205"/>
                  </a:cubicBezTo>
                  <a:cubicBezTo>
                    <a:pt x="11" y="205"/>
                    <a:pt x="11" y="205"/>
                    <a:pt x="11" y="205"/>
                  </a:cubicBezTo>
                  <a:cubicBezTo>
                    <a:pt x="16" y="153"/>
                    <a:pt x="40" y="106"/>
                    <a:pt x="77" y="71"/>
                  </a:cubicBezTo>
                  <a:close/>
                  <a:moveTo>
                    <a:pt x="11" y="216"/>
                  </a:moveTo>
                  <a:cubicBezTo>
                    <a:pt x="138" y="216"/>
                    <a:pt x="138" y="216"/>
                    <a:pt x="138" y="216"/>
                  </a:cubicBezTo>
                  <a:cubicBezTo>
                    <a:pt x="115" y="266"/>
                    <a:pt x="115" y="266"/>
                    <a:pt x="115" y="266"/>
                  </a:cubicBezTo>
                  <a:cubicBezTo>
                    <a:pt x="83" y="334"/>
                    <a:pt x="83" y="334"/>
                    <a:pt x="83" y="334"/>
                  </a:cubicBezTo>
                  <a:cubicBezTo>
                    <a:pt x="77" y="344"/>
                    <a:pt x="69" y="348"/>
                    <a:pt x="51" y="351"/>
                  </a:cubicBezTo>
                  <a:cubicBezTo>
                    <a:pt x="25" y="316"/>
                    <a:pt x="10" y="272"/>
                    <a:pt x="10" y="226"/>
                  </a:cubicBezTo>
                  <a:cubicBezTo>
                    <a:pt x="10" y="223"/>
                    <a:pt x="11" y="219"/>
                    <a:pt x="11" y="216"/>
                  </a:cubicBezTo>
                  <a:close/>
                  <a:moveTo>
                    <a:pt x="234" y="440"/>
                  </a:moveTo>
                  <a:cubicBezTo>
                    <a:pt x="229" y="432"/>
                    <a:pt x="229" y="432"/>
                    <a:pt x="229" y="432"/>
                  </a:cubicBezTo>
                  <a:cubicBezTo>
                    <a:pt x="223" y="435"/>
                    <a:pt x="218" y="438"/>
                    <a:pt x="212" y="440"/>
                  </a:cubicBezTo>
                  <a:cubicBezTo>
                    <a:pt x="175" y="438"/>
                    <a:pt x="141" y="426"/>
                    <a:pt x="111" y="408"/>
                  </a:cubicBezTo>
                  <a:cubicBezTo>
                    <a:pt x="128" y="370"/>
                    <a:pt x="128" y="370"/>
                    <a:pt x="128" y="370"/>
                  </a:cubicBezTo>
                  <a:cubicBezTo>
                    <a:pt x="288" y="370"/>
                    <a:pt x="288" y="370"/>
                    <a:pt x="288" y="370"/>
                  </a:cubicBezTo>
                  <a:cubicBezTo>
                    <a:pt x="286" y="373"/>
                    <a:pt x="285" y="375"/>
                    <a:pt x="282" y="379"/>
                  </a:cubicBezTo>
                  <a:cubicBezTo>
                    <a:pt x="292" y="384"/>
                    <a:pt x="292" y="384"/>
                    <a:pt x="292" y="384"/>
                  </a:cubicBezTo>
                  <a:cubicBezTo>
                    <a:pt x="294" y="380"/>
                    <a:pt x="297" y="375"/>
                    <a:pt x="299" y="370"/>
                  </a:cubicBezTo>
                  <a:cubicBezTo>
                    <a:pt x="384" y="370"/>
                    <a:pt x="384" y="370"/>
                    <a:pt x="384" y="370"/>
                  </a:cubicBezTo>
                  <a:cubicBezTo>
                    <a:pt x="347" y="411"/>
                    <a:pt x="293" y="438"/>
                    <a:pt x="234" y="440"/>
                  </a:cubicBezTo>
                  <a:close/>
                  <a:moveTo>
                    <a:pt x="393" y="359"/>
                  </a:moveTo>
                  <a:cubicBezTo>
                    <a:pt x="294" y="359"/>
                    <a:pt x="294" y="359"/>
                    <a:pt x="294" y="359"/>
                  </a:cubicBezTo>
                  <a:cubicBezTo>
                    <a:pt x="307" y="344"/>
                    <a:pt x="337" y="302"/>
                    <a:pt x="343" y="293"/>
                  </a:cubicBezTo>
                  <a:cubicBezTo>
                    <a:pt x="329" y="291"/>
                    <a:pt x="329" y="291"/>
                    <a:pt x="329" y="291"/>
                  </a:cubicBezTo>
                  <a:cubicBezTo>
                    <a:pt x="311" y="310"/>
                    <a:pt x="293" y="324"/>
                    <a:pt x="280" y="333"/>
                  </a:cubicBezTo>
                  <a:cubicBezTo>
                    <a:pt x="262" y="344"/>
                    <a:pt x="239" y="349"/>
                    <a:pt x="202" y="349"/>
                  </a:cubicBezTo>
                  <a:cubicBezTo>
                    <a:pt x="174" y="349"/>
                    <a:pt x="158" y="348"/>
                    <a:pt x="149" y="343"/>
                  </a:cubicBezTo>
                  <a:cubicBezTo>
                    <a:pt x="145" y="341"/>
                    <a:pt x="146" y="333"/>
                    <a:pt x="151" y="323"/>
                  </a:cubicBezTo>
                  <a:cubicBezTo>
                    <a:pt x="200" y="216"/>
                    <a:pt x="200" y="216"/>
                    <a:pt x="200" y="216"/>
                  </a:cubicBezTo>
                  <a:cubicBezTo>
                    <a:pt x="268" y="216"/>
                    <a:pt x="268" y="216"/>
                    <a:pt x="268" y="216"/>
                  </a:cubicBezTo>
                  <a:cubicBezTo>
                    <a:pt x="295" y="218"/>
                    <a:pt x="297" y="224"/>
                    <a:pt x="292" y="250"/>
                  </a:cubicBezTo>
                  <a:cubicBezTo>
                    <a:pt x="307" y="250"/>
                    <a:pt x="307" y="250"/>
                    <a:pt x="307" y="250"/>
                  </a:cubicBezTo>
                  <a:cubicBezTo>
                    <a:pt x="323" y="216"/>
                    <a:pt x="323" y="216"/>
                    <a:pt x="323" y="216"/>
                  </a:cubicBezTo>
                  <a:cubicBezTo>
                    <a:pt x="440" y="216"/>
                    <a:pt x="440" y="216"/>
                    <a:pt x="440" y="216"/>
                  </a:cubicBezTo>
                  <a:cubicBezTo>
                    <a:pt x="440" y="219"/>
                    <a:pt x="440" y="223"/>
                    <a:pt x="440" y="226"/>
                  </a:cubicBezTo>
                  <a:cubicBezTo>
                    <a:pt x="440" y="276"/>
                    <a:pt x="422" y="323"/>
                    <a:pt x="393" y="35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3" name="Freeform 31"/>
            <p:cNvSpPr>
              <a:spLocks/>
            </p:cNvSpPr>
            <p:nvPr userDrawn="1"/>
          </p:nvSpPr>
          <p:spPr bwMode="gray">
            <a:xfrm>
              <a:off x="2677815" y="5638422"/>
              <a:ext cx="22799" cy="22799"/>
            </a:xfrm>
            <a:custGeom>
              <a:avLst/>
              <a:gdLst/>
              <a:ahLst/>
              <a:cxnLst>
                <a:cxn ang="0">
                  <a:pos x="0" y="7"/>
                </a:cxn>
                <a:cxn ang="0">
                  <a:pos x="17" y="27"/>
                </a:cxn>
                <a:cxn ang="0">
                  <a:pos x="26" y="20"/>
                </a:cxn>
                <a:cxn ang="0">
                  <a:pos x="8" y="0"/>
                </a:cxn>
                <a:cxn ang="0">
                  <a:pos x="0" y="7"/>
                </a:cxn>
              </a:cxnLst>
              <a:rect l="0" t="0" r="r" b="b"/>
              <a:pathLst>
                <a:path w="26" h="27">
                  <a:moveTo>
                    <a:pt x="0" y="7"/>
                  </a:moveTo>
                  <a:cubicBezTo>
                    <a:pt x="7" y="13"/>
                    <a:pt x="12" y="20"/>
                    <a:pt x="17" y="27"/>
                  </a:cubicBezTo>
                  <a:cubicBezTo>
                    <a:pt x="26" y="20"/>
                    <a:pt x="26" y="20"/>
                    <a:pt x="26" y="20"/>
                  </a:cubicBezTo>
                  <a:cubicBezTo>
                    <a:pt x="20" y="13"/>
                    <a:pt x="14" y="6"/>
                    <a:pt x="8" y="0"/>
                  </a:cubicBez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4" name="Freeform 32"/>
            <p:cNvSpPr>
              <a:spLocks/>
            </p:cNvSpPr>
            <p:nvPr userDrawn="1"/>
          </p:nvSpPr>
          <p:spPr bwMode="gray">
            <a:xfrm>
              <a:off x="2565020" y="5594024"/>
              <a:ext cx="22799" cy="9600"/>
            </a:xfrm>
            <a:custGeom>
              <a:avLst/>
              <a:gdLst/>
              <a:ahLst/>
              <a:cxnLst>
                <a:cxn ang="0">
                  <a:pos x="16" y="10"/>
                </a:cxn>
                <a:cxn ang="0">
                  <a:pos x="26" y="11"/>
                </a:cxn>
                <a:cxn ang="0">
                  <a:pos x="27" y="0"/>
                </a:cxn>
                <a:cxn ang="0">
                  <a:pos x="16" y="0"/>
                </a:cxn>
                <a:cxn ang="0">
                  <a:pos x="0" y="1"/>
                </a:cxn>
                <a:cxn ang="0">
                  <a:pos x="0" y="11"/>
                </a:cxn>
                <a:cxn ang="0">
                  <a:pos x="16" y="10"/>
                </a:cxn>
              </a:cxnLst>
              <a:rect l="0" t="0" r="r" b="b"/>
              <a:pathLst>
                <a:path w="27" h="11">
                  <a:moveTo>
                    <a:pt x="16" y="10"/>
                  </a:moveTo>
                  <a:cubicBezTo>
                    <a:pt x="20" y="10"/>
                    <a:pt x="23" y="11"/>
                    <a:pt x="26" y="11"/>
                  </a:cubicBezTo>
                  <a:cubicBezTo>
                    <a:pt x="27" y="0"/>
                    <a:pt x="27" y="0"/>
                    <a:pt x="27" y="0"/>
                  </a:cubicBezTo>
                  <a:cubicBezTo>
                    <a:pt x="23" y="0"/>
                    <a:pt x="20" y="0"/>
                    <a:pt x="16" y="0"/>
                  </a:cubicBezTo>
                  <a:cubicBezTo>
                    <a:pt x="10" y="0"/>
                    <a:pt x="5" y="0"/>
                    <a:pt x="0" y="1"/>
                  </a:cubicBezTo>
                  <a:cubicBezTo>
                    <a:pt x="0" y="11"/>
                    <a:pt x="0" y="11"/>
                    <a:pt x="0" y="11"/>
                  </a:cubicBezTo>
                  <a:cubicBezTo>
                    <a:pt x="6" y="11"/>
                    <a:pt x="11" y="10"/>
                    <a:pt x="16"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5" name="Freeform 33"/>
            <p:cNvSpPr>
              <a:spLocks/>
            </p:cNvSpPr>
            <p:nvPr userDrawn="1"/>
          </p:nvSpPr>
          <p:spPr bwMode="gray">
            <a:xfrm>
              <a:off x="2521822" y="5597624"/>
              <a:ext cx="25199" cy="15599"/>
            </a:xfrm>
            <a:custGeom>
              <a:avLst/>
              <a:gdLst/>
              <a:ahLst/>
              <a:cxnLst>
                <a:cxn ang="0">
                  <a:pos x="29" y="11"/>
                </a:cxn>
                <a:cxn ang="0">
                  <a:pos x="26" y="0"/>
                </a:cxn>
                <a:cxn ang="0">
                  <a:pos x="0" y="9"/>
                </a:cxn>
                <a:cxn ang="0">
                  <a:pos x="4" y="19"/>
                </a:cxn>
                <a:cxn ang="0">
                  <a:pos x="29" y="11"/>
                </a:cxn>
              </a:cxnLst>
              <a:rect l="0" t="0" r="r" b="b"/>
              <a:pathLst>
                <a:path w="29" h="19">
                  <a:moveTo>
                    <a:pt x="29" y="11"/>
                  </a:moveTo>
                  <a:cubicBezTo>
                    <a:pt x="26" y="0"/>
                    <a:pt x="26" y="0"/>
                    <a:pt x="26" y="0"/>
                  </a:cubicBezTo>
                  <a:cubicBezTo>
                    <a:pt x="17" y="2"/>
                    <a:pt x="9" y="5"/>
                    <a:pt x="0" y="9"/>
                  </a:cubicBezTo>
                  <a:cubicBezTo>
                    <a:pt x="4" y="19"/>
                    <a:pt x="4" y="19"/>
                    <a:pt x="4" y="19"/>
                  </a:cubicBezTo>
                  <a:cubicBezTo>
                    <a:pt x="12" y="15"/>
                    <a:pt x="20" y="13"/>
                    <a:pt x="29"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6" name="Freeform 34"/>
            <p:cNvSpPr>
              <a:spLocks/>
            </p:cNvSpPr>
            <p:nvPr userDrawn="1"/>
          </p:nvSpPr>
          <p:spPr bwMode="gray">
            <a:xfrm>
              <a:off x="2484624" y="5613223"/>
              <a:ext cx="22799" cy="20399"/>
            </a:xfrm>
            <a:custGeom>
              <a:avLst/>
              <a:gdLst/>
              <a:ahLst/>
              <a:cxnLst>
                <a:cxn ang="0">
                  <a:pos x="7" y="24"/>
                </a:cxn>
                <a:cxn ang="0">
                  <a:pos x="28" y="10"/>
                </a:cxn>
                <a:cxn ang="0">
                  <a:pos x="23" y="0"/>
                </a:cxn>
                <a:cxn ang="0">
                  <a:pos x="0" y="16"/>
                </a:cxn>
                <a:cxn ang="0">
                  <a:pos x="7" y="24"/>
                </a:cxn>
              </a:cxnLst>
              <a:rect l="0" t="0" r="r" b="b"/>
              <a:pathLst>
                <a:path w="28" h="24">
                  <a:moveTo>
                    <a:pt x="7" y="24"/>
                  </a:moveTo>
                  <a:cubicBezTo>
                    <a:pt x="14" y="19"/>
                    <a:pt x="21" y="14"/>
                    <a:pt x="28" y="10"/>
                  </a:cubicBezTo>
                  <a:cubicBezTo>
                    <a:pt x="23" y="0"/>
                    <a:pt x="23" y="0"/>
                    <a:pt x="23" y="0"/>
                  </a:cubicBezTo>
                  <a:cubicBezTo>
                    <a:pt x="15" y="5"/>
                    <a:pt x="7" y="10"/>
                    <a:pt x="0" y="16"/>
                  </a:cubicBezTo>
                  <a:lnTo>
                    <a:pt x="7"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7" name="Freeform 35"/>
            <p:cNvSpPr>
              <a:spLocks/>
            </p:cNvSpPr>
            <p:nvPr userDrawn="1"/>
          </p:nvSpPr>
          <p:spPr bwMode="gray">
            <a:xfrm>
              <a:off x="2717414" y="5721218"/>
              <a:ext cx="10800" cy="23999"/>
            </a:xfrm>
            <a:custGeom>
              <a:avLst/>
              <a:gdLst/>
              <a:ahLst/>
              <a:cxnLst>
                <a:cxn ang="0">
                  <a:pos x="0" y="2"/>
                </a:cxn>
                <a:cxn ang="0">
                  <a:pos x="2" y="28"/>
                </a:cxn>
                <a:cxn ang="0">
                  <a:pos x="13" y="27"/>
                </a:cxn>
                <a:cxn ang="0">
                  <a:pos x="10" y="0"/>
                </a:cxn>
                <a:cxn ang="0">
                  <a:pos x="0" y="2"/>
                </a:cxn>
              </a:cxnLst>
              <a:rect l="0" t="0" r="r" b="b"/>
              <a:pathLst>
                <a:path w="13" h="28">
                  <a:moveTo>
                    <a:pt x="0" y="2"/>
                  </a:moveTo>
                  <a:cubicBezTo>
                    <a:pt x="1" y="10"/>
                    <a:pt x="2" y="19"/>
                    <a:pt x="2" y="28"/>
                  </a:cubicBezTo>
                  <a:cubicBezTo>
                    <a:pt x="13" y="27"/>
                    <a:pt x="13" y="27"/>
                    <a:pt x="13" y="27"/>
                  </a:cubicBezTo>
                  <a:cubicBezTo>
                    <a:pt x="13" y="18"/>
                    <a:pt x="12" y="9"/>
                    <a:pt x="10" y="0"/>
                  </a:cubicBez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8" name="Freeform 36"/>
            <p:cNvSpPr>
              <a:spLocks/>
            </p:cNvSpPr>
            <p:nvPr userDrawn="1"/>
          </p:nvSpPr>
          <p:spPr bwMode="gray">
            <a:xfrm>
              <a:off x="2671816" y="5836413"/>
              <a:ext cx="22799" cy="21599"/>
            </a:xfrm>
            <a:custGeom>
              <a:avLst/>
              <a:gdLst/>
              <a:ahLst/>
              <a:cxnLst>
                <a:cxn ang="0">
                  <a:pos x="0" y="18"/>
                </a:cxn>
                <a:cxn ang="0">
                  <a:pos x="7" y="26"/>
                </a:cxn>
                <a:cxn ang="0">
                  <a:pos x="26" y="6"/>
                </a:cxn>
                <a:cxn ang="0">
                  <a:pos x="18" y="0"/>
                </a:cxn>
                <a:cxn ang="0">
                  <a:pos x="0" y="18"/>
                </a:cxn>
              </a:cxnLst>
              <a:rect l="0" t="0" r="r" b="b"/>
              <a:pathLst>
                <a:path w="26" h="26">
                  <a:moveTo>
                    <a:pt x="0" y="18"/>
                  </a:moveTo>
                  <a:cubicBezTo>
                    <a:pt x="7" y="26"/>
                    <a:pt x="7" y="26"/>
                    <a:pt x="7" y="26"/>
                  </a:cubicBezTo>
                  <a:cubicBezTo>
                    <a:pt x="14" y="20"/>
                    <a:pt x="20" y="13"/>
                    <a:pt x="26" y="6"/>
                  </a:cubicBezTo>
                  <a:cubicBezTo>
                    <a:pt x="18" y="0"/>
                    <a:pt x="18" y="0"/>
                    <a:pt x="18" y="0"/>
                  </a:cubicBezTo>
                  <a:cubicBezTo>
                    <a:pt x="13" y="6"/>
                    <a:pt x="7" y="12"/>
                    <a:pt x="0"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9"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1328038500"/>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1-Line Title, Content Sidebar">
    <p:spTree>
      <p:nvGrpSpPr>
        <p:cNvPr id="1" name=""/>
        <p:cNvGrpSpPr/>
        <p:nvPr/>
      </p:nvGrpSpPr>
      <p:grpSpPr>
        <a:xfrm>
          <a:off x="0" y="0"/>
          <a:ext cx="0" cy="0"/>
          <a:chOff x="0" y="0"/>
          <a:chExt cx="0" cy="0"/>
        </a:xfrm>
      </p:grpSpPr>
      <p:sp>
        <p:nvSpPr>
          <p:cNvPr id="2" name="Title 1"/>
          <p:cNvSpPr>
            <a:spLocks noGrp="1"/>
          </p:cNvSpPr>
          <p:nvPr>
            <p:ph type="title"/>
          </p:nvPr>
        </p:nvSpPr>
        <p:spPr>
          <a:xfrm>
            <a:off x="457200" y="330200"/>
            <a:ext cx="8229600" cy="340360"/>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457200" y="1004888"/>
            <a:ext cx="4800600" cy="5395912"/>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86EBDFCE-EF48-47A3-BDBD-CA0D2517AD0F}" type="datetime1">
              <a:rPr lang="en-US" smtClean="0">
                <a:solidFill>
                  <a:srgbClr val="000000">
                    <a:tint val="75000"/>
                  </a:srgbClr>
                </a:solidFill>
              </a:rPr>
              <a:pPr/>
              <a:t>8/8/2016</a:t>
            </a:fld>
            <a:endParaRPr lang="en-US">
              <a:solidFill>
                <a:srgbClr val="000000">
                  <a:tint val="75000"/>
                </a:srgbClr>
              </a:solidFill>
            </a:endParaRPr>
          </a:p>
        </p:txBody>
      </p:sp>
    </p:spTree>
    <p:extLst>
      <p:ext uri="{BB962C8B-B14F-4D97-AF65-F5344CB8AC3E}">
        <p14:creationId xmlns:p14="http://schemas.microsoft.com/office/powerpoint/2010/main" val="2660920765"/>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Line Title, Content, 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0200"/>
            <a:ext cx="8229600" cy="674688"/>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57200" y="1276350"/>
            <a:ext cx="4800600" cy="5124450"/>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BD875AA1-8604-4332-BE41-AEC38A8F3D5F}" type="datetime1">
              <a:rPr lang="en-US" smtClean="0">
                <a:solidFill>
                  <a:srgbClr val="000000">
                    <a:tint val="75000"/>
                  </a:srgbClr>
                </a:solidFill>
              </a:rPr>
              <a:pPr/>
              <a:t>8/8/2016</a:t>
            </a:fld>
            <a:endParaRPr lang="en-US">
              <a:solidFill>
                <a:srgbClr val="000000">
                  <a:tint val="75000"/>
                </a:srgbClr>
              </a:solidFill>
            </a:endParaRPr>
          </a:p>
        </p:txBody>
      </p:sp>
    </p:spTree>
    <p:extLst>
      <p:ext uri="{BB962C8B-B14F-4D97-AF65-F5344CB8AC3E}">
        <p14:creationId xmlns:p14="http://schemas.microsoft.com/office/powerpoint/2010/main" val="586127825"/>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ategory: 1-Line Title, Sidebar">
    <p:spTree>
      <p:nvGrpSpPr>
        <p:cNvPr id="1" name=""/>
        <p:cNvGrpSpPr/>
        <p:nvPr/>
      </p:nvGrpSpPr>
      <p:grpSpPr>
        <a:xfrm>
          <a:off x="0" y="0"/>
          <a:ext cx="0" cy="0"/>
          <a:chOff x="0" y="0"/>
          <a:chExt cx="0" cy="0"/>
        </a:xfrm>
      </p:grpSpPr>
      <p:sp>
        <p:nvSpPr>
          <p:cNvPr id="2" name="Title 1"/>
          <p:cNvSpPr>
            <a:spLocks noGrp="1"/>
          </p:cNvSpPr>
          <p:nvPr>
            <p:ph type="title"/>
          </p:nvPr>
        </p:nvSpPr>
        <p:spPr>
          <a:xfrm>
            <a:off x="457200" y="592138"/>
            <a:ext cx="8229600" cy="412750"/>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66824"/>
            <a:ext cx="4800600" cy="5133975"/>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600"/>
              </a:spcBef>
              <a:spcAft>
                <a:spcPts val="4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47CE0D97-93FD-4257-B96E-5F24BE7E17B1}" type="datetime1">
              <a:rPr lang="en-US" smtClean="0">
                <a:solidFill>
                  <a:srgbClr val="000000">
                    <a:tint val="75000"/>
                  </a:srgbClr>
                </a:solidFill>
              </a:rPr>
              <a:pPr/>
              <a:t>8/8/2016</a:t>
            </a:fld>
            <a:endParaRPr lang="en-US">
              <a:solidFill>
                <a:srgbClr val="000000">
                  <a:tint val="75000"/>
                </a:srgbClr>
              </a:solidFill>
            </a:endParaRPr>
          </a:p>
        </p:txBody>
      </p:sp>
      <p:sp>
        <p:nvSpPr>
          <p:cNvPr id="8" name="Text Placeholder 7"/>
          <p:cNvSpPr>
            <a:spLocks noGrp="1"/>
          </p:cNvSpPr>
          <p:nvPr>
            <p:ph type="body" sz="quarter" idx="13" hasCustomPrompt="1"/>
          </p:nvPr>
        </p:nvSpPr>
        <p:spPr>
          <a:xfrm>
            <a:off x="457200" y="330200"/>
            <a:ext cx="8229600" cy="261938"/>
          </a:xfrm>
        </p:spPr>
        <p:txBody>
          <a:bodyPr/>
          <a:lstStyle>
            <a:lvl1pPr>
              <a:lnSpc>
                <a:spcPct val="85000"/>
              </a:lnSpc>
              <a:buNone/>
              <a:defRPr sz="1400" cap="all" spc="100" baseline="0">
                <a:solidFill>
                  <a:schemeClr val="tx1"/>
                </a:solidFill>
                <a:latin typeface="+mj-lt"/>
              </a:defRPr>
            </a:lvl1pPr>
          </a:lstStyle>
          <a:p>
            <a:pPr lvl="0"/>
            <a:r>
              <a:rPr lang="en-US" dirty="0" smtClean="0"/>
              <a:t>Category or Subtopic Goes Here</a:t>
            </a:r>
            <a:endParaRPr lang="en-US" dirty="0"/>
          </a:p>
        </p:txBody>
      </p:sp>
    </p:spTree>
    <p:extLst>
      <p:ext uri="{BB962C8B-B14F-4D97-AF65-F5344CB8AC3E}">
        <p14:creationId xmlns:p14="http://schemas.microsoft.com/office/powerpoint/2010/main" val="3310845681"/>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ategory: 2-Line Title, 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92138"/>
            <a:ext cx="8229600" cy="684212"/>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57200" y="1584325"/>
            <a:ext cx="4800600" cy="4816475"/>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600"/>
              </a:spcBef>
              <a:spcAft>
                <a:spcPts val="4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116DB048-63F3-4369-A96C-78CEA3C3CE61}" type="datetime1">
              <a:rPr lang="en-US" smtClean="0">
                <a:solidFill>
                  <a:srgbClr val="000000">
                    <a:tint val="75000"/>
                  </a:srgbClr>
                </a:solidFill>
              </a:rPr>
              <a:pPr/>
              <a:t>8/8/2016</a:t>
            </a:fld>
            <a:endParaRPr lang="en-US">
              <a:solidFill>
                <a:srgbClr val="000000">
                  <a:tint val="75000"/>
                </a:srgbClr>
              </a:solidFill>
            </a:endParaRPr>
          </a:p>
        </p:txBody>
      </p:sp>
      <p:sp>
        <p:nvSpPr>
          <p:cNvPr id="8" name="Text Placeholder 7"/>
          <p:cNvSpPr>
            <a:spLocks noGrp="1"/>
          </p:cNvSpPr>
          <p:nvPr>
            <p:ph type="body" sz="quarter" idx="13" hasCustomPrompt="1"/>
          </p:nvPr>
        </p:nvSpPr>
        <p:spPr>
          <a:xfrm>
            <a:off x="457200" y="330200"/>
            <a:ext cx="8229600" cy="261938"/>
          </a:xfrm>
        </p:spPr>
        <p:txBody>
          <a:bodyPr/>
          <a:lstStyle>
            <a:lvl1pPr>
              <a:lnSpc>
                <a:spcPct val="85000"/>
              </a:lnSpc>
              <a:buNone/>
              <a:defRPr sz="1400" cap="all" spc="100" baseline="0">
                <a:solidFill>
                  <a:schemeClr val="tx1"/>
                </a:solidFill>
                <a:latin typeface="+mj-lt"/>
              </a:defRPr>
            </a:lvl1pPr>
          </a:lstStyle>
          <a:p>
            <a:pPr lvl="0"/>
            <a:r>
              <a:rPr lang="en-US" dirty="0" smtClean="0"/>
              <a:t>Category or Subtopic Goes Here</a:t>
            </a:r>
            <a:endParaRPr lang="en-US" dirty="0"/>
          </a:p>
        </p:txBody>
      </p:sp>
    </p:spTree>
    <p:extLst>
      <p:ext uri="{BB962C8B-B14F-4D97-AF65-F5344CB8AC3E}">
        <p14:creationId xmlns:p14="http://schemas.microsoft.com/office/powerpoint/2010/main" val="1619699080"/>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1-Line Title and Image Sidebar">
    <p:bg>
      <p:bgPr>
        <a:solidFill>
          <a:schemeClr val="bg1">
            <a:lumMod val="85000"/>
          </a:schemeClr>
        </a:solidFill>
        <a:effectLst/>
      </p:bgPr>
    </p:bg>
    <p:spTree>
      <p:nvGrpSpPr>
        <p:cNvPr id="1" name=""/>
        <p:cNvGrpSpPr/>
        <p:nvPr/>
      </p:nvGrpSpPr>
      <p:grpSpPr>
        <a:xfrm>
          <a:off x="0" y="0"/>
          <a:ext cx="0" cy="0"/>
          <a:chOff x="0" y="0"/>
          <a:chExt cx="0" cy="0"/>
        </a:xfrm>
      </p:grpSpPr>
      <p:sp>
        <p:nvSpPr>
          <p:cNvPr id="7" name="Freeform 5"/>
          <p:cNvSpPr>
            <a:spLocks/>
          </p:cNvSpPr>
          <p:nvPr userDrawn="1"/>
        </p:nvSpPr>
        <p:spPr bwMode="ltGray">
          <a:xfrm>
            <a:off x="0" y="0"/>
            <a:ext cx="6030913" cy="6858000"/>
          </a:xfrm>
          <a:custGeom>
            <a:avLst/>
            <a:gdLst/>
            <a:ahLst/>
            <a:cxnLst>
              <a:cxn ang="0">
                <a:pos x="1674" y="0"/>
              </a:cxn>
              <a:cxn ang="0">
                <a:pos x="0" y="0"/>
              </a:cxn>
              <a:cxn ang="0">
                <a:pos x="0" y="1979"/>
              </a:cxn>
              <a:cxn ang="0">
                <a:pos x="1573" y="1979"/>
              </a:cxn>
              <a:cxn ang="0">
                <a:pos x="1674" y="0"/>
              </a:cxn>
            </a:cxnLst>
            <a:rect l="0" t="0" r="r" b="b"/>
            <a:pathLst>
              <a:path w="1740" h="1979">
                <a:moveTo>
                  <a:pt x="1674" y="0"/>
                </a:moveTo>
                <a:cubicBezTo>
                  <a:pt x="0" y="0"/>
                  <a:pt x="0" y="0"/>
                  <a:pt x="0" y="0"/>
                </a:cubicBezTo>
                <a:cubicBezTo>
                  <a:pt x="0" y="1979"/>
                  <a:pt x="0" y="1979"/>
                  <a:pt x="0" y="1979"/>
                </a:cubicBezTo>
                <a:cubicBezTo>
                  <a:pt x="1573" y="1979"/>
                  <a:pt x="1573" y="1979"/>
                  <a:pt x="1573" y="1979"/>
                </a:cubicBezTo>
                <a:cubicBezTo>
                  <a:pt x="1740" y="1051"/>
                  <a:pt x="1688" y="188"/>
                  <a:pt x="1674"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 name="Title 1"/>
          <p:cNvSpPr>
            <a:spLocks noGrp="1"/>
          </p:cNvSpPr>
          <p:nvPr>
            <p:ph type="title"/>
          </p:nvPr>
        </p:nvSpPr>
        <p:spPr>
          <a:xfrm>
            <a:off x="457200" y="330200"/>
            <a:ext cx="4800600" cy="431800"/>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457200" y="1004888"/>
            <a:ext cx="4800600" cy="5395912"/>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600"/>
              </a:spcBef>
              <a:spcAft>
                <a:spcPts val="4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A2652812-B0A9-4870-BA5C-744334A2CF0B}" type="datetime1">
              <a:rPr lang="en-US" smtClean="0">
                <a:solidFill>
                  <a:srgbClr val="000000">
                    <a:tint val="75000"/>
                  </a:srgbClr>
                </a:solidFill>
              </a:rPr>
              <a:pPr/>
              <a:t>8/8/2016</a:t>
            </a:fld>
            <a:endParaRPr lang="en-US">
              <a:solidFill>
                <a:srgbClr val="000000">
                  <a:tint val="75000"/>
                </a:srgbClr>
              </a:solidFill>
            </a:endParaRPr>
          </a:p>
        </p:txBody>
      </p:sp>
      <p:sp>
        <p:nvSpPr>
          <p:cNvPr id="9" name="Picture Placeholder 8"/>
          <p:cNvSpPr>
            <a:spLocks noGrp="1"/>
          </p:cNvSpPr>
          <p:nvPr>
            <p:ph type="pic" sz="quarter" idx="13" hasCustomPrompt="1"/>
          </p:nvPr>
        </p:nvSpPr>
        <p:spPr>
          <a:xfrm>
            <a:off x="5257800" y="0"/>
            <a:ext cx="3886200" cy="6858000"/>
          </a:xfrm>
        </p:spPr>
        <p:txBody>
          <a:bodyPr lIns="731520" tIns="365760" rIns="274320"/>
          <a:lstStyle>
            <a:lvl1pPr marL="0" marR="0" indent="0" algn="ctr" defTabSz="914400" rtl="0" eaLnBrk="1" fontAlgn="auto" latinLnBrk="0" hangingPunct="1">
              <a:lnSpc>
                <a:spcPct val="95000"/>
              </a:lnSpc>
              <a:spcBef>
                <a:spcPts val="0"/>
              </a:spcBef>
              <a:spcAft>
                <a:spcPts val="900"/>
              </a:spcAft>
              <a:buClr>
                <a:schemeClr val="accent4"/>
              </a:buClr>
              <a:buSzTx/>
              <a:buFont typeface="Arial" pitchFamily="34" charset="0"/>
              <a:buNone/>
              <a:tabLst/>
              <a:defRPr lang="en-US" sz="1600" kern="1200" baseline="0" dirty="0" smtClean="0">
                <a:solidFill>
                  <a:schemeClr val="tx1"/>
                </a:solidFill>
                <a:latin typeface="+mn-lt"/>
                <a:ea typeface="+mn-ea"/>
                <a:cs typeface="+mn-cs"/>
              </a:defRPr>
            </a:lvl1pPr>
          </a:lstStyle>
          <a:p>
            <a:r>
              <a:rPr lang="en-US" dirty="0" smtClean="0"/>
              <a:t>Insert photo here, and send it </a:t>
            </a:r>
            <a:br>
              <a:rPr lang="en-US" dirty="0" smtClean="0"/>
            </a:br>
            <a:r>
              <a:rPr lang="en-US" dirty="0" smtClean="0"/>
              <a:t>to back using the Arrange tools.</a:t>
            </a:r>
            <a:br>
              <a:rPr lang="en-US" dirty="0" smtClean="0"/>
            </a:br>
            <a:r>
              <a:rPr lang="en-US" dirty="0" smtClean="0"/>
              <a:t>The gray background shouldn’t</a:t>
            </a:r>
            <a:br>
              <a:rPr lang="en-US" dirty="0" smtClean="0"/>
            </a:br>
            <a:r>
              <a:rPr lang="en-US" dirty="0" smtClean="0"/>
              <a:t> be visible with a photo added.</a:t>
            </a:r>
          </a:p>
          <a:p>
            <a:r>
              <a:rPr lang="en-US" dirty="0" smtClean="0"/>
              <a:t>If you choose this layout, you may need to copy and paste the white convex box from the master page (so the image can hide behind it)</a:t>
            </a:r>
            <a:endParaRPr lang="en-US" dirty="0"/>
          </a:p>
        </p:txBody>
      </p:sp>
      <p:pic>
        <p:nvPicPr>
          <p:cNvPr id="11"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12" name="TextBox 11"/>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sp>
        <p:nvSpPr>
          <p:cNvPr id="10"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3974635689"/>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2-Line Title and Image Sidebar">
    <p:bg>
      <p:bgPr>
        <a:solidFill>
          <a:schemeClr val="bg1">
            <a:lumMod val="85000"/>
          </a:schemeClr>
        </a:solidFill>
        <a:effectLst/>
      </p:bgPr>
    </p:bg>
    <p:spTree>
      <p:nvGrpSpPr>
        <p:cNvPr id="1" name=""/>
        <p:cNvGrpSpPr/>
        <p:nvPr/>
      </p:nvGrpSpPr>
      <p:grpSpPr>
        <a:xfrm>
          <a:off x="0" y="0"/>
          <a:ext cx="0" cy="0"/>
          <a:chOff x="0" y="0"/>
          <a:chExt cx="0" cy="0"/>
        </a:xfrm>
      </p:grpSpPr>
      <p:sp>
        <p:nvSpPr>
          <p:cNvPr id="7" name="Freeform 5"/>
          <p:cNvSpPr>
            <a:spLocks/>
          </p:cNvSpPr>
          <p:nvPr userDrawn="1"/>
        </p:nvSpPr>
        <p:spPr bwMode="ltGray">
          <a:xfrm>
            <a:off x="0" y="0"/>
            <a:ext cx="6030913" cy="6858000"/>
          </a:xfrm>
          <a:custGeom>
            <a:avLst/>
            <a:gdLst/>
            <a:ahLst/>
            <a:cxnLst>
              <a:cxn ang="0">
                <a:pos x="1674" y="0"/>
              </a:cxn>
              <a:cxn ang="0">
                <a:pos x="0" y="0"/>
              </a:cxn>
              <a:cxn ang="0">
                <a:pos x="0" y="1979"/>
              </a:cxn>
              <a:cxn ang="0">
                <a:pos x="1573" y="1979"/>
              </a:cxn>
              <a:cxn ang="0">
                <a:pos x="1674" y="0"/>
              </a:cxn>
            </a:cxnLst>
            <a:rect l="0" t="0" r="r" b="b"/>
            <a:pathLst>
              <a:path w="1740" h="1979">
                <a:moveTo>
                  <a:pt x="1674" y="0"/>
                </a:moveTo>
                <a:cubicBezTo>
                  <a:pt x="0" y="0"/>
                  <a:pt x="0" y="0"/>
                  <a:pt x="0" y="0"/>
                </a:cubicBezTo>
                <a:cubicBezTo>
                  <a:pt x="0" y="1979"/>
                  <a:pt x="0" y="1979"/>
                  <a:pt x="0" y="1979"/>
                </a:cubicBezTo>
                <a:cubicBezTo>
                  <a:pt x="1573" y="1979"/>
                  <a:pt x="1573" y="1979"/>
                  <a:pt x="1573" y="1979"/>
                </a:cubicBezTo>
                <a:cubicBezTo>
                  <a:pt x="1740" y="1051"/>
                  <a:pt x="1688" y="188"/>
                  <a:pt x="1674"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 name="Title 1"/>
          <p:cNvSpPr>
            <a:spLocks noGrp="1"/>
          </p:cNvSpPr>
          <p:nvPr>
            <p:ph type="title" hasCustomPrompt="1"/>
          </p:nvPr>
        </p:nvSpPr>
        <p:spPr>
          <a:xfrm>
            <a:off x="457200" y="330200"/>
            <a:ext cx="4800600" cy="676275"/>
          </a:xfrm>
        </p:spPr>
        <p:txBody>
          <a:bodyPr wrap="square"/>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57200" y="1276350"/>
            <a:ext cx="4800600" cy="5124449"/>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600"/>
              </a:spcBef>
              <a:spcAft>
                <a:spcPts val="4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C6176DFC-FACA-49FD-AA76-7A20A27A9970}" type="datetime1">
              <a:rPr lang="en-US" smtClean="0">
                <a:solidFill>
                  <a:srgbClr val="000000">
                    <a:tint val="75000"/>
                  </a:srgbClr>
                </a:solidFill>
              </a:rPr>
              <a:pPr/>
              <a:t>8/8/2016</a:t>
            </a:fld>
            <a:endParaRPr lang="en-US">
              <a:solidFill>
                <a:srgbClr val="000000">
                  <a:tint val="75000"/>
                </a:srgbClr>
              </a:solidFill>
            </a:endParaRPr>
          </a:p>
        </p:txBody>
      </p:sp>
      <p:sp>
        <p:nvSpPr>
          <p:cNvPr id="9" name="Picture Placeholder 8"/>
          <p:cNvSpPr>
            <a:spLocks noGrp="1"/>
          </p:cNvSpPr>
          <p:nvPr>
            <p:ph type="pic" sz="quarter" idx="13" hasCustomPrompt="1"/>
          </p:nvPr>
        </p:nvSpPr>
        <p:spPr>
          <a:xfrm>
            <a:off x="5257800" y="0"/>
            <a:ext cx="3886200" cy="6858000"/>
          </a:xfrm>
        </p:spPr>
        <p:txBody>
          <a:bodyPr lIns="731520" tIns="365760" rIns="274320"/>
          <a:lstStyle>
            <a:lvl1pPr marL="0" marR="0" indent="0" algn="ctr" defTabSz="914400" rtl="0" eaLnBrk="1" fontAlgn="auto" latinLnBrk="0" hangingPunct="1">
              <a:lnSpc>
                <a:spcPct val="95000"/>
              </a:lnSpc>
              <a:spcBef>
                <a:spcPts val="0"/>
              </a:spcBef>
              <a:spcAft>
                <a:spcPts val="0"/>
              </a:spcAft>
              <a:buClr>
                <a:schemeClr val="accent4"/>
              </a:buClr>
              <a:buSzTx/>
              <a:buFont typeface="Arial" pitchFamily="34" charset="0"/>
              <a:buNone/>
              <a:tabLst/>
              <a:defRPr lang="en-US" sz="1600" kern="1200" baseline="0" dirty="0" smtClean="0">
                <a:solidFill>
                  <a:schemeClr val="tx1"/>
                </a:solidFill>
                <a:latin typeface="+mn-lt"/>
                <a:ea typeface="+mn-ea"/>
                <a:cs typeface="+mn-cs"/>
              </a:defRPr>
            </a:lvl1pPr>
          </a:lstStyle>
          <a:p>
            <a:r>
              <a:rPr lang="en-US" dirty="0" smtClean="0"/>
              <a:t>Insert photo here, and send it </a:t>
            </a:r>
            <a:br>
              <a:rPr lang="en-US" dirty="0" smtClean="0"/>
            </a:br>
            <a:r>
              <a:rPr lang="en-US" dirty="0" smtClean="0"/>
              <a:t>to back using the Arrange tools.</a:t>
            </a:r>
            <a:br>
              <a:rPr lang="en-US" dirty="0" smtClean="0"/>
            </a:br>
            <a:r>
              <a:rPr lang="en-US" dirty="0" smtClean="0"/>
              <a:t>The gray background shouldn’t</a:t>
            </a:r>
            <a:br>
              <a:rPr lang="en-US" dirty="0" smtClean="0"/>
            </a:br>
            <a:r>
              <a:rPr lang="en-US" dirty="0" smtClean="0"/>
              <a:t> be visible with a photo added.</a:t>
            </a:r>
            <a:endParaRPr lang="en-US" dirty="0"/>
          </a:p>
        </p:txBody>
      </p:sp>
      <p:pic>
        <p:nvPicPr>
          <p:cNvPr id="11"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12" name="TextBox 11"/>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sp>
        <p:nvSpPr>
          <p:cNvPr id="10"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68503091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Line Title,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2104"/>
            <a:ext cx="8229600" cy="340360"/>
          </a:xfrm>
        </p:spPr>
        <p:txBody>
          <a:bodyPr wrap="square"/>
          <a:lstStyle>
            <a:lvl1pPr>
              <a:defRPr/>
            </a:lvl1pPr>
          </a:lstStyle>
          <a:p>
            <a:r>
              <a:rPr lang="en-US" dirty="0" smtClean="0"/>
              <a:t>Click to edit master title, sentence case, 32pt</a:t>
            </a:r>
            <a:endParaRPr lang="en-US" dirty="0"/>
          </a:p>
        </p:txBody>
      </p:sp>
      <p:sp>
        <p:nvSpPr>
          <p:cNvPr id="3" name="Content Placeholder 2"/>
          <p:cNvSpPr>
            <a:spLocks noGrp="1"/>
          </p:cNvSpPr>
          <p:nvPr>
            <p:ph idx="1" hasCustomPrompt="1"/>
          </p:nvPr>
        </p:nvSpPr>
        <p:spPr>
          <a:xfrm>
            <a:off x="4800600" y="948106"/>
            <a:ext cx="3886200" cy="5204637"/>
          </a:xfrm>
          <a:prstGeom prst="rect">
            <a:avLst/>
          </a:prstGeom>
        </p:spPr>
        <p:txBody>
          <a:bodyPr/>
          <a:lstStyle>
            <a:lvl1pPr marL="233363" indent="-233363" algn="l" defTabSz="914400" rtl="0" eaLnBrk="1" latinLnBrk="0" hangingPunct="1">
              <a:lnSpc>
                <a:spcPct val="95000"/>
              </a:lnSpc>
              <a:spcBef>
                <a:spcPts val="700"/>
              </a:spcBef>
              <a:spcAft>
                <a:spcPts val="300"/>
              </a:spcAft>
              <a:buClr>
                <a:schemeClr val="accent3"/>
              </a:buClr>
              <a:buFont typeface="Arial" pitchFamily="34" charset="0"/>
              <a:buChar char="•"/>
              <a:defRPr lang="en-US" sz="2000" kern="1200" dirty="0" smtClean="0">
                <a:solidFill>
                  <a:schemeClr val="tx1"/>
                </a:solidFill>
                <a:latin typeface="+mn-lt"/>
                <a:ea typeface="+mn-ea"/>
                <a:cs typeface="+mn-cs"/>
              </a:defRPr>
            </a:lvl1pPr>
            <a:lvl2pPr marL="574675" indent="-233363" algn="l" defTabSz="914400" rtl="0" eaLnBrk="1" latinLnBrk="0" hangingPunct="1">
              <a:lnSpc>
                <a:spcPct val="95000"/>
              </a:lnSpc>
              <a:spcBef>
                <a:spcPts val="2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2pPr>
          </a:lstStyle>
          <a:p>
            <a:pPr lvl="0"/>
            <a:r>
              <a:rPr lang="en-US" dirty="0" smtClean="0"/>
              <a:t>Click to edit Master text styles, sentence case, 20pt</a:t>
            </a:r>
          </a:p>
          <a:p>
            <a:pPr lvl="1"/>
            <a:r>
              <a:rPr lang="en-US" dirty="0" smtClean="0"/>
              <a:t>Second level, sentence case, 18pt</a:t>
            </a:r>
          </a:p>
        </p:txBody>
      </p:sp>
      <p:sp>
        <p:nvSpPr>
          <p:cNvPr id="8" name="Text Placeholder 7"/>
          <p:cNvSpPr>
            <a:spLocks noGrp="1"/>
          </p:cNvSpPr>
          <p:nvPr>
            <p:ph type="body" sz="quarter" idx="13" hasCustomPrompt="1"/>
          </p:nvPr>
        </p:nvSpPr>
        <p:spPr>
          <a:xfrm>
            <a:off x="457200" y="948106"/>
            <a:ext cx="3886200" cy="5204637"/>
          </a:xfrm>
          <a:prstGeom prst="rect">
            <a:avLst/>
          </a:prstGeom>
        </p:spPr>
        <p:txBody>
          <a:bodyPr/>
          <a:lstStyle>
            <a:lvl1pPr marL="233363" indent="-233363" algn="l" defTabSz="914400" rtl="0" eaLnBrk="1" latinLnBrk="0" hangingPunct="1">
              <a:lnSpc>
                <a:spcPct val="95000"/>
              </a:lnSpc>
              <a:spcBef>
                <a:spcPts val="700"/>
              </a:spcBef>
              <a:spcAft>
                <a:spcPts val="300"/>
              </a:spcAft>
              <a:buClr>
                <a:schemeClr val="accent3"/>
              </a:buClr>
              <a:buFont typeface="Arial" pitchFamily="34" charset="0"/>
              <a:buChar char="•"/>
              <a:defRPr lang="en-US" sz="2000" kern="1200" dirty="0" smtClean="0">
                <a:solidFill>
                  <a:schemeClr val="tx1"/>
                </a:solidFill>
                <a:latin typeface="+mn-lt"/>
                <a:ea typeface="+mn-ea"/>
                <a:cs typeface="+mn-cs"/>
              </a:defRPr>
            </a:lvl1pPr>
            <a:lvl2pPr marL="574675" indent="-231775" algn="l" defTabSz="914400" rtl="0" eaLnBrk="1" latinLnBrk="0" hangingPunct="1">
              <a:lnSpc>
                <a:spcPct val="95000"/>
              </a:lnSpc>
              <a:spcBef>
                <a:spcPts val="2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2pPr>
          </a:lstStyle>
          <a:p>
            <a:pPr lvl="0"/>
            <a:r>
              <a:rPr lang="en-US" dirty="0" smtClean="0"/>
              <a:t>Click to edit Master text styles, sentence case, 20pt</a:t>
            </a:r>
          </a:p>
          <a:p>
            <a:pPr lvl="1"/>
            <a:r>
              <a:rPr lang="en-US" dirty="0" smtClean="0"/>
              <a:t>Second level, sentence case, 18pt</a:t>
            </a:r>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ackground Image and Large Content">
    <p:bg>
      <p:bgPr>
        <a:solidFill>
          <a:schemeClr val="bg1">
            <a:lumMod val="75000"/>
          </a:schemeClr>
        </a:solidFill>
        <a:effectLst/>
      </p:bgPr>
    </p:bg>
    <p:spTree>
      <p:nvGrpSpPr>
        <p:cNvPr id="1" name=""/>
        <p:cNvGrpSpPr/>
        <p:nvPr/>
      </p:nvGrpSpPr>
      <p:grpSpPr>
        <a:xfrm>
          <a:off x="0" y="0"/>
          <a:ext cx="0" cy="0"/>
          <a:chOff x="0" y="0"/>
          <a:chExt cx="0" cy="0"/>
        </a:xfrm>
      </p:grpSpPr>
      <p:sp>
        <p:nvSpPr>
          <p:cNvPr id="11"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 name="Picture Placeholder 7"/>
          <p:cNvSpPr>
            <a:spLocks noGrp="1"/>
          </p:cNvSpPr>
          <p:nvPr>
            <p:ph type="pic" sz="quarter" idx="13" hasCustomPrompt="1"/>
          </p:nvPr>
        </p:nvSpPr>
        <p:spPr>
          <a:xfrm>
            <a:off x="0" y="0"/>
            <a:ext cx="9144000" cy="6858000"/>
          </a:xfrm>
        </p:spPr>
        <p:txBody>
          <a:bodyPr lIns="4937760" tIns="1371600" rIns="457200" bIns="3749040" anchor="ctr"/>
          <a:lstStyle>
            <a:lvl1pPr marL="0" indent="0" algn="ctr">
              <a:spcBef>
                <a:spcPts val="0"/>
              </a:spcBef>
              <a:spcAft>
                <a:spcPts val="900"/>
              </a:spcAft>
              <a:buNone/>
              <a:defRPr sz="2000" baseline="0"/>
            </a:lvl1pPr>
          </a:lstStyle>
          <a:p>
            <a:r>
              <a:rPr lang="en-US" dirty="0" smtClean="0"/>
              <a:t>Insert photo here, and send it </a:t>
            </a:r>
            <a:br>
              <a:rPr lang="en-US" dirty="0" smtClean="0"/>
            </a:br>
            <a:r>
              <a:rPr lang="en-US" dirty="0" smtClean="0"/>
              <a:t>to back using the Arrange tools. </a:t>
            </a:r>
            <a:br>
              <a:rPr lang="en-US" dirty="0" smtClean="0"/>
            </a:br>
            <a:r>
              <a:rPr lang="en-US" dirty="0" smtClean="0"/>
              <a:t>The gray background shouldn’t </a:t>
            </a:r>
            <a:br>
              <a:rPr lang="en-US" dirty="0" smtClean="0"/>
            </a:br>
            <a:r>
              <a:rPr lang="en-US" dirty="0" smtClean="0"/>
              <a:t>be visible with a photo added.</a:t>
            </a:r>
            <a:endParaRPr lang="en-US" dirty="0"/>
          </a:p>
          <a:p>
            <a:r>
              <a:rPr lang="en-US" dirty="0" smtClean="0"/>
              <a:t>This slide’s footer elements need to be pasted on top of the image. They also won’t auto-update. </a:t>
            </a:r>
            <a:endParaRPr lang="en-US" dirty="0"/>
          </a:p>
        </p:txBody>
      </p:sp>
      <p:sp>
        <p:nvSpPr>
          <p:cNvPr id="2" name="Title 1"/>
          <p:cNvSpPr>
            <a:spLocks noGrp="1"/>
          </p:cNvSpPr>
          <p:nvPr>
            <p:ph type="title" hasCustomPrompt="1"/>
          </p:nvPr>
        </p:nvSpPr>
        <p:spPr>
          <a:xfrm>
            <a:off x="457200" y="609600"/>
            <a:ext cx="8229600" cy="636588"/>
          </a:xfrm>
        </p:spPr>
        <p:txBody>
          <a:bodyPr wrap="square"/>
          <a:lstStyle>
            <a:lvl1pPr>
              <a:defRPr sz="3200" baseline="0">
                <a:solidFill>
                  <a:schemeClr val="bg1"/>
                </a:solidFill>
              </a:defRPr>
            </a:lvl1pPr>
          </a:lstStyle>
          <a:p>
            <a:r>
              <a:rPr lang="en-US" dirty="0" smtClean="0"/>
              <a:t>Large Headline Here</a:t>
            </a:r>
            <a:endParaRPr lang="en-US" dirty="0"/>
          </a:p>
        </p:txBody>
      </p:sp>
      <p:sp>
        <p:nvSpPr>
          <p:cNvPr id="4" name="Date Placeholder 3"/>
          <p:cNvSpPr>
            <a:spLocks noGrp="1"/>
          </p:cNvSpPr>
          <p:nvPr>
            <p:ph type="dt" sz="half" idx="10"/>
          </p:nvPr>
        </p:nvSpPr>
        <p:spPr/>
        <p:txBody>
          <a:bodyPr/>
          <a:lstStyle/>
          <a:p>
            <a:fld id="{73503F1D-DF49-46DE-ABEA-2CC4EEF43983}" type="datetime1">
              <a:rPr lang="en-US" smtClean="0">
                <a:solidFill>
                  <a:srgbClr val="000000">
                    <a:tint val="75000"/>
                  </a:srgbClr>
                </a:solidFill>
              </a:rPr>
              <a:pPr/>
              <a:t>8/8/2016</a:t>
            </a:fld>
            <a:endParaRPr lang="en-US">
              <a:solidFill>
                <a:srgbClr val="000000">
                  <a:tint val="75000"/>
                </a:srgbClr>
              </a:solidFill>
            </a:endParaRPr>
          </a:p>
        </p:txBody>
      </p:sp>
      <p:sp>
        <p:nvSpPr>
          <p:cNvPr id="10" name="Text Placeholder 9"/>
          <p:cNvSpPr>
            <a:spLocks noGrp="1"/>
          </p:cNvSpPr>
          <p:nvPr>
            <p:ph type="body" sz="quarter" idx="14" hasCustomPrompt="1"/>
          </p:nvPr>
        </p:nvSpPr>
        <p:spPr>
          <a:xfrm>
            <a:off x="457200" y="1600200"/>
            <a:ext cx="3886200" cy="4800600"/>
          </a:xfrm>
        </p:spPr>
        <p:txBody>
          <a:bodyPr/>
          <a:lstStyle>
            <a:lvl1pPr marL="0" indent="0" algn="ctr">
              <a:lnSpc>
                <a:spcPct val="100000"/>
              </a:lnSpc>
              <a:spcBef>
                <a:spcPts val="600"/>
              </a:spcBef>
              <a:spcAft>
                <a:spcPts val="3000"/>
              </a:spcAft>
              <a:buNone/>
              <a:defRPr sz="3200">
                <a:solidFill>
                  <a:schemeClr val="bg1"/>
                </a:solidFill>
              </a:defRPr>
            </a:lvl1pPr>
          </a:lstStyle>
          <a:p>
            <a:pPr lvl="0"/>
            <a:r>
              <a:rPr lang="en-US" dirty="0" smtClean="0"/>
              <a:t>Alarming Statistic or Data Point Goes in This Column</a:t>
            </a:r>
          </a:p>
        </p:txBody>
      </p:sp>
      <p:pic>
        <p:nvPicPr>
          <p:cNvPr id="14"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15" name="TextBox 14"/>
          <p:cNvSpPr txBox="1"/>
          <p:nvPr userDrawn="1"/>
        </p:nvSpPr>
        <p:spPr>
          <a:xfrm>
            <a:off x="457200" y="6567831"/>
            <a:ext cx="3352800" cy="290170"/>
          </a:xfrm>
          <a:prstGeom prst="rect">
            <a:avLst/>
          </a:prstGeom>
          <a:noFill/>
        </p:spPr>
        <p:txBody>
          <a:bodyPr wrap="square" lIns="0" tIns="0" rIns="0" bIns="0" rtlCol="0">
            <a:noAutofit/>
          </a:bodyPr>
          <a:lstStyle/>
          <a:p>
            <a:r>
              <a:rPr lang="en-US" sz="800" smtClean="0">
                <a:solidFill>
                  <a:srgbClr val="000000">
                    <a:lumMod val="50000"/>
                    <a:lumOff val="50000"/>
                  </a:srgbClr>
                </a:solidFill>
                <a:latin typeface="Franklin Gothic Medium"/>
              </a:rPr>
              <a:t>Confidential and Proprietary Information</a:t>
            </a:r>
            <a:endParaRPr lang="en-US" sz="800" b="1" smtClean="0">
              <a:solidFill>
                <a:srgbClr val="000000">
                  <a:lumMod val="50000"/>
                  <a:lumOff val="50000"/>
                </a:srgbClr>
              </a:solidFill>
              <a:latin typeface="Franklin Gothic Medium"/>
            </a:endParaRPr>
          </a:p>
          <a:p>
            <a:r>
              <a:rPr lang="en-US" sz="700" smtClean="0">
                <a:solidFill>
                  <a:srgbClr val="000000">
                    <a:lumMod val="50000"/>
                    <a:lumOff val="50000"/>
                  </a:srgbClr>
                </a:solidFill>
              </a:rPr>
              <a:t>© 2013 Express Scripts Holding Company. All Rights Reserved.</a:t>
            </a:r>
            <a:endParaRPr lang="en-US" sz="700">
              <a:solidFill>
                <a:srgbClr val="000000">
                  <a:lumMod val="50000"/>
                  <a:lumOff val="50000"/>
                </a:srgbClr>
              </a:solidFill>
            </a:endParaRPr>
          </a:p>
        </p:txBody>
      </p:sp>
      <p:grpSp>
        <p:nvGrpSpPr>
          <p:cNvPr id="12" name="Group 4"/>
          <p:cNvGrpSpPr>
            <a:grpSpLocks noChangeAspect="1"/>
          </p:cNvGrpSpPr>
          <p:nvPr userDrawn="1"/>
        </p:nvGrpSpPr>
        <p:grpSpPr bwMode="gray">
          <a:xfrm>
            <a:off x="7405688" y="6496050"/>
            <a:ext cx="1285875" cy="290513"/>
            <a:chOff x="4665" y="4092"/>
            <a:chExt cx="810" cy="183"/>
          </a:xfrm>
        </p:grpSpPr>
        <p:sp>
          <p:nvSpPr>
            <p:cNvPr id="13" name="Oval 5"/>
            <p:cNvSpPr>
              <a:spLocks noChangeArrowheads="1"/>
            </p:cNvSpPr>
            <p:nvPr userDrawn="1"/>
          </p:nvSpPr>
          <p:spPr bwMode="gray">
            <a:xfrm>
              <a:off x="4668" y="4096"/>
              <a:ext cx="176" cy="175"/>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 name="Freeform 6"/>
            <p:cNvSpPr>
              <a:spLocks/>
            </p:cNvSpPr>
            <p:nvPr userDrawn="1"/>
          </p:nvSpPr>
          <p:spPr bwMode="gray">
            <a:xfrm>
              <a:off x="4876" y="4158"/>
              <a:ext cx="23" cy="40"/>
            </a:xfrm>
            <a:custGeom>
              <a:avLst/>
              <a:gdLst/>
              <a:ahLst/>
              <a:cxnLst>
                <a:cxn ang="0">
                  <a:pos x="0" y="40"/>
                </a:cxn>
                <a:cxn ang="0">
                  <a:pos x="0" y="0"/>
                </a:cxn>
                <a:cxn ang="0">
                  <a:pos x="22" y="0"/>
                </a:cxn>
                <a:cxn ang="0">
                  <a:pos x="21" y="5"/>
                </a:cxn>
                <a:cxn ang="0">
                  <a:pos x="6" y="5"/>
                </a:cxn>
                <a:cxn ang="0">
                  <a:pos x="6" y="16"/>
                </a:cxn>
                <a:cxn ang="0">
                  <a:pos x="19" y="16"/>
                </a:cxn>
                <a:cxn ang="0">
                  <a:pos x="19" y="22"/>
                </a:cxn>
                <a:cxn ang="0">
                  <a:pos x="6" y="22"/>
                </a:cxn>
                <a:cxn ang="0">
                  <a:pos x="6" y="35"/>
                </a:cxn>
                <a:cxn ang="0">
                  <a:pos x="23" y="35"/>
                </a:cxn>
                <a:cxn ang="0">
                  <a:pos x="23" y="40"/>
                </a:cxn>
                <a:cxn ang="0">
                  <a:pos x="0" y="40"/>
                </a:cxn>
              </a:cxnLst>
              <a:rect l="0" t="0" r="r" b="b"/>
              <a:pathLst>
                <a:path w="23" h="40">
                  <a:moveTo>
                    <a:pt x="0" y="40"/>
                  </a:moveTo>
                  <a:lnTo>
                    <a:pt x="0" y="0"/>
                  </a:lnTo>
                  <a:lnTo>
                    <a:pt x="22" y="0"/>
                  </a:lnTo>
                  <a:lnTo>
                    <a:pt x="21" y="5"/>
                  </a:lnTo>
                  <a:lnTo>
                    <a:pt x="6" y="5"/>
                  </a:lnTo>
                  <a:lnTo>
                    <a:pt x="6" y="16"/>
                  </a:lnTo>
                  <a:lnTo>
                    <a:pt x="19" y="16"/>
                  </a:lnTo>
                  <a:lnTo>
                    <a:pt x="19" y="22"/>
                  </a:lnTo>
                  <a:lnTo>
                    <a:pt x="6" y="22"/>
                  </a:lnTo>
                  <a:lnTo>
                    <a:pt x="6" y="35"/>
                  </a:lnTo>
                  <a:lnTo>
                    <a:pt x="23" y="35"/>
                  </a:lnTo>
                  <a:lnTo>
                    <a:pt x="23" y="40"/>
                  </a:lnTo>
                  <a:lnTo>
                    <a:pt x="0" y="4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 name="Freeform 7"/>
            <p:cNvSpPr>
              <a:spLocks/>
            </p:cNvSpPr>
            <p:nvPr userDrawn="1"/>
          </p:nvSpPr>
          <p:spPr bwMode="gray">
            <a:xfrm>
              <a:off x="4909" y="4158"/>
              <a:ext cx="33" cy="40"/>
            </a:xfrm>
            <a:custGeom>
              <a:avLst/>
              <a:gdLst/>
              <a:ahLst/>
              <a:cxnLst>
                <a:cxn ang="0">
                  <a:pos x="25" y="40"/>
                </a:cxn>
                <a:cxn ang="0">
                  <a:pos x="16" y="24"/>
                </a:cxn>
                <a:cxn ang="0">
                  <a:pos x="8" y="40"/>
                </a:cxn>
                <a:cxn ang="0">
                  <a:pos x="0" y="40"/>
                </a:cxn>
                <a:cxn ang="0">
                  <a:pos x="12" y="19"/>
                </a:cxn>
                <a:cxn ang="0">
                  <a:pos x="1" y="0"/>
                </a:cxn>
                <a:cxn ang="0">
                  <a:pos x="10" y="0"/>
                </a:cxn>
                <a:cxn ang="0">
                  <a:pos x="16" y="12"/>
                </a:cxn>
                <a:cxn ang="0">
                  <a:pos x="22" y="0"/>
                </a:cxn>
                <a:cxn ang="0">
                  <a:pos x="31" y="0"/>
                </a:cxn>
                <a:cxn ang="0">
                  <a:pos x="20" y="18"/>
                </a:cxn>
                <a:cxn ang="0">
                  <a:pos x="33" y="40"/>
                </a:cxn>
                <a:cxn ang="0">
                  <a:pos x="25" y="40"/>
                </a:cxn>
              </a:cxnLst>
              <a:rect l="0" t="0" r="r" b="b"/>
              <a:pathLst>
                <a:path w="33" h="40">
                  <a:moveTo>
                    <a:pt x="25" y="40"/>
                  </a:moveTo>
                  <a:lnTo>
                    <a:pt x="16" y="24"/>
                  </a:lnTo>
                  <a:lnTo>
                    <a:pt x="8" y="40"/>
                  </a:lnTo>
                  <a:lnTo>
                    <a:pt x="0" y="40"/>
                  </a:lnTo>
                  <a:lnTo>
                    <a:pt x="12" y="19"/>
                  </a:lnTo>
                  <a:lnTo>
                    <a:pt x="1" y="0"/>
                  </a:lnTo>
                  <a:lnTo>
                    <a:pt x="10" y="0"/>
                  </a:lnTo>
                  <a:lnTo>
                    <a:pt x="16" y="12"/>
                  </a:lnTo>
                  <a:lnTo>
                    <a:pt x="22" y="0"/>
                  </a:lnTo>
                  <a:lnTo>
                    <a:pt x="31" y="0"/>
                  </a:lnTo>
                  <a:lnTo>
                    <a:pt x="20" y="18"/>
                  </a:lnTo>
                  <a:lnTo>
                    <a:pt x="33" y="40"/>
                  </a:lnTo>
                  <a:lnTo>
                    <a:pt x="25" y="4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 name="Freeform 8"/>
            <p:cNvSpPr>
              <a:spLocks noEditPoints="1"/>
            </p:cNvSpPr>
            <p:nvPr userDrawn="1"/>
          </p:nvSpPr>
          <p:spPr bwMode="gray">
            <a:xfrm>
              <a:off x="4955" y="4158"/>
              <a:ext cx="27" cy="40"/>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7"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 name="Freeform 9"/>
            <p:cNvSpPr>
              <a:spLocks noEditPoints="1"/>
            </p:cNvSpPr>
            <p:nvPr userDrawn="1"/>
          </p:nvSpPr>
          <p:spPr bwMode="gray">
            <a:xfrm>
              <a:off x="4997" y="4158"/>
              <a:ext cx="28" cy="40"/>
            </a:xfrm>
            <a:custGeom>
              <a:avLst/>
              <a:gdLst/>
              <a:ahLst/>
              <a:cxnLst>
                <a:cxn ang="0">
                  <a:pos x="50" y="101"/>
                </a:cxn>
                <a:cxn ang="0">
                  <a:pos x="41" y="86"/>
                </a:cxn>
                <a:cxn ang="0">
                  <a:pos x="24" y="60"/>
                </a:cxn>
                <a:cxn ang="0">
                  <a:pos x="17" y="57"/>
                </a:cxn>
                <a:cxn ang="0">
                  <a:pos x="17" y="101"/>
                </a:cxn>
                <a:cxn ang="0">
                  <a:pos x="0" y="101"/>
                </a:cxn>
                <a:cxn ang="0">
                  <a:pos x="0" y="0"/>
                </a:cxn>
                <a:cxn ang="0">
                  <a:pos x="31" y="0"/>
                </a:cxn>
                <a:cxn ang="0">
                  <a:pos x="64" y="29"/>
                </a:cxn>
                <a:cxn ang="0">
                  <a:pos x="39" y="57"/>
                </a:cxn>
                <a:cxn ang="0">
                  <a:pos x="55" y="77"/>
                </a:cxn>
                <a:cxn ang="0">
                  <a:pos x="70" y="101"/>
                </a:cxn>
                <a:cxn ang="0">
                  <a:pos x="50" y="101"/>
                </a:cxn>
                <a:cxn ang="0">
                  <a:pos x="26" y="13"/>
                </a:cxn>
                <a:cxn ang="0">
                  <a:pos x="17" y="13"/>
                </a:cxn>
                <a:cxn ang="0">
                  <a:pos x="17" y="46"/>
                </a:cxn>
                <a:cxn ang="0">
                  <a:pos x="26" y="46"/>
                </a:cxn>
                <a:cxn ang="0">
                  <a:pos x="42" y="41"/>
                </a:cxn>
                <a:cxn ang="0">
                  <a:pos x="47" y="29"/>
                </a:cxn>
                <a:cxn ang="0">
                  <a:pos x="26" y="13"/>
                </a:cxn>
              </a:cxnLst>
              <a:rect l="0" t="0" r="r" b="b"/>
              <a:pathLst>
                <a:path w="70" h="101">
                  <a:moveTo>
                    <a:pt x="50" y="101"/>
                  </a:moveTo>
                  <a:cubicBezTo>
                    <a:pt x="41" y="86"/>
                    <a:pt x="41" y="86"/>
                    <a:pt x="41" y="86"/>
                  </a:cubicBezTo>
                  <a:cubicBezTo>
                    <a:pt x="34" y="73"/>
                    <a:pt x="29" y="66"/>
                    <a:pt x="24" y="60"/>
                  </a:cubicBezTo>
                  <a:cubicBezTo>
                    <a:pt x="22"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3" y="59"/>
                    <a:pt x="50" y="68"/>
                    <a:pt x="55" y="77"/>
                  </a:cubicBezTo>
                  <a:cubicBezTo>
                    <a:pt x="70" y="101"/>
                    <a:pt x="70" y="101"/>
                    <a:pt x="70" y="101"/>
                  </a:cubicBezTo>
                  <a:lnTo>
                    <a:pt x="50" y="101"/>
                  </a:lnTo>
                  <a:close/>
                  <a:moveTo>
                    <a:pt x="26" y="13"/>
                  </a:moveTo>
                  <a:cubicBezTo>
                    <a:pt x="17" y="13"/>
                    <a:pt x="17" y="13"/>
                    <a:pt x="17" y="13"/>
                  </a:cubicBezTo>
                  <a:cubicBezTo>
                    <a:pt x="17" y="46"/>
                    <a:pt x="17" y="46"/>
                    <a:pt x="17" y="46"/>
                  </a:cubicBezTo>
                  <a:cubicBezTo>
                    <a:pt x="26" y="46"/>
                    <a:pt x="26" y="46"/>
                    <a:pt x="26" y="46"/>
                  </a:cubicBezTo>
                  <a:cubicBezTo>
                    <a:pt x="35" y="46"/>
                    <a:pt x="39" y="44"/>
                    <a:pt x="42" y="41"/>
                  </a:cubicBezTo>
                  <a:cubicBezTo>
                    <a:pt x="45" y="38"/>
                    <a:pt x="47" y="34"/>
                    <a:pt x="47" y="29"/>
                  </a:cubicBezTo>
                  <a:cubicBezTo>
                    <a:pt x="47" y="19"/>
                    <a:pt x="41" y="13"/>
                    <a:pt x="26" y="13"/>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 name="Freeform 10"/>
            <p:cNvSpPr>
              <a:spLocks/>
            </p:cNvSpPr>
            <p:nvPr userDrawn="1"/>
          </p:nvSpPr>
          <p:spPr bwMode="gray">
            <a:xfrm>
              <a:off x="5040" y="4158"/>
              <a:ext cx="23" cy="40"/>
            </a:xfrm>
            <a:custGeom>
              <a:avLst/>
              <a:gdLst/>
              <a:ahLst/>
              <a:cxnLst>
                <a:cxn ang="0">
                  <a:pos x="0" y="40"/>
                </a:cxn>
                <a:cxn ang="0">
                  <a:pos x="0" y="0"/>
                </a:cxn>
                <a:cxn ang="0">
                  <a:pos x="23" y="0"/>
                </a:cxn>
                <a:cxn ang="0">
                  <a:pos x="22" y="5"/>
                </a:cxn>
                <a:cxn ang="0">
                  <a:pos x="7" y="5"/>
                </a:cxn>
                <a:cxn ang="0">
                  <a:pos x="7" y="16"/>
                </a:cxn>
                <a:cxn ang="0">
                  <a:pos x="19" y="16"/>
                </a:cxn>
                <a:cxn ang="0">
                  <a:pos x="19" y="22"/>
                </a:cxn>
                <a:cxn ang="0">
                  <a:pos x="7" y="22"/>
                </a:cxn>
                <a:cxn ang="0">
                  <a:pos x="7" y="35"/>
                </a:cxn>
                <a:cxn ang="0">
                  <a:pos x="23" y="35"/>
                </a:cxn>
                <a:cxn ang="0">
                  <a:pos x="23" y="40"/>
                </a:cxn>
                <a:cxn ang="0">
                  <a:pos x="0" y="40"/>
                </a:cxn>
              </a:cxnLst>
              <a:rect l="0" t="0" r="r" b="b"/>
              <a:pathLst>
                <a:path w="23" h="40">
                  <a:moveTo>
                    <a:pt x="0" y="40"/>
                  </a:moveTo>
                  <a:lnTo>
                    <a:pt x="0" y="0"/>
                  </a:lnTo>
                  <a:lnTo>
                    <a:pt x="23" y="0"/>
                  </a:lnTo>
                  <a:lnTo>
                    <a:pt x="22" y="5"/>
                  </a:lnTo>
                  <a:lnTo>
                    <a:pt x="7" y="5"/>
                  </a:lnTo>
                  <a:lnTo>
                    <a:pt x="7" y="16"/>
                  </a:lnTo>
                  <a:lnTo>
                    <a:pt x="19" y="16"/>
                  </a:lnTo>
                  <a:lnTo>
                    <a:pt x="19" y="22"/>
                  </a:lnTo>
                  <a:lnTo>
                    <a:pt x="7" y="22"/>
                  </a:lnTo>
                  <a:lnTo>
                    <a:pt x="7" y="35"/>
                  </a:lnTo>
                  <a:lnTo>
                    <a:pt x="23" y="35"/>
                  </a:lnTo>
                  <a:lnTo>
                    <a:pt x="23" y="40"/>
                  </a:lnTo>
                  <a:lnTo>
                    <a:pt x="0" y="4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 name="Freeform 11"/>
            <p:cNvSpPr>
              <a:spLocks/>
            </p:cNvSpPr>
            <p:nvPr userDrawn="1"/>
          </p:nvSpPr>
          <p:spPr bwMode="gray">
            <a:xfrm>
              <a:off x="5076" y="4157"/>
              <a:ext cx="29" cy="42"/>
            </a:xfrm>
            <a:custGeom>
              <a:avLst/>
              <a:gdLst/>
              <a:ahLst/>
              <a:cxnLst>
                <a:cxn ang="0">
                  <a:pos x="33" y="105"/>
                </a:cxn>
                <a:cxn ang="0">
                  <a:pos x="0" y="96"/>
                </a:cxn>
                <a:cxn ang="0">
                  <a:pos x="7" y="83"/>
                </a:cxn>
                <a:cxn ang="0">
                  <a:pos x="34" y="92"/>
                </a:cxn>
                <a:cxn ang="0">
                  <a:pos x="54" y="75"/>
                </a:cxn>
                <a:cxn ang="0">
                  <a:pos x="39" y="60"/>
                </a:cxn>
                <a:cxn ang="0">
                  <a:pos x="28" y="57"/>
                </a:cxn>
                <a:cxn ang="0">
                  <a:pos x="8" y="45"/>
                </a:cxn>
                <a:cxn ang="0">
                  <a:pos x="4" y="30"/>
                </a:cxn>
                <a:cxn ang="0">
                  <a:pos x="39" y="0"/>
                </a:cxn>
                <a:cxn ang="0">
                  <a:pos x="71" y="10"/>
                </a:cxn>
                <a:cxn ang="0">
                  <a:pos x="63" y="22"/>
                </a:cxn>
                <a:cxn ang="0">
                  <a:pos x="39" y="14"/>
                </a:cxn>
                <a:cxn ang="0">
                  <a:pos x="23" y="28"/>
                </a:cxn>
                <a:cxn ang="0">
                  <a:pos x="36" y="40"/>
                </a:cxn>
                <a:cxn ang="0">
                  <a:pos x="48" y="44"/>
                </a:cxn>
                <a:cxn ang="0">
                  <a:pos x="73" y="73"/>
                </a:cxn>
                <a:cxn ang="0">
                  <a:pos x="33" y="105"/>
                </a:cxn>
              </a:cxnLst>
              <a:rect l="0" t="0" r="r" b="b"/>
              <a:pathLst>
                <a:path w="73" h="105">
                  <a:moveTo>
                    <a:pt x="33"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49" y="63"/>
                    <a:pt x="39" y="60"/>
                  </a:cubicBezTo>
                  <a:cubicBezTo>
                    <a:pt x="28" y="57"/>
                    <a:pt x="28" y="57"/>
                    <a:pt x="28" y="57"/>
                  </a:cubicBezTo>
                  <a:cubicBezTo>
                    <a:pt x="19" y="55"/>
                    <a:pt x="12" y="51"/>
                    <a:pt x="8"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59" y="105"/>
                    <a:pt x="33"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 name="Freeform 12"/>
            <p:cNvSpPr>
              <a:spLocks/>
            </p:cNvSpPr>
            <p:nvPr userDrawn="1"/>
          </p:nvSpPr>
          <p:spPr bwMode="gray">
            <a:xfrm>
              <a:off x="5118" y="4157"/>
              <a:ext cx="30" cy="42"/>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 name="Freeform 13"/>
            <p:cNvSpPr>
              <a:spLocks/>
            </p:cNvSpPr>
            <p:nvPr userDrawn="1"/>
          </p:nvSpPr>
          <p:spPr bwMode="gray">
            <a:xfrm>
              <a:off x="5183" y="4157"/>
              <a:ext cx="30" cy="42"/>
            </a:xfrm>
            <a:custGeom>
              <a:avLst/>
              <a:gdLst/>
              <a:ahLst/>
              <a:cxnLst>
                <a:cxn ang="0">
                  <a:pos x="33" y="105"/>
                </a:cxn>
                <a:cxn ang="0">
                  <a:pos x="0" y="96"/>
                </a:cxn>
                <a:cxn ang="0">
                  <a:pos x="6" y="83"/>
                </a:cxn>
                <a:cxn ang="0">
                  <a:pos x="33" y="92"/>
                </a:cxn>
                <a:cxn ang="0">
                  <a:pos x="53" y="75"/>
                </a:cxn>
                <a:cxn ang="0">
                  <a:pos x="38" y="60"/>
                </a:cxn>
                <a:cxn ang="0">
                  <a:pos x="27" y="57"/>
                </a:cxn>
                <a:cxn ang="0">
                  <a:pos x="8" y="45"/>
                </a:cxn>
                <a:cxn ang="0">
                  <a:pos x="4" y="30"/>
                </a:cxn>
                <a:cxn ang="0">
                  <a:pos x="38" y="0"/>
                </a:cxn>
                <a:cxn ang="0">
                  <a:pos x="70" y="10"/>
                </a:cxn>
                <a:cxn ang="0">
                  <a:pos x="63" y="22"/>
                </a:cxn>
                <a:cxn ang="0">
                  <a:pos x="39" y="14"/>
                </a:cxn>
                <a:cxn ang="0">
                  <a:pos x="22" y="28"/>
                </a:cxn>
                <a:cxn ang="0">
                  <a:pos x="36" y="40"/>
                </a:cxn>
                <a:cxn ang="0">
                  <a:pos x="48" y="44"/>
                </a:cxn>
                <a:cxn ang="0">
                  <a:pos x="73" y="73"/>
                </a:cxn>
                <a:cxn ang="0">
                  <a:pos x="33" y="105"/>
                </a:cxn>
              </a:cxnLst>
              <a:rect l="0" t="0" r="r" b="b"/>
              <a:pathLst>
                <a:path w="73" h="105">
                  <a:moveTo>
                    <a:pt x="33" y="105"/>
                  </a:moveTo>
                  <a:cubicBezTo>
                    <a:pt x="21" y="105"/>
                    <a:pt x="10" y="102"/>
                    <a:pt x="0" y="96"/>
                  </a:cubicBezTo>
                  <a:cubicBezTo>
                    <a:pt x="6" y="83"/>
                    <a:pt x="6" y="83"/>
                    <a:pt x="6" y="83"/>
                  </a:cubicBezTo>
                  <a:cubicBezTo>
                    <a:pt x="15" y="88"/>
                    <a:pt x="23" y="92"/>
                    <a:pt x="33" y="92"/>
                  </a:cubicBezTo>
                  <a:cubicBezTo>
                    <a:pt x="46" y="92"/>
                    <a:pt x="53" y="86"/>
                    <a:pt x="53" y="75"/>
                  </a:cubicBezTo>
                  <a:cubicBezTo>
                    <a:pt x="53" y="68"/>
                    <a:pt x="49" y="63"/>
                    <a:pt x="38" y="60"/>
                  </a:cubicBezTo>
                  <a:cubicBezTo>
                    <a:pt x="27" y="57"/>
                    <a:pt x="27" y="57"/>
                    <a:pt x="27" y="57"/>
                  </a:cubicBezTo>
                  <a:cubicBezTo>
                    <a:pt x="18" y="55"/>
                    <a:pt x="12" y="51"/>
                    <a:pt x="8" y="45"/>
                  </a:cubicBezTo>
                  <a:cubicBezTo>
                    <a:pt x="5" y="41"/>
                    <a:pt x="4" y="36"/>
                    <a:pt x="4" y="30"/>
                  </a:cubicBezTo>
                  <a:cubicBezTo>
                    <a:pt x="4" y="12"/>
                    <a:pt x="18" y="0"/>
                    <a:pt x="38" y="0"/>
                  </a:cubicBezTo>
                  <a:cubicBezTo>
                    <a:pt x="50" y="0"/>
                    <a:pt x="61" y="4"/>
                    <a:pt x="70" y="10"/>
                  </a:cubicBezTo>
                  <a:cubicBezTo>
                    <a:pt x="63" y="22"/>
                    <a:pt x="63" y="22"/>
                    <a:pt x="63" y="22"/>
                  </a:cubicBezTo>
                  <a:cubicBezTo>
                    <a:pt x="53" y="16"/>
                    <a:pt x="47" y="14"/>
                    <a:pt x="39" y="14"/>
                  </a:cubicBezTo>
                  <a:cubicBezTo>
                    <a:pt x="29" y="14"/>
                    <a:pt x="22" y="19"/>
                    <a:pt x="22" y="28"/>
                  </a:cubicBezTo>
                  <a:cubicBezTo>
                    <a:pt x="22" y="34"/>
                    <a:pt x="26" y="37"/>
                    <a:pt x="36" y="40"/>
                  </a:cubicBezTo>
                  <a:cubicBezTo>
                    <a:pt x="48" y="44"/>
                    <a:pt x="48" y="44"/>
                    <a:pt x="48" y="44"/>
                  </a:cubicBezTo>
                  <a:cubicBezTo>
                    <a:pt x="62" y="48"/>
                    <a:pt x="73" y="57"/>
                    <a:pt x="73" y="73"/>
                  </a:cubicBezTo>
                  <a:cubicBezTo>
                    <a:pt x="73" y="90"/>
                    <a:pt x="59" y="105"/>
                    <a:pt x="33"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 name="Freeform 14"/>
            <p:cNvSpPr>
              <a:spLocks/>
            </p:cNvSpPr>
            <p:nvPr userDrawn="1"/>
          </p:nvSpPr>
          <p:spPr bwMode="gray">
            <a:xfrm>
              <a:off x="5227" y="4157"/>
              <a:ext cx="29" cy="42"/>
            </a:xfrm>
            <a:custGeom>
              <a:avLst/>
              <a:gdLst/>
              <a:ahLst/>
              <a:cxnLst>
                <a:cxn ang="0">
                  <a:pos x="44" y="105"/>
                </a:cxn>
                <a:cxn ang="0">
                  <a:pos x="12" y="90"/>
                </a:cxn>
                <a:cxn ang="0">
                  <a:pos x="0" y="54"/>
                </a:cxn>
                <a:cxn ang="0">
                  <a:pos x="7" y="23"/>
                </a:cxn>
                <a:cxn ang="0">
                  <a:pos x="45" y="0"/>
                </a:cxn>
                <a:cxn ang="0">
                  <a:pos x="70" y="8"/>
                </a:cxn>
                <a:cxn ang="0">
                  <a:pos x="62" y="19"/>
                </a:cxn>
                <a:cxn ang="0">
                  <a:pos x="45" y="13"/>
                </a:cxn>
                <a:cxn ang="0">
                  <a:pos x="25" y="25"/>
                </a:cxn>
                <a:cxn ang="0">
                  <a:pos x="19" y="52"/>
                </a:cxn>
                <a:cxn ang="0">
                  <a:pos x="23" y="77"/>
                </a:cxn>
                <a:cxn ang="0">
                  <a:pos x="46" y="92"/>
                </a:cxn>
                <a:cxn ang="0">
                  <a:pos x="64" y="85"/>
                </a:cxn>
                <a:cxn ang="0">
                  <a:pos x="72" y="96"/>
                </a:cxn>
                <a:cxn ang="0">
                  <a:pos x="44" y="105"/>
                </a:cxn>
              </a:cxnLst>
              <a:rect l="0" t="0" r="r" b="b"/>
              <a:pathLst>
                <a:path w="72" h="105">
                  <a:moveTo>
                    <a:pt x="44" y="105"/>
                  </a:moveTo>
                  <a:cubicBezTo>
                    <a:pt x="31" y="105"/>
                    <a:pt x="20" y="100"/>
                    <a:pt x="12" y="90"/>
                  </a:cubicBezTo>
                  <a:cubicBezTo>
                    <a:pt x="4" y="81"/>
                    <a:pt x="0" y="69"/>
                    <a:pt x="0" y="54"/>
                  </a:cubicBezTo>
                  <a:cubicBezTo>
                    <a:pt x="0" y="42"/>
                    <a:pt x="3" y="32"/>
                    <a:pt x="7" y="23"/>
                  </a:cubicBezTo>
                  <a:cubicBezTo>
                    <a:pt x="15" y="9"/>
                    <a:pt x="29" y="0"/>
                    <a:pt x="45" y="0"/>
                  </a:cubicBezTo>
                  <a:cubicBezTo>
                    <a:pt x="54" y="0"/>
                    <a:pt x="64" y="3"/>
                    <a:pt x="70" y="8"/>
                  </a:cubicBezTo>
                  <a:cubicBezTo>
                    <a:pt x="62" y="19"/>
                    <a:pt x="62" y="19"/>
                    <a:pt x="62" y="19"/>
                  </a:cubicBezTo>
                  <a:cubicBezTo>
                    <a:pt x="57" y="15"/>
                    <a:pt x="51" y="13"/>
                    <a:pt x="45" y="13"/>
                  </a:cubicBezTo>
                  <a:cubicBezTo>
                    <a:pt x="36" y="13"/>
                    <a:pt x="29" y="18"/>
                    <a:pt x="25" y="25"/>
                  </a:cubicBezTo>
                  <a:cubicBezTo>
                    <a:pt x="21" y="32"/>
                    <a:pt x="19" y="40"/>
                    <a:pt x="19" y="52"/>
                  </a:cubicBezTo>
                  <a:cubicBezTo>
                    <a:pt x="19" y="65"/>
                    <a:pt x="21" y="72"/>
                    <a:pt x="23" y="77"/>
                  </a:cubicBezTo>
                  <a:cubicBezTo>
                    <a:pt x="28" y="87"/>
                    <a:pt x="36" y="92"/>
                    <a:pt x="46" y="92"/>
                  </a:cubicBezTo>
                  <a:cubicBezTo>
                    <a:pt x="53" y="92"/>
                    <a:pt x="58" y="90"/>
                    <a:pt x="64" y="85"/>
                  </a:cubicBezTo>
                  <a:cubicBezTo>
                    <a:pt x="72" y="96"/>
                    <a:pt x="72" y="96"/>
                    <a:pt x="72" y="96"/>
                  </a:cubicBezTo>
                  <a:cubicBezTo>
                    <a:pt x="64" y="102"/>
                    <a:pt x="55" y="105"/>
                    <a:pt x="44"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 name="Freeform 15"/>
            <p:cNvSpPr>
              <a:spLocks noEditPoints="1"/>
            </p:cNvSpPr>
            <p:nvPr userDrawn="1"/>
          </p:nvSpPr>
          <p:spPr bwMode="gray">
            <a:xfrm>
              <a:off x="5272" y="4158"/>
              <a:ext cx="28" cy="40"/>
            </a:xfrm>
            <a:custGeom>
              <a:avLst/>
              <a:gdLst/>
              <a:ahLst/>
              <a:cxnLst>
                <a:cxn ang="0">
                  <a:pos x="49" y="101"/>
                </a:cxn>
                <a:cxn ang="0">
                  <a:pos x="41" y="86"/>
                </a:cxn>
                <a:cxn ang="0">
                  <a:pos x="23" y="60"/>
                </a:cxn>
                <a:cxn ang="0">
                  <a:pos x="17" y="57"/>
                </a:cxn>
                <a:cxn ang="0">
                  <a:pos x="17" y="101"/>
                </a:cxn>
                <a:cxn ang="0">
                  <a:pos x="0" y="101"/>
                </a:cxn>
                <a:cxn ang="0">
                  <a:pos x="0" y="0"/>
                </a:cxn>
                <a:cxn ang="0">
                  <a:pos x="31" y="0"/>
                </a:cxn>
                <a:cxn ang="0">
                  <a:pos x="64" y="29"/>
                </a:cxn>
                <a:cxn ang="0">
                  <a:pos x="39" y="57"/>
                </a:cxn>
                <a:cxn ang="0">
                  <a:pos x="54" y="77"/>
                </a:cxn>
                <a:cxn ang="0">
                  <a:pos x="69" y="101"/>
                </a:cxn>
                <a:cxn ang="0">
                  <a:pos x="49" y="101"/>
                </a:cxn>
                <a:cxn ang="0">
                  <a:pos x="26" y="13"/>
                </a:cxn>
                <a:cxn ang="0">
                  <a:pos x="17" y="13"/>
                </a:cxn>
                <a:cxn ang="0">
                  <a:pos x="17" y="46"/>
                </a:cxn>
                <a:cxn ang="0">
                  <a:pos x="25" y="46"/>
                </a:cxn>
                <a:cxn ang="0">
                  <a:pos x="42" y="41"/>
                </a:cxn>
                <a:cxn ang="0">
                  <a:pos x="46" y="29"/>
                </a:cxn>
                <a:cxn ang="0">
                  <a:pos x="26" y="13"/>
                </a:cxn>
              </a:cxnLst>
              <a:rect l="0" t="0" r="r" b="b"/>
              <a:pathLst>
                <a:path w="69" h="101">
                  <a:moveTo>
                    <a:pt x="49" y="101"/>
                  </a:moveTo>
                  <a:cubicBezTo>
                    <a:pt x="41" y="86"/>
                    <a:pt x="41" y="86"/>
                    <a:pt x="41" y="86"/>
                  </a:cubicBezTo>
                  <a:cubicBezTo>
                    <a:pt x="34" y="73"/>
                    <a:pt x="29" y="66"/>
                    <a:pt x="23" y="60"/>
                  </a:cubicBezTo>
                  <a:cubicBezTo>
                    <a:pt x="21"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2" y="59"/>
                    <a:pt x="49" y="68"/>
                    <a:pt x="54" y="77"/>
                  </a:cubicBezTo>
                  <a:cubicBezTo>
                    <a:pt x="69" y="101"/>
                    <a:pt x="69" y="101"/>
                    <a:pt x="69" y="101"/>
                  </a:cubicBezTo>
                  <a:lnTo>
                    <a:pt x="49" y="101"/>
                  </a:lnTo>
                  <a:close/>
                  <a:moveTo>
                    <a:pt x="26" y="13"/>
                  </a:moveTo>
                  <a:cubicBezTo>
                    <a:pt x="17" y="13"/>
                    <a:pt x="17" y="13"/>
                    <a:pt x="17" y="13"/>
                  </a:cubicBezTo>
                  <a:cubicBezTo>
                    <a:pt x="17" y="46"/>
                    <a:pt x="17" y="46"/>
                    <a:pt x="17" y="46"/>
                  </a:cubicBezTo>
                  <a:cubicBezTo>
                    <a:pt x="25" y="46"/>
                    <a:pt x="25" y="46"/>
                    <a:pt x="25" y="46"/>
                  </a:cubicBezTo>
                  <a:cubicBezTo>
                    <a:pt x="34" y="46"/>
                    <a:pt x="39" y="44"/>
                    <a:pt x="42" y="41"/>
                  </a:cubicBezTo>
                  <a:cubicBezTo>
                    <a:pt x="45" y="38"/>
                    <a:pt x="46" y="34"/>
                    <a:pt x="46" y="29"/>
                  </a:cubicBezTo>
                  <a:cubicBezTo>
                    <a:pt x="46" y="19"/>
                    <a:pt x="41" y="13"/>
                    <a:pt x="26" y="13"/>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 name="Rectangle 16"/>
            <p:cNvSpPr>
              <a:spLocks noChangeArrowheads="1"/>
            </p:cNvSpPr>
            <p:nvPr userDrawn="1"/>
          </p:nvSpPr>
          <p:spPr bwMode="gray">
            <a:xfrm>
              <a:off x="5315" y="4158"/>
              <a:ext cx="6" cy="40"/>
            </a:xfrm>
            <a:prstGeom prst="rect">
              <a:avLst/>
            </a:prstGeom>
            <a:solidFill>
              <a:srgbClr val="231F2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 name="Freeform 17"/>
            <p:cNvSpPr>
              <a:spLocks noEditPoints="1"/>
            </p:cNvSpPr>
            <p:nvPr userDrawn="1"/>
          </p:nvSpPr>
          <p:spPr bwMode="gray">
            <a:xfrm>
              <a:off x="5340" y="4158"/>
              <a:ext cx="27" cy="40"/>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6"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 name="Freeform 18"/>
            <p:cNvSpPr>
              <a:spLocks/>
            </p:cNvSpPr>
            <p:nvPr userDrawn="1"/>
          </p:nvSpPr>
          <p:spPr bwMode="gray">
            <a:xfrm>
              <a:off x="5377" y="4158"/>
              <a:ext cx="28" cy="40"/>
            </a:xfrm>
            <a:custGeom>
              <a:avLst/>
              <a:gdLst/>
              <a:ahLst/>
              <a:cxnLst>
                <a:cxn ang="0">
                  <a:pos x="28" y="5"/>
                </a:cxn>
                <a:cxn ang="0">
                  <a:pos x="17" y="5"/>
                </a:cxn>
                <a:cxn ang="0">
                  <a:pos x="17" y="40"/>
                </a:cxn>
                <a:cxn ang="0">
                  <a:pos x="11" y="40"/>
                </a:cxn>
                <a:cxn ang="0">
                  <a:pos x="11" y="5"/>
                </a:cxn>
                <a:cxn ang="0">
                  <a:pos x="0" y="5"/>
                </a:cxn>
                <a:cxn ang="0">
                  <a:pos x="0" y="0"/>
                </a:cxn>
                <a:cxn ang="0">
                  <a:pos x="28" y="0"/>
                </a:cxn>
                <a:cxn ang="0">
                  <a:pos x="28" y="5"/>
                </a:cxn>
              </a:cxnLst>
              <a:rect l="0" t="0" r="r" b="b"/>
              <a:pathLst>
                <a:path w="28" h="40">
                  <a:moveTo>
                    <a:pt x="28" y="5"/>
                  </a:moveTo>
                  <a:lnTo>
                    <a:pt x="17" y="5"/>
                  </a:lnTo>
                  <a:lnTo>
                    <a:pt x="17" y="40"/>
                  </a:lnTo>
                  <a:lnTo>
                    <a:pt x="11" y="40"/>
                  </a:lnTo>
                  <a:lnTo>
                    <a:pt x="11" y="5"/>
                  </a:lnTo>
                  <a:lnTo>
                    <a:pt x="0" y="5"/>
                  </a:lnTo>
                  <a:lnTo>
                    <a:pt x="0" y="0"/>
                  </a:lnTo>
                  <a:lnTo>
                    <a:pt x="28" y="0"/>
                  </a:lnTo>
                  <a:lnTo>
                    <a:pt x="28" y="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0" name="Freeform 19"/>
            <p:cNvSpPr>
              <a:spLocks/>
            </p:cNvSpPr>
            <p:nvPr userDrawn="1"/>
          </p:nvSpPr>
          <p:spPr bwMode="gray">
            <a:xfrm>
              <a:off x="5415" y="4157"/>
              <a:ext cx="30" cy="42"/>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1" name="Freeform 20"/>
            <p:cNvSpPr>
              <a:spLocks noEditPoints="1"/>
            </p:cNvSpPr>
            <p:nvPr userDrawn="1"/>
          </p:nvSpPr>
          <p:spPr bwMode="gray">
            <a:xfrm>
              <a:off x="5455" y="4158"/>
              <a:ext cx="20" cy="20"/>
            </a:xfrm>
            <a:custGeom>
              <a:avLst/>
              <a:gdLst/>
              <a:ahLst/>
              <a:cxnLst>
                <a:cxn ang="0">
                  <a:pos x="25" y="49"/>
                </a:cxn>
                <a:cxn ang="0">
                  <a:pos x="0" y="25"/>
                </a:cxn>
                <a:cxn ang="0">
                  <a:pos x="25" y="0"/>
                </a:cxn>
                <a:cxn ang="0">
                  <a:pos x="49" y="25"/>
                </a:cxn>
                <a:cxn ang="0">
                  <a:pos x="25" y="49"/>
                </a:cxn>
                <a:cxn ang="0">
                  <a:pos x="25" y="5"/>
                </a:cxn>
                <a:cxn ang="0">
                  <a:pos x="6" y="25"/>
                </a:cxn>
                <a:cxn ang="0">
                  <a:pos x="25" y="44"/>
                </a:cxn>
                <a:cxn ang="0">
                  <a:pos x="43" y="25"/>
                </a:cxn>
                <a:cxn ang="0">
                  <a:pos x="25" y="5"/>
                </a:cxn>
                <a:cxn ang="0">
                  <a:pos x="29" y="38"/>
                </a:cxn>
                <a:cxn ang="0">
                  <a:pos x="27" y="34"/>
                </a:cxn>
                <a:cxn ang="0">
                  <a:pos x="22" y="27"/>
                </a:cxn>
                <a:cxn ang="0">
                  <a:pos x="21" y="27"/>
                </a:cxn>
                <a:cxn ang="0">
                  <a:pos x="21" y="38"/>
                </a:cxn>
                <a:cxn ang="0">
                  <a:pos x="16" y="38"/>
                </a:cxn>
                <a:cxn ang="0">
                  <a:pos x="16" y="11"/>
                </a:cxn>
                <a:cxn ang="0">
                  <a:pos x="26" y="11"/>
                </a:cxn>
                <a:cxn ang="0">
                  <a:pos x="34" y="19"/>
                </a:cxn>
                <a:cxn ang="0">
                  <a:pos x="28" y="26"/>
                </a:cxn>
                <a:cxn ang="0">
                  <a:pos x="29" y="28"/>
                </a:cxn>
                <a:cxn ang="0">
                  <a:pos x="36" y="38"/>
                </a:cxn>
                <a:cxn ang="0">
                  <a:pos x="29" y="38"/>
                </a:cxn>
                <a:cxn ang="0">
                  <a:pos x="26" y="16"/>
                </a:cxn>
                <a:cxn ang="0">
                  <a:pos x="23" y="15"/>
                </a:cxn>
                <a:cxn ang="0">
                  <a:pos x="21" y="15"/>
                </a:cxn>
                <a:cxn ang="0">
                  <a:pos x="21" y="23"/>
                </a:cxn>
                <a:cxn ang="0">
                  <a:pos x="23" y="23"/>
                </a:cxn>
                <a:cxn ang="0">
                  <a:pos x="27" y="22"/>
                </a:cxn>
                <a:cxn ang="0">
                  <a:pos x="28" y="19"/>
                </a:cxn>
                <a:cxn ang="0">
                  <a:pos x="26" y="16"/>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5"/>
                  </a:moveTo>
                  <a:cubicBezTo>
                    <a:pt x="14" y="5"/>
                    <a:pt x="6" y="14"/>
                    <a:pt x="6" y="25"/>
                  </a:cubicBezTo>
                  <a:cubicBezTo>
                    <a:pt x="6" y="35"/>
                    <a:pt x="14" y="44"/>
                    <a:pt x="25" y="44"/>
                  </a:cubicBezTo>
                  <a:cubicBezTo>
                    <a:pt x="35" y="44"/>
                    <a:pt x="43" y="35"/>
                    <a:pt x="43" y="25"/>
                  </a:cubicBezTo>
                  <a:cubicBezTo>
                    <a:pt x="43" y="14"/>
                    <a:pt x="35" y="5"/>
                    <a:pt x="25" y="5"/>
                  </a:cubicBezTo>
                  <a:close/>
                  <a:moveTo>
                    <a:pt x="29" y="38"/>
                  </a:moveTo>
                  <a:cubicBezTo>
                    <a:pt x="28" y="36"/>
                    <a:pt x="28" y="36"/>
                    <a:pt x="27" y="34"/>
                  </a:cubicBezTo>
                  <a:cubicBezTo>
                    <a:pt x="24" y="29"/>
                    <a:pt x="23" y="27"/>
                    <a:pt x="22" y="27"/>
                  </a:cubicBezTo>
                  <a:cubicBezTo>
                    <a:pt x="22" y="27"/>
                    <a:pt x="22" y="27"/>
                    <a:pt x="21" y="27"/>
                  </a:cubicBezTo>
                  <a:cubicBezTo>
                    <a:pt x="21" y="38"/>
                    <a:pt x="21" y="38"/>
                    <a:pt x="21" y="38"/>
                  </a:cubicBezTo>
                  <a:cubicBezTo>
                    <a:pt x="16" y="38"/>
                    <a:pt x="16" y="38"/>
                    <a:pt x="16" y="38"/>
                  </a:cubicBezTo>
                  <a:cubicBezTo>
                    <a:pt x="16" y="11"/>
                    <a:pt x="16" y="11"/>
                    <a:pt x="16" y="11"/>
                  </a:cubicBezTo>
                  <a:cubicBezTo>
                    <a:pt x="26" y="11"/>
                    <a:pt x="26" y="11"/>
                    <a:pt x="26" y="11"/>
                  </a:cubicBezTo>
                  <a:cubicBezTo>
                    <a:pt x="31" y="11"/>
                    <a:pt x="34" y="14"/>
                    <a:pt x="34" y="19"/>
                  </a:cubicBezTo>
                  <a:cubicBezTo>
                    <a:pt x="34" y="23"/>
                    <a:pt x="31" y="26"/>
                    <a:pt x="28" y="26"/>
                  </a:cubicBezTo>
                  <a:cubicBezTo>
                    <a:pt x="29" y="27"/>
                    <a:pt x="29" y="27"/>
                    <a:pt x="29" y="28"/>
                  </a:cubicBezTo>
                  <a:cubicBezTo>
                    <a:pt x="31" y="29"/>
                    <a:pt x="36" y="38"/>
                    <a:pt x="36" y="38"/>
                  </a:cubicBezTo>
                  <a:lnTo>
                    <a:pt x="29" y="38"/>
                  </a:lnTo>
                  <a:close/>
                  <a:moveTo>
                    <a:pt x="26" y="16"/>
                  </a:moveTo>
                  <a:cubicBezTo>
                    <a:pt x="26" y="15"/>
                    <a:pt x="25" y="15"/>
                    <a:pt x="23" y="15"/>
                  </a:cubicBezTo>
                  <a:cubicBezTo>
                    <a:pt x="21" y="15"/>
                    <a:pt x="21" y="15"/>
                    <a:pt x="21" y="15"/>
                  </a:cubicBezTo>
                  <a:cubicBezTo>
                    <a:pt x="21" y="23"/>
                    <a:pt x="21" y="23"/>
                    <a:pt x="21" y="23"/>
                  </a:cubicBezTo>
                  <a:cubicBezTo>
                    <a:pt x="23" y="23"/>
                    <a:pt x="23" y="23"/>
                    <a:pt x="23" y="23"/>
                  </a:cubicBezTo>
                  <a:cubicBezTo>
                    <a:pt x="26" y="23"/>
                    <a:pt x="27" y="22"/>
                    <a:pt x="27" y="22"/>
                  </a:cubicBezTo>
                  <a:cubicBezTo>
                    <a:pt x="28" y="21"/>
                    <a:pt x="28" y="20"/>
                    <a:pt x="28" y="19"/>
                  </a:cubicBezTo>
                  <a:cubicBezTo>
                    <a:pt x="28" y="17"/>
                    <a:pt x="28" y="16"/>
                    <a:pt x="26" y="16"/>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2" name="Freeform 21"/>
            <p:cNvSpPr>
              <a:spLocks noEditPoints="1"/>
            </p:cNvSpPr>
            <p:nvPr userDrawn="1"/>
          </p:nvSpPr>
          <p:spPr bwMode="gray">
            <a:xfrm>
              <a:off x="4665" y="4092"/>
              <a:ext cx="183" cy="183"/>
            </a:xfrm>
            <a:custGeom>
              <a:avLst/>
              <a:gdLst/>
              <a:ahLst/>
              <a:cxnLst>
                <a:cxn ang="0">
                  <a:pos x="0" y="226"/>
                </a:cxn>
                <a:cxn ang="0">
                  <a:pos x="451" y="226"/>
                </a:cxn>
                <a:cxn ang="0">
                  <a:pos x="273" y="61"/>
                </a:cxn>
                <a:cxn ang="0">
                  <a:pos x="362" y="61"/>
                </a:cxn>
                <a:cxn ang="0">
                  <a:pos x="261" y="61"/>
                </a:cxn>
                <a:cxn ang="0">
                  <a:pos x="246" y="12"/>
                </a:cxn>
                <a:cxn ang="0">
                  <a:pos x="261" y="61"/>
                </a:cxn>
                <a:cxn ang="0">
                  <a:pos x="117" y="370"/>
                </a:cxn>
                <a:cxn ang="0">
                  <a:pos x="74" y="378"/>
                </a:cxn>
                <a:cxn ang="0">
                  <a:pos x="330" y="167"/>
                </a:cxn>
                <a:cxn ang="0">
                  <a:pos x="208" y="199"/>
                </a:cxn>
                <a:cxn ang="0">
                  <a:pos x="241" y="156"/>
                </a:cxn>
                <a:cxn ang="0">
                  <a:pos x="236" y="140"/>
                </a:cxn>
                <a:cxn ang="0">
                  <a:pos x="275" y="79"/>
                </a:cxn>
                <a:cxn ang="0">
                  <a:pos x="373" y="92"/>
                </a:cxn>
                <a:cxn ang="0">
                  <a:pos x="393" y="129"/>
                </a:cxn>
                <a:cxn ang="0">
                  <a:pos x="439" y="205"/>
                </a:cxn>
                <a:cxn ang="0">
                  <a:pos x="346" y="167"/>
                </a:cxn>
                <a:cxn ang="0">
                  <a:pos x="234" y="11"/>
                </a:cxn>
                <a:cxn ang="0">
                  <a:pos x="88" y="61"/>
                </a:cxn>
                <a:cxn ang="0">
                  <a:pos x="234" y="11"/>
                </a:cxn>
                <a:cxn ang="0">
                  <a:pos x="166" y="71"/>
                </a:cxn>
                <a:cxn ang="0">
                  <a:pos x="184" y="117"/>
                </a:cxn>
                <a:cxn ang="0">
                  <a:pos x="173" y="126"/>
                </a:cxn>
                <a:cxn ang="0">
                  <a:pos x="143" y="205"/>
                </a:cxn>
                <a:cxn ang="0">
                  <a:pos x="77" y="71"/>
                </a:cxn>
                <a:cxn ang="0">
                  <a:pos x="138" y="216"/>
                </a:cxn>
                <a:cxn ang="0">
                  <a:pos x="83" y="334"/>
                </a:cxn>
                <a:cxn ang="0">
                  <a:pos x="10" y="226"/>
                </a:cxn>
                <a:cxn ang="0">
                  <a:pos x="234" y="440"/>
                </a:cxn>
                <a:cxn ang="0">
                  <a:pos x="212" y="440"/>
                </a:cxn>
                <a:cxn ang="0">
                  <a:pos x="128" y="370"/>
                </a:cxn>
                <a:cxn ang="0">
                  <a:pos x="282" y="379"/>
                </a:cxn>
                <a:cxn ang="0">
                  <a:pos x="299" y="370"/>
                </a:cxn>
                <a:cxn ang="0">
                  <a:pos x="234" y="440"/>
                </a:cxn>
                <a:cxn ang="0">
                  <a:pos x="294" y="359"/>
                </a:cxn>
                <a:cxn ang="0">
                  <a:pos x="329" y="291"/>
                </a:cxn>
                <a:cxn ang="0">
                  <a:pos x="202" y="349"/>
                </a:cxn>
                <a:cxn ang="0">
                  <a:pos x="151" y="323"/>
                </a:cxn>
                <a:cxn ang="0">
                  <a:pos x="268" y="216"/>
                </a:cxn>
                <a:cxn ang="0">
                  <a:pos x="307" y="250"/>
                </a:cxn>
                <a:cxn ang="0">
                  <a:pos x="440" y="216"/>
                </a:cxn>
                <a:cxn ang="0">
                  <a:pos x="393" y="359"/>
                </a:cxn>
              </a:cxnLst>
              <a:rect l="0" t="0" r="r" b="b"/>
              <a:pathLst>
                <a:path w="451" h="452">
                  <a:moveTo>
                    <a:pt x="225" y="0"/>
                  </a:moveTo>
                  <a:cubicBezTo>
                    <a:pt x="101" y="0"/>
                    <a:pt x="0" y="102"/>
                    <a:pt x="0" y="226"/>
                  </a:cubicBezTo>
                  <a:cubicBezTo>
                    <a:pt x="0" y="350"/>
                    <a:pt x="101" y="452"/>
                    <a:pt x="225" y="452"/>
                  </a:cubicBezTo>
                  <a:cubicBezTo>
                    <a:pt x="350" y="452"/>
                    <a:pt x="451" y="350"/>
                    <a:pt x="451" y="226"/>
                  </a:cubicBezTo>
                  <a:cubicBezTo>
                    <a:pt x="451" y="102"/>
                    <a:pt x="350" y="0"/>
                    <a:pt x="225" y="0"/>
                  </a:cubicBezTo>
                  <a:close/>
                  <a:moveTo>
                    <a:pt x="273" y="61"/>
                  </a:moveTo>
                  <a:cubicBezTo>
                    <a:pt x="291" y="22"/>
                    <a:pt x="291" y="22"/>
                    <a:pt x="291" y="22"/>
                  </a:cubicBezTo>
                  <a:cubicBezTo>
                    <a:pt x="317" y="30"/>
                    <a:pt x="341" y="43"/>
                    <a:pt x="362" y="61"/>
                  </a:cubicBezTo>
                  <a:lnTo>
                    <a:pt x="273" y="61"/>
                  </a:lnTo>
                  <a:close/>
                  <a:moveTo>
                    <a:pt x="261" y="61"/>
                  </a:moveTo>
                  <a:cubicBezTo>
                    <a:pt x="223" y="61"/>
                    <a:pt x="223" y="61"/>
                    <a:pt x="223" y="61"/>
                  </a:cubicBezTo>
                  <a:cubicBezTo>
                    <a:pt x="246" y="12"/>
                    <a:pt x="246" y="12"/>
                    <a:pt x="246" y="12"/>
                  </a:cubicBezTo>
                  <a:cubicBezTo>
                    <a:pt x="258" y="13"/>
                    <a:pt x="269" y="16"/>
                    <a:pt x="280" y="18"/>
                  </a:cubicBezTo>
                  <a:lnTo>
                    <a:pt x="261" y="61"/>
                  </a:lnTo>
                  <a:close/>
                  <a:moveTo>
                    <a:pt x="78" y="370"/>
                  </a:moveTo>
                  <a:cubicBezTo>
                    <a:pt x="117" y="370"/>
                    <a:pt x="117" y="370"/>
                    <a:pt x="117" y="370"/>
                  </a:cubicBezTo>
                  <a:cubicBezTo>
                    <a:pt x="102" y="402"/>
                    <a:pt x="102" y="402"/>
                    <a:pt x="102" y="402"/>
                  </a:cubicBezTo>
                  <a:cubicBezTo>
                    <a:pt x="92" y="395"/>
                    <a:pt x="83" y="387"/>
                    <a:pt x="74" y="378"/>
                  </a:cubicBezTo>
                  <a:lnTo>
                    <a:pt x="78" y="370"/>
                  </a:lnTo>
                  <a:close/>
                  <a:moveTo>
                    <a:pt x="330" y="167"/>
                  </a:moveTo>
                  <a:cubicBezTo>
                    <a:pt x="309" y="196"/>
                    <a:pt x="304" y="199"/>
                    <a:pt x="255" y="199"/>
                  </a:cubicBezTo>
                  <a:cubicBezTo>
                    <a:pt x="208" y="199"/>
                    <a:pt x="208" y="199"/>
                    <a:pt x="208" y="199"/>
                  </a:cubicBezTo>
                  <a:cubicBezTo>
                    <a:pt x="231" y="149"/>
                    <a:pt x="231" y="149"/>
                    <a:pt x="231" y="149"/>
                  </a:cubicBezTo>
                  <a:cubicBezTo>
                    <a:pt x="235" y="151"/>
                    <a:pt x="238" y="154"/>
                    <a:pt x="241" y="156"/>
                  </a:cubicBezTo>
                  <a:cubicBezTo>
                    <a:pt x="247" y="148"/>
                    <a:pt x="247" y="148"/>
                    <a:pt x="247" y="148"/>
                  </a:cubicBezTo>
                  <a:cubicBezTo>
                    <a:pt x="244" y="145"/>
                    <a:pt x="240" y="142"/>
                    <a:pt x="236" y="140"/>
                  </a:cubicBezTo>
                  <a:cubicBezTo>
                    <a:pt x="260" y="87"/>
                    <a:pt x="260" y="87"/>
                    <a:pt x="260" y="87"/>
                  </a:cubicBezTo>
                  <a:cubicBezTo>
                    <a:pt x="265" y="80"/>
                    <a:pt x="269" y="79"/>
                    <a:pt x="275" y="79"/>
                  </a:cubicBezTo>
                  <a:cubicBezTo>
                    <a:pt x="318" y="79"/>
                    <a:pt x="318" y="79"/>
                    <a:pt x="318" y="79"/>
                  </a:cubicBezTo>
                  <a:cubicBezTo>
                    <a:pt x="352" y="79"/>
                    <a:pt x="367" y="84"/>
                    <a:pt x="373" y="92"/>
                  </a:cubicBezTo>
                  <a:cubicBezTo>
                    <a:pt x="377" y="99"/>
                    <a:pt x="380" y="112"/>
                    <a:pt x="376" y="131"/>
                  </a:cubicBezTo>
                  <a:cubicBezTo>
                    <a:pt x="393" y="129"/>
                    <a:pt x="393" y="129"/>
                    <a:pt x="393" y="129"/>
                  </a:cubicBezTo>
                  <a:cubicBezTo>
                    <a:pt x="395" y="121"/>
                    <a:pt x="398" y="113"/>
                    <a:pt x="401" y="104"/>
                  </a:cubicBezTo>
                  <a:cubicBezTo>
                    <a:pt x="422" y="133"/>
                    <a:pt x="435" y="168"/>
                    <a:pt x="439" y="205"/>
                  </a:cubicBezTo>
                  <a:cubicBezTo>
                    <a:pt x="328" y="205"/>
                    <a:pt x="328" y="205"/>
                    <a:pt x="328" y="205"/>
                  </a:cubicBezTo>
                  <a:cubicBezTo>
                    <a:pt x="346" y="167"/>
                    <a:pt x="346" y="167"/>
                    <a:pt x="346" y="167"/>
                  </a:cubicBezTo>
                  <a:lnTo>
                    <a:pt x="330" y="167"/>
                  </a:lnTo>
                  <a:close/>
                  <a:moveTo>
                    <a:pt x="234" y="11"/>
                  </a:moveTo>
                  <a:cubicBezTo>
                    <a:pt x="211" y="61"/>
                    <a:pt x="211" y="61"/>
                    <a:pt x="211" y="61"/>
                  </a:cubicBezTo>
                  <a:cubicBezTo>
                    <a:pt x="88" y="61"/>
                    <a:pt x="88" y="61"/>
                    <a:pt x="88" y="61"/>
                  </a:cubicBezTo>
                  <a:cubicBezTo>
                    <a:pt x="126" y="30"/>
                    <a:pt x="173" y="11"/>
                    <a:pt x="225" y="11"/>
                  </a:cubicBezTo>
                  <a:cubicBezTo>
                    <a:pt x="228" y="11"/>
                    <a:pt x="231" y="11"/>
                    <a:pt x="234" y="11"/>
                  </a:cubicBezTo>
                  <a:close/>
                  <a:moveTo>
                    <a:pt x="77" y="71"/>
                  </a:moveTo>
                  <a:cubicBezTo>
                    <a:pt x="166" y="71"/>
                    <a:pt x="166" y="71"/>
                    <a:pt x="166" y="71"/>
                  </a:cubicBezTo>
                  <a:cubicBezTo>
                    <a:pt x="162" y="80"/>
                    <a:pt x="162" y="80"/>
                    <a:pt x="162" y="80"/>
                  </a:cubicBezTo>
                  <a:cubicBezTo>
                    <a:pt x="185" y="81"/>
                    <a:pt x="197" y="86"/>
                    <a:pt x="184" y="117"/>
                  </a:cubicBezTo>
                  <a:cubicBezTo>
                    <a:pt x="181" y="117"/>
                    <a:pt x="178" y="116"/>
                    <a:pt x="175" y="115"/>
                  </a:cubicBezTo>
                  <a:cubicBezTo>
                    <a:pt x="173" y="126"/>
                    <a:pt x="173" y="126"/>
                    <a:pt x="173" y="126"/>
                  </a:cubicBezTo>
                  <a:cubicBezTo>
                    <a:pt x="175" y="126"/>
                    <a:pt x="178" y="127"/>
                    <a:pt x="180" y="127"/>
                  </a:cubicBezTo>
                  <a:cubicBezTo>
                    <a:pt x="143" y="205"/>
                    <a:pt x="143" y="205"/>
                    <a:pt x="143" y="205"/>
                  </a:cubicBezTo>
                  <a:cubicBezTo>
                    <a:pt x="11" y="205"/>
                    <a:pt x="11" y="205"/>
                    <a:pt x="11" y="205"/>
                  </a:cubicBezTo>
                  <a:cubicBezTo>
                    <a:pt x="16" y="153"/>
                    <a:pt x="40" y="106"/>
                    <a:pt x="77" y="71"/>
                  </a:cubicBezTo>
                  <a:close/>
                  <a:moveTo>
                    <a:pt x="11" y="216"/>
                  </a:moveTo>
                  <a:cubicBezTo>
                    <a:pt x="138" y="216"/>
                    <a:pt x="138" y="216"/>
                    <a:pt x="138" y="216"/>
                  </a:cubicBezTo>
                  <a:cubicBezTo>
                    <a:pt x="115" y="266"/>
                    <a:pt x="115" y="266"/>
                    <a:pt x="115" y="266"/>
                  </a:cubicBezTo>
                  <a:cubicBezTo>
                    <a:pt x="83" y="334"/>
                    <a:pt x="83" y="334"/>
                    <a:pt x="83" y="334"/>
                  </a:cubicBezTo>
                  <a:cubicBezTo>
                    <a:pt x="77" y="344"/>
                    <a:pt x="69" y="348"/>
                    <a:pt x="51" y="351"/>
                  </a:cubicBezTo>
                  <a:cubicBezTo>
                    <a:pt x="25" y="316"/>
                    <a:pt x="10" y="272"/>
                    <a:pt x="10" y="226"/>
                  </a:cubicBezTo>
                  <a:cubicBezTo>
                    <a:pt x="10" y="223"/>
                    <a:pt x="11" y="219"/>
                    <a:pt x="11" y="216"/>
                  </a:cubicBezTo>
                  <a:close/>
                  <a:moveTo>
                    <a:pt x="234" y="440"/>
                  </a:moveTo>
                  <a:cubicBezTo>
                    <a:pt x="229" y="432"/>
                    <a:pt x="229" y="432"/>
                    <a:pt x="229" y="432"/>
                  </a:cubicBezTo>
                  <a:cubicBezTo>
                    <a:pt x="223" y="435"/>
                    <a:pt x="218" y="438"/>
                    <a:pt x="212" y="440"/>
                  </a:cubicBezTo>
                  <a:cubicBezTo>
                    <a:pt x="175" y="438"/>
                    <a:pt x="141" y="426"/>
                    <a:pt x="111" y="408"/>
                  </a:cubicBezTo>
                  <a:cubicBezTo>
                    <a:pt x="128" y="370"/>
                    <a:pt x="128" y="370"/>
                    <a:pt x="128" y="370"/>
                  </a:cubicBezTo>
                  <a:cubicBezTo>
                    <a:pt x="288" y="370"/>
                    <a:pt x="288" y="370"/>
                    <a:pt x="288" y="370"/>
                  </a:cubicBezTo>
                  <a:cubicBezTo>
                    <a:pt x="286" y="373"/>
                    <a:pt x="285" y="375"/>
                    <a:pt x="282" y="379"/>
                  </a:cubicBezTo>
                  <a:cubicBezTo>
                    <a:pt x="292" y="384"/>
                    <a:pt x="292" y="384"/>
                    <a:pt x="292" y="384"/>
                  </a:cubicBezTo>
                  <a:cubicBezTo>
                    <a:pt x="294" y="380"/>
                    <a:pt x="297" y="375"/>
                    <a:pt x="299" y="370"/>
                  </a:cubicBezTo>
                  <a:cubicBezTo>
                    <a:pt x="384" y="370"/>
                    <a:pt x="384" y="370"/>
                    <a:pt x="384" y="370"/>
                  </a:cubicBezTo>
                  <a:cubicBezTo>
                    <a:pt x="347" y="411"/>
                    <a:pt x="293" y="438"/>
                    <a:pt x="234" y="440"/>
                  </a:cubicBezTo>
                  <a:close/>
                  <a:moveTo>
                    <a:pt x="393" y="359"/>
                  </a:moveTo>
                  <a:cubicBezTo>
                    <a:pt x="294" y="359"/>
                    <a:pt x="294" y="359"/>
                    <a:pt x="294" y="359"/>
                  </a:cubicBezTo>
                  <a:cubicBezTo>
                    <a:pt x="307" y="344"/>
                    <a:pt x="337" y="302"/>
                    <a:pt x="343" y="293"/>
                  </a:cubicBezTo>
                  <a:cubicBezTo>
                    <a:pt x="329" y="291"/>
                    <a:pt x="329" y="291"/>
                    <a:pt x="329" y="291"/>
                  </a:cubicBezTo>
                  <a:cubicBezTo>
                    <a:pt x="311" y="310"/>
                    <a:pt x="293" y="324"/>
                    <a:pt x="280" y="333"/>
                  </a:cubicBezTo>
                  <a:cubicBezTo>
                    <a:pt x="262" y="344"/>
                    <a:pt x="239" y="349"/>
                    <a:pt x="202" y="349"/>
                  </a:cubicBezTo>
                  <a:cubicBezTo>
                    <a:pt x="174" y="349"/>
                    <a:pt x="158" y="348"/>
                    <a:pt x="149" y="343"/>
                  </a:cubicBezTo>
                  <a:cubicBezTo>
                    <a:pt x="145" y="341"/>
                    <a:pt x="146" y="333"/>
                    <a:pt x="151" y="323"/>
                  </a:cubicBezTo>
                  <a:cubicBezTo>
                    <a:pt x="200" y="216"/>
                    <a:pt x="200" y="216"/>
                    <a:pt x="200" y="216"/>
                  </a:cubicBezTo>
                  <a:cubicBezTo>
                    <a:pt x="268" y="216"/>
                    <a:pt x="268" y="216"/>
                    <a:pt x="268" y="216"/>
                  </a:cubicBezTo>
                  <a:cubicBezTo>
                    <a:pt x="295" y="218"/>
                    <a:pt x="297" y="224"/>
                    <a:pt x="292" y="250"/>
                  </a:cubicBezTo>
                  <a:cubicBezTo>
                    <a:pt x="307" y="250"/>
                    <a:pt x="307" y="250"/>
                    <a:pt x="307" y="250"/>
                  </a:cubicBezTo>
                  <a:cubicBezTo>
                    <a:pt x="323" y="216"/>
                    <a:pt x="323" y="216"/>
                    <a:pt x="323" y="216"/>
                  </a:cubicBezTo>
                  <a:cubicBezTo>
                    <a:pt x="440" y="216"/>
                    <a:pt x="440" y="216"/>
                    <a:pt x="440" y="216"/>
                  </a:cubicBezTo>
                  <a:cubicBezTo>
                    <a:pt x="440" y="219"/>
                    <a:pt x="440" y="223"/>
                    <a:pt x="440" y="226"/>
                  </a:cubicBezTo>
                  <a:cubicBezTo>
                    <a:pt x="440" y="276"/>
                    <a:pt x="422" y="323"/>
                    <a:pt x="393" y="35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3" name="Freeform 22"/>
            <p:cNvSpPr>
              <a:spLocks/>
            </p:cNvSpPr>
            <p:nvPr userDrawn="1"/>
          </p:nvSpPr>
          <p:spPr bwMode="gray">
            <a:xfrm>
              <a:off x="4769" y="4158"/>
              <a:ext cx="11" cy="11"/>
            </a:xfrm>
            <a:custGeom>
              <a:avLst/>
              <a:gdLst/>
              <a:ahLst/>
              <a:cxnLst>
                <a:cxn ang="0">
                  <a:pos x="0" y="7"/>
                </a:cxn>
                <a:cxn ang="0">
                  <a:pos x="17" y="27"/>
                </a:cxn>
                <a:cxn ang="0">
                  <a:pos x="26" y="20"/>
                </a:cxn>
                <a:cxn ang="0">
                  <a:pos x="8" y="0"/>
                </a:cxn>
                <a:cxn ang="0">
                  <a:pos x="0" y="7"/>
                </a:cxn>
              </a:cxnLst>
              <a:rect l="0" t="0" r="r" b="b"/>
              <a:pathLst>
                <a:path w="26" h="27">
                  <a:moveTo>
                    <a:pt x="0" y="7"/>
                  </a:moveTo>
                  <a:cubicBezTo>
                    <a:pt x="7" y="13"/>
                    <a:pt x="12" y="20"/>
                    <a:pt x="17" y="27"/>
                  </a:cubicBezTo>
                  <a:cubicBezTo>
                    <a:pt x="26" y="20"/>
                    <a:pt x="26" y="20"/>
                    <a:pt x="26" y="20"/>
                  </a:cubicBezTo>
                  <a:cubicBezTo>
                    <a:pt x="20" y="13"/>
                    <a:pt x="14" y="6"/>
                    <a:pt x="8" y="0"/>
                  </a:cubicBez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4" name="Freeform 23"/>
            <p:cNvSpPr>
              <a:spLocks/>
            </p:cNvSpPr>
            <p:nvPr userDrawn="1"/>
          </p:nvSpPr>
          <p:spPr bwMode="gray">
            <a:xfrm>
              <a:off x="4715" y="4137"/>
              <a:ext cx="11" cy="5"/>
            </a:xfrm>
            <a:custGeom>
              <a:avLst/>
              <a:gdLst/>
              <a:ahLst/>
              <a:cxnLst>
                <a:cxn ang="0">
                  <a:pos x="16" y="10"/>
                </a:cxn>
                <a:cxn ang="0">
                  <a:pos x="26" y="11"/>
                </a:cxn>
                <a:cxn ang="0">
                  <a:pos x="27" y="0"/>
                </a:cxn>
                <a:cxn ang="0">
                  <a:pos x="16" y="0"/>
                </a:cxn>
                <a:cxn ang="0">
                  <a:pos x="0" y="1"/>
                </a:cxn>
                <a:cxn ang="0">
                  <a:pos x="0" y="11"/>
                </a:cxn>
                <a:cxn ang="0">
                  <a:pos x="16" y="10"/>
                </a:cxn>
              </a:cxnLst>
              <a:rect l="0" t="0" r="r" b="b"/>
              <a:pathLst>
                <a:path w="27" h="11">
                  <a:moveTo>
                    <a:pt x="16" y="10"/>
                  </a:moveTo>
                  <a:cubicBezTo>
                    <a:pt x="20" y="10"/>
                    <a:pt x="23" y="11"/>
                    <a:pt x="26" y="11"/>
                  </a:cubicBezTo>
                  <a:cubicBezTo>
                    <a:pt x="27" y="0"/>
                    <a:pt x="27" y="0"/>
                    <a:pt x="27" y="0"/>
                  </a:cubicBezTo>
                  <a:cubicBezTo>
                    <a:pt x="23" y="0"/>
                    <a:pt x="20" y="0"/>
                    <a:pt x="16" y="0"/>
                  </a:cubicBezTo>
                  <a:cubicBezTo>
                    <a:pt x="10" y="0"/>
                    <a:pt x="5" y="0"/>
                    <a:pt x="0" y="1"/>
                  </a:cubicBezTo>
                  <a:cubicBezTo>
                    <a:pt x="0" y="11"/>
                    <a:pt x="0" y="11"/>
                    <a:pt x="0" y="11"/>
                  </a:cubicBezTo>
                  <a:cubicBezTo>
                    <a:pt x="6" y="11"/>
                    <a:pt x="11" y="10"/>
                    <a:pt x="16"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5" name="Freeform 24"/>
            <p:cNvSpPr>
              <a:spLocks/>
            </p:cNvSpPr>
            <p:nvPr userDrawn="1"/>
          </p:nvSpPr>
          <p:spPr bwMode="gray">
            <a:xfrm>
              <a:off x="4695" y="4139"/>
              <a:ext cx="11" cy="8"/>
            </a:xfrm>
            <a:custGeom>
              <a:avLst/>
              <a:gdLst/>
              <a:ahLst/>
              <a:cxnLst>
                <a:cxn ang="0">
                  <a:pos x="29" y="11"/>
                </a:cxn>
                <a:cxn ang="0">
                  <a:pos x="26" y="0"/>
                </a:cxn>
                <a:cxn ang="0">
                  <a:pos x="0" y="9"/>
                </a:cxn>
                <a:cxn ang="0">
                  <a:pos x="4" y="19"/>
                </a:cxn>
                <a:cxn ang="0">
                  <a:pos x="29" y="11"/>
                </a:cxn>
              </a:cxnLst>
              <a:rect l="0" t="0" r="r" b="b"/>
              <a:pathLst>
                <a:path w="29" h="19">
                  <a:moveTo>
                    <a:pt x="29" y="11"/>
                  </a:moveTo>
                  <a:cubicBezTo>
                    <a:pt x="26" y="0"/>
                    <a:pt x="26" y="0"/>
                    <a:pt x="26" y="0"/>
                  </a:cubicBezTo>
                  <a:cubicBezTo>
                    <a:pt x="17" y="2"/>
                    <a:pt x="9" y="5"/>
                    <a:pt x="0" y="9"/>
                  </a:cubicBezTo>
                  <a:cubicBezTo>
                    <a:pt x="4" y="19"/>
                    <a:pt x="4" y="19"/>
                    <a:pt x="4" y="19"/>
                  </a:cubicBezTo>
                  <a:cubicBezTo>
                    <a:pt x="12" y="15"/>
                    <a:pt x="20" y="13"/>
                    <a:pt x="29"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 name="Freeform 25"/>
            <p:cNvSpPr>
              <a:spLocks/>
            </p:cNvSpPr>
            <p:nvPr userDrawn="1"/>
          </p:nvSpPr>
          <p:spPr bwMode="gray">
            <a:xfrm>
              <a:off x="4676" y="4147"/>
              <a:ext cx="12" cy="9"/>
            </a:xfrm>
            <a:custGeom>
              <a:avLst/>
              <a:gdLst/>
              <a:ahLst/>
              <a:cxnLst>
                <a:cxn ang="0">
                  <a:pos x="7" y="24"/>
                </a:cxn>
                <a:cxn ang="0">
                  <a:pos x="28" y="10"/>
                </a:cxn>
                <a:cxn ang="0">
                  <a:pos x="23" y="0"/>
                </a:cxn>
                <a:cxn ang="0">
                  <a:pos x="0" y="16"/>
                </a:cxn>
                <a:cxn ang="0">
                  <a:pos x="7" y="24"/>
                </a:cxn>
              </a:cxnLst>
              <a:rect l="0" t="0" r="r" b="b"/>
              <a:pathLst>
                <a:path w="28" h="24">
                  <a:moveTo>
                    <a:pt x="7" y="24"/>
                  </a:moveTo>
                  <a:cubicBezTo>
                    <a:pt x="14" y="19"/>
                    <a:pt x="21" y="14"/>
                    <a:pt x="28" y="10"/>
                  </a:cubicBezTo>
                  <a:cubicBezTo>
                    <a:pt x="23" y="0"/>
                    <a:pt x="23" y="0"/>
                    <a:pt x="23" y="0"/>
                  </a:cubicBezTo>
                  <a:cubicBezTo>
                    <a:pt x="15" y="5"/>
                    <a:pt x="7" y="10"/>
                    <a:pt x="0" y="16"/>
                  </a:cubicBezTo>
                  <a:lnTo>
                    <a:pt x="7"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 name="Freeform 26"/>
            <p:cNvSpPr>
              <a:spLocks/>
            </p:cNvSpPr>
            <p:nvPr userDrawn="1"/>
          </p:nvSpPr>
          <p:spPr bwMode="gray">
            <a:xfrm>
              <a:off x="4789" y="4198"/>
              <a:ext cx="5" cy="11"/>
            </a:xfrm>
            <a:custGeom>
              <a:avLst/>
              <a:gdLst/>
              <a:ahLst/>
              <a:cxnLst>
                <a:cxn ang="0">
                  <a:pos x="0" y="2"/>
                </a:cxn>
                <a:cxn ang="0">
                  <a:pos x="2" y="28"/>
                </a:cxn>
                <a:cxn ang="0">
                  <a:pos x="13" y="27"/>
                </a:cxn>
                <a:cxn ang="0">
                  <a:pos x="10" y="0"/>
                </a:cxn>
                <a:cxn ang="0">
                  <a:pos x="0" y="2"/>
                </a:cxn>
              </a:cxnLst>
              <a:rect l="0" t="0" r="r" b="b"/>
              <a:pathLst>
                <a:path w="13" h="28">
                  <a:moveTo>
                    <a:pt x="0" y="2"/>
                  </a:moveTo>
                  <a:cubicBezTo>
                    <a:pt x="1" y="10"/>
                    <a:pt x="2" y="19"/>
                    <a:pt x="2" y="28"/>
                  </a:cubicBezTo>
                  <a:cubicBezTo>
                    <a:pt x="13" y="27"/>
                    <a:pt x="13" y="27"/>
                    <a:pt x="13" y="27"/>
                  </a:cubicBezTo>
                  <a:cubicBezTo>
                    <a:pt x="13" y="18"/>
                    <a:pt x="12" y="9"/>
                    <a:pt x="10" y="0"/>
                  </a:cubicBez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8" name="Freeform 27"/>
            <p:cNvSpPr>
              <a:spLocks/>
            </p:cNvSpPr>
            <p:nvPr userDrawn="1"/>
          </p:nvSpPr>
          <p:spPr bwMode="gray">
            <a:xfrm>
              <a:off x="4767" y="4253"/>
              <a:ext cx="10" cy="11"/>
            </a:xfrm>
            <a:custGeom>
              <a:avLst/>
              <a:gdLst/>
              <a:ahLst/>
              <a:cxnLst>
                <a:cxn ang="0">
                  <a:pos x="0" y="18"/>
                </a:cxn>
                <a:cxn ang="0">
                  <a:pos x="7" y="26"/>
                </a:cxn>
                <a:cxn ang="0">
                  <a:pos x="26" y="6"/>
                </a:cxn>
                <a:cxn ang="0">
                  <a:pos x="18" y="0"/>
                </a:cxn>
                <a:cxn ang="0">
                  <a:pos x="0" y="18"/>
                </a:cxn>
              </a:cxnLst>
              <a:rect l="0" t="0" r="r" b="b"/>
              <a:pathLst>
                <a:path w="26" h="26">
                  <a:moveTo>
                    <a:pt x="0" y="18"/>
                  </a:moveTo>
                  <a:cubicBezTo>
                    <a:pt x="7" y="26"/>
                    <a:pt x="7" y="26"/>
                    <a:pt x="7" y="26"/>
                  </a:cubicBezTo>
                  <a:cubicBezTo>
                    <a:pt x="14" y="20"/>
                    <a:pt x="20" y="13"/>
                    <a:pt x="26" y="6"/>
                  </a:cubicBezTo>
                  <a:cubicBezTo>
                    <a:pt x="18" y="0"/>
                    <a:pt x="18" y="0"/>
                    <a:pt x="18" y="0"/>
                  </a:cubicBezTo>
                  <a:cubicBezTo>
                    <a:pt x="13" y="6"/>
                    <a:pt x="7" y="12"/>
                    <a:pt x="0"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40"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3161689519"/>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Large Quote &amp; Stat with Graphic">
    <p:bg>
      <p:bgPr>
        <a:solidFill>
          <a:schemeClr val="accent6"/>
        </a:solidFill>
        <a:effectLst/>
      </p:bgPr>
    </p:bg>
    <p:spTree>
      <p:nvGrpSpPr>
        <p:cNvPr id="1" name=""/>
        <p:cNvGrpSpPr/>
        <p:nvPr/>
      </p:nvGrpSpPr>
      <p:grpSpPr>
        <a:xfrm>
          <a:off x="0" y="0"/>
          <a:ext cx="0" cy="0"/>
          <a:chOff x="0" y="0"/>
          <a:chExt cx="0" cy="0"/>
        </a:xfrm>
      </p:grpSpPr>
      <p:sp>
        <p:nvSpPr>
          <p:cNvPr id="11" name="Freeform 5"/>
          <p:cNvSpPr>
            <a:spLocks/>
          </p:cNvSpPr>
          <p:nvPr userDrawn="1"/>
        </p:nvSpPr>
        <p:spPr bwMode="gray">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 name="Date Placeholder 3"/>
          <p:cNvSpPr>
            <a:spLocks noGrp="1"/>
          </p:cNvSpPr>
          <p:nvPr>
            <p:ph type="dt" sz="half" idx="10"/>
          </p:nvPr>
        </p:nvSpPr>
        <p:spPr/>
        <p:txBody>
          <a:bodyPr/>
          <a:lstStyle/>
          <a:p>
            <a:fld id="{50E0A033-DF6C-45E1-9FB8-C2224BEF5B92}" type="datetime1">
              <a:rPr lang="en-US" smtClean="0">
                <a:solidFill>
                  <a:srgbClr val="000000">
                    <a:tint val="75000"/>
                  </a:srgbClr>
                </a:solidFill>
              </a:rPr>
              <a:pPr/>
              <a:t>8/8/2016</a:t>
            </a:fld>
            <a:endParaRPr lang="en-US">
              <a:solidFill>
                <a:srgbClr val="000000">
                  <a:tint val="75000"/>
                </a:srgbClr>
              </a:solidFill>
            </a:endParaRPr>
          </a:p>
        </p:txBody>
      </p:sp>
      <p:sp>
        <p:nvSpPr>
          <p:cNvPr id="10" name="Text Placeholder 9"/>
          <p:cNvSpPr>
            <a:spLocks noGrp="1"/>
          </p:cNvSpPr>
          <p:nvPr>
            <p:ph type="body" sz="quarter" idx="14" hasCustomPrompt="1"/>
          </p:nvPr>
        </p:nvSpPr>
        <p:spPr>
          <a:xfrm>
            <a:off x="457200" y="990600"/>
            <a:ext cx="3886200" cy="3429000"/>
          </a:xfrm>
        </p:spPr>
        <p:txBody>
          <a:bodyPr anchor="b"/>
          <a:lstStyle>
            <a:lvl1pPr marL="0" indent="0" algn="l">
              <a:lnSpc>
                <a:spcPct val="110000"/>
              </a:lnSpc>
              <a:spcBef>
                <a:spcPts val="600"/>
              </a:spcBef>
              <a:spcAft>
                <a:spcPts val="1200"/>
              </a:spcAft>
              <a:buNone/>
              <a:defRPr sz="4000">
                <a:solidFill>
                  <a:schemeClr val="bg1"/>
                </a:solidFill>
              </a:defRPr>
            </a:lvl1pPr>
          </a:lstStyle>
          <a:p>
            <a:pPr lvl="0"/>
            <a:r>
              <a:rPr lang="en-US" dirty="0" smtClean="0"/>
              <a:t>Alarming Statistic or Data Point Goes in This Column</a:t>
            </a:r>
          </a:p>
        </p:txBody>
      </p:sp>
      <p:pic>
        <p:nvPicPr>
          <p:cNvPr id="14"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15" name="TextBox 14"/>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sp>
        <p:nvSpPr>
          <p:cNvPr id="13" name="Text Placeholder 12"/>
          <p:cNvSpPr>
            <a:spLocks noGrp="1"/>
          </p:cNvSpPr>
          <p:nvPr>
            <p:ph type="body" sz="quarter" idx="15" hasCustomPrompt="1"/>
          </p:nvPr>
        </p:nvSpPr>
        <p:spPr>
          <a:xfrm>
            <a:off x="457200" y="4419600"/>
            <a:ext cx="3886200" cy="1676400"/>
          </a:xfrm>
        </p:spPr>
        <p:txBody>
          <a:bodyPr/>
          <a:lstStyle>
            <a:lvl1pPr algn="r" defTabSz="914400" rtl="0" eaLnBrk="1" latinLnBrk="0" hangingPunct="1">
              <a:lnSpc>
                <a:spcPct val="85000"/>
              </a:lnSpc>
              <a:spcBef>
                <a:spcPct val="0"/>
              </a:spcBef>
              <a:buNone/>
              <a:defRPr lang="en-US" sz="9600" kern="1200" baseline="0" dirty="0" smtClean="0">
                <a:solidFill>
                  <a:schemeClr val="bg1"/>
                </a:solidFill>
                <a:latin typeface="+mn-lt"/>
                <a:ea typeface="+mj-ea"/>
                <a:cs typeface="+mj-cs"/>
              </a:defRPr>
            </a:lvl1pPr>
          </a:lstStyle>
          <a:p>
            <a:pPr lvl="0"/>
            <a:r>
              <a:rPr lang="en-US" dirty="0" smtClean="0"/>
              <a:t>XX%</a:t>
            </a:r>
            <a:endParaRPr lang="en-US" dirty="0"/>
          </a:p>
        </p:txBody>
      </p:sp>
      <p:grpSp>
        <p:nvGrpSpPr>
          <p:cNvPr id="12" name="Group 4"/>
          <p:cNvGrpSpPr>
            <a:grpSpLocks noChangeAspect="1"/>
          </p:cNvGrpSpPr>
          <p:nvPr userDrawn="1"/>
        </p:nvGrpSpPr>
        <p:grpSpPr bwMode="gray">
          <a:xfrm>
            <a:off x="7405688" y="6496050"/>
            <a:ext cx="1285875" cy="290513"/>
            <a:chOff x="4665" y="4092"/>
            <a:chExt cx="810" cy="183"/>
          </a:xfrm>
        </p:grpSpPr>
        <p:sp>
          <p:nvSpPr>
            <p:cNvPr id="17" name="Oval 5"/>
            <p:cNvSpPr>
              <a:spLocks noChangeArrowheads="1"/>
            </p:cNvSpPr>
            <p:nvPr userDrawn="1"/>
          </p:nvSpPr>
          <p:spPr bwMode="gray">
            <a:xfrm>
              <a:off x="4668" y="4096"/>
              <a:ext cx="176" cy="175"/>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 name="Freeform 6"/>
            <p:cNvSpPr>
              <a:spLocks/>
            </p:cNvSpPr>
            <p:nvPr userDrawn="1"/>
          </p:nvSpPr>
          <p:spPr bwMode="gray">
            <a:xfrm>
              <a:off x="4876" y="4158"/>
              <a:ext cx="23" cy="40"/>
            </a:xfrm>
            <a:custGeom>
              <a:avLst/>
              <a:gdLst/>
              <a:ahLst/>
              <a:cxnLst>
                <a:cxn ang="0">
                  <a:pos x="0" y="40"/>
                </a:cxn>
                <a:cxn ang="0">
                  <a:pos x="0" y="0"/>
                </a:cxn>
                <a:cxn ang="0">
                  <a:pos x="22" y="0"/>
                </a:cxn>
                <a:cxn ang="0">
                  <a:pos x="21" y="5"/>
                </a:cxn>
                <a:cxn ang="0">
                  <a:pos x="6" y="5"/>
                </a:cxn>
                <a:cxn ang="0">
                  <a:pos x="6" y="16"/>
                </a:cxn>
                <a:cxn ang="0">
                  <a:pos x="19" y="16"/>
                </a:cxn>
                <a:cxn ang="0">
                  <a:pos x="19" y="22"/>
                </a:cxn>
                <a:cxn ang="0">
                  <a:pos x="6" y="22"/>
                </a:cxn>
                <a:cxn ang="0">
                  <a:pos x="6" y="35"/>
                </a:cxn>
                <a:cxn ang="0">
                  <a:pos x="23" y="35"/>
                </a:cxn>
                <a:cxn ang="0">
                  <a:pos x="23" y="40"/>
                </a:cxn>
                <a:cxn ang="0">
                  <a:pos x="0" y="40"/>
                </a:cxn>
              </a:cxnLst>
              <a:rect l="0" t="0" r="r" b="b"/>
              <a:pathLst>
                <a:path w="23" h="40">
                  <a:moveTo>
                    <a:pt x="0" y="40"/>
                  </a:moveTo>
                  <a:lnTo>
                    <a:pt x="0" y="0"/>
                  </a:lnTo>
                  <a:lnTo>
                    <a:pt x="22" y="0"/>
                  </a:lnTo>
                  <a:lnTo>
                    <a:pt x="21" y="5"/>
                  </a:lnTo>
                  <a:lnTo>
                    <a:pt x="6" y="5"/>
                  </a:lnTo>
                  <a:lnTo>
                    <a:pt x="6" y="16"/>
                  </a:lnTo>
                  <a:lnTo>
                    <a:pt x="19" y="16"/>
                  </a:lnTo>
                  <a:lnTo>
                    <a:pt x="19" y="22"/>
                  </a:lnTo>
                  <a:lnTo>
                    <a:pt x="6" y="22"/>
                  </a:lnTo>
                  <a:lnTo>
                    <a:pt x="6" y="35"/>
                  </a:lnTo>
                  <a:lnTo>
                    <a:pt x="23" y="35"/>
                  </a:lnTo>
                  <a:lnTo>
                    <a:pt x="23" y="40"/>
                  </a:lnTo>
                  <a:lnTo>
                    <a:pt x="0" y="4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 name="Freeform 7"/>
            <p:cNvSpPr>
              <a:spLocks/>
            </p:cNvSpPr>
            <p:nvPr userDrawn="1"/>
          </p:nvSpPr>
          <p:spPr bwMode="gray">
            <a:xfrm>
              <a:off x="4909" y="4158"/>
              <a:ext cx="33" cy="40"/>
            </a:xfrm>
            <a:custGeom>
              <a:avLst/>
              <a:gdLst/>
              <a:ahLst/>
              <a:cxnLst>
                <a:cxn ang="0">
                  <a:pos x="25" y="40"/>
                </a:cxn>
                <a:cxn ang="0">
                  <a:pos x="16" y="24"/>
                </a:cxn>
                <a:cxn ang="0">
                  <a:pos x="8" y="40"/>
                </a:cxn>
                <a:cxn ang="0">
                  <a:pos x="0" y="40"/>
                </a:cxn>
                <a:cxn ang="0">
                  <a:pos x="12" y="19"/>
                </a:cxn>
                <a:cxn ang="0">
                  <a:pos x="1" y="0"/>
                </a:cxn>
                <a:cxn ang="0">
                  <a:pos x="10" y="0"/>
                </a:cxn>
                <a:cxn ang="0">
                  <a:pos x="16" y="12"/>
                </a:cxn>
                <a:cxn ang="0">
                  <a:pos x="22" y="0"/>
                </a:cxn>
                <a:cxn ang="0">
                  <a:pos x="31" y="0"/>
                </a:cxn>
                <a:cxn ang="0">
                  <a:pos x="20" y="18"/>
                </a:cxn>
                <a:cxn ang="0">
                  <a:pos x="33" y="40"/>
                </a:cxn>
                <a:cxn ang="0">
                  <a:pos x="25" y="40"/>
                </a:cxn>
              </a:cxnLst>
              <a:rect l="0" t="0" r="r" b="b"/>
              <a:pathLst>
                <a:path w="33" h="40">
                  <a:moveTo>
                    <a:pt x="25" y="40"/>
                  </a:moveTo>
                  <a:lnTo>
                    <a:pt x="16" y="24"/>
                  </a:lnTo>
                  <a:lnTo>
                    <a:pt x="8" y="40"/>
                  </a:lnTo>
                  <a:lnTo>
                    <a:pt x="0" y="40"/>
                  </a:lnTo>
                  <a:lnTo>
                    <a:pt x="12" y="19"/>
                  </a:lnTo>
                  <a:lnTo>
                    <a:pt x="1" y="0"/>
                  </a:lnTo>
                  <a:lnTo>
                    <a:pt x="10" y="0"/>
                  </a:lnTo>
                  <a:lnTo>
                    <a:pt x="16" y="12"/>
                  </a:lnTo>
                  <a:lnTo>
                    <a:pt x="22" y="0"/>
                  </a:lnTo>
                  <a:lnTo>
                    <a:pt x="31" y="0"/>
                  </a:lnTo>
                  <a:lnTo>
                    <a:pt x="20" y="18"/>
                  </a:lnTo>
                  <a:lnTo>
                    <a:pt x="33" y="40"/>
                  </a:lnTo>
                  <a:lnTo>
                    <a:pt x="25" y="4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 name="Freeform 8"/>
            <p:cNvSpPr>
              <a:spLocks noEditPoints="1"/>
            </p:cNvSpPr>
            <p:nvPr userDrawn="1"/>
          </p:nvSpPr>
          <p:spPr bwMode="gray">
            <a:xfrm>
              <a:off x="4955" y="4158"/>
              <a:ext cx="27" cy="40"/>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7"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 name="Freeform 9"/>
            <p:cNvSpPr>
              <a:spLocks noEditPoints="1"/>
            </p:cNvSpPr>
            <p:nvPr userDrawn="1"/>
          </p:nvSpPr>
          <p:spPr bwMode="gray">
            <a:xfrm>
              <a:off x="4997" y="4158"/>
              <a:ext cx="28" cy="40"/>
            </a:xfrm>
            <a:custGeom>
              <a:avLst/>
              <a:gdLst/>
              <a:ahLst/>
              <a:cxnLst>
                <a:cxn ang="0">
                  <a:pos x="50" y="101"/>
                </a:cxn>
                <a:cxn ang="0">
                  <a:pos x="41" y="86"/>
                </a:cxn>
                <a:cxn ang="0">
                  <a:pos x="24" y="60"/>
                </a:cxn>
                <a:cxn ang="0">
                  <a:pos x="17" y="57"/>
                </a:cxn>
                <a:cxn ang="0">
                  <a:pos x="17" y="101"/>
                </a:cxn>
                <a:cxn ang="0">
                  <a:pos x="0" y="101"/>
                </a:cxn>
                <a:cxn ang="0">
                  <a:pos x="0" y="0"/>
                </a:cxn>
                <a:cxn ang="0">
                  <a:pos x="31" y="0"/>
                </a:cxn>
                <a:cxn ang="0">
                  <a:pos x="64" y="29"/>
                </a:cxn>
                <a:cxn ang="0">
                  <a:pos x="39" y="57"/>
                </a:cxn>
                <a:cxn ang="0">
                  <a:pos x="55" y="77"/>
                </a:cxn>
                <a:cxn ang="0">
                  <a:pos x="70" y="101"/>
                </a:cxn>
                <a:cxn ang="0">
                  <a:pos x="50" y="101"/>
                </a:cxn>
                <a:cxn ang="0">
                  <a:pos x="26" y="13"/>
                </a:cxn>
                <a:cxn ang="0">
                  <a:pos x="17" y="13"/>
                </a:cxn>
                <a:cxn ang="0">
                  <a:pos x="17" y="46"/>
                </a:cxn>
                <a:cxn ang="0">
                  <a:pos x="26" y="46"/>
                </a:cxn>
                <a:cxn ang="0">
                  <a:pos x="42" y="41"/>
                </a:cxn>
                <a:cxn ang="0">
                  <a:pos x="47" y="29"/>
                </a:cxn>
                <a:cxn ang="0">
                  <a:pos x="26" y="13"/>
                </a:cxn>
              </a:cxnLst>
              <a:rect l="0" t="0" r="r" b="b"/>
              <a:pathLst>
                <a:path w="70" h="101">
                  <a:moveTo>
                    <a:pt x="50" y="101"/>
                  </a:moveTo>
                  <a:cubicBezTo>
                    <a:pt x="41" y="86"/>
                    <a:pt x="41" y="86"/>
                    <a:pt x="41" y="86"/>
                  </a:cubicBezTo>
                  <a:cubicBezTo>
                    <a:pt x="34" y="73"/>
                    <a:pt x="29" y="66"/>
                    <a:pt x="24" y="60"/>
                  </a:cubicBezTo>
                  <a:cubicBezTo>
                    <a:pt x="22"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3" y="59"/>
                    <a:pt x="50" y="68"/>
                    <a:pt x="55" y="77"/>
                  </a:cubicBezTo>
                  <a:cubicBezTo>
                    <a:pt x="70" y="101"/>
                    <a:pt x="70" y="101"/>
                    <a:pt x="70" y="101"/>
                  </a:cubicBezTo>
                  <a:lnTo>
                    <a:pt x="50" y="101"/>
                  </a:lnTo>
                  <a:close/>
                  <a:moveTo>
                    <a:pt x="26" y="13"/>
                  </a:moveTo>
                  <a:cubicBezTo>
                    <a:pt x="17" y="13"/>
                    <a:pt x="17" y="13"/>
                    <a:pt x="17" y="13"/>
                  </a:cubicBezTo>
                  <a:cubicBezTo>
                    <a:pt x="17" y="46"/>
                    <a:pt x="17" y="46"/>
                    <a:pt x="17" y="46"/>
                  </a:cubicBezTo>
                  <a:cubicBezTo>
                    <a:pt x="26" y="46"/>
                    <a:pt x="26" y="46"/>
                    <a:pt x="26" y="46"/>
                  </a:cubicBezTo>
                  <a:cubicBezTo>
                    <a:pt x="35" y="46"/>
                    <a:pt x="39" y="44"/>
                    <a:pt x="42" y="41"/>
                  </a:cubicBezTo>
                  <a:cubicBezTo>
                    <a:pt x="45" y="38"/>
                    <a:pt x="47" y="34"/>
                    <a:pt x="47" y="29"/>
                  </a:cubicBezTo>
                  <a:cubicBezTo>
                    <a:pt x="47" y="19"/>
                    <a:pt x="41" y="13"/>
                    <a:pt x="26" y="13"/>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 name="Freeform 10"/>
            <p:cNvSpPr>
              <a:spLocks/>
            </p:cNvSpPr>
            <p:nvPr userDrawn="1"/>
          </p:nvSpPr>
          <p:spPr bwMode="gray">
            <a:xfrm>
              <a:off x="5040" y="4158"/>
              <a:ext cx="23" cy="40"/>
            </a:xfrm>
            <a:custGeom>
              <a:avLst/>
              <a:gdLst/>
              <a:ahLst/>
              <a:cxnLst>
                <a:cxn ang="0">
                  <a:pos x="0" y="40"/>
                </a:cxn>
                <a:cxn ang="0">
                  <a:pos x="0" y="0"/>
                </a:cxn>
                <a:cxn ang="0">
                  <a:pos x="23" y="0"/>
                </a:cxn>
                <a:cxn ang="0">
                  <a:pos x="22" y="5"/>
                </a:cxn>
                <a:cxn ang="0">
                  <a:pos x="7" y="5"/>
                </a:cxn>
                <a:cxn ang="0">
                  <a:pos x="7" y="16"/>
                </a:cxn>
                <a:cxn ang="0">
                  <a:pos x="19" y="16"/>
                </a:cxn>
                <a:cxn ang="0">
                  <a:pos x="19" y="22"/>
                </a:cxn>
                <a:cxn ang="0">
                  <a:pos x="7" y="22"/>
                </a:cxn>
                <a:cxn ang="0">
                  <a:pos x="7" y="35"/>
                </a:cxn>
                <a:cxn ang="0">
                  <a:pos x="23" y="35"/>
                </a:cxn>
                <a:cxn ang="0">
                  <a:pos x="23" y="40"/>
                </a:cxn>
                <a:cxn ang="0">
                  <a:pos x="0" y="40"/>
                </a:cxn>
              </a:cxnLst>
              <a:rect l="0" t="0" r="r" b="b"/>
              <a:pathLst>
                <a:path w="23" h="40">
                  <a:moveTo>
                    <a:pt x="0" y="40"/>
                  </a:moveTo>
                  <a:lnTo>
                    <a:pt x="0" y="0"/>
                  </a:lnTo>
                  <a:lnTo>
                    <a:pt x="23" y="0"/>
                  </a:lnTo>
                  <a:lnTo>
                    <a:pt x="22" y="5"/>
                  </a:lnTo>
                  <a:lnTo>
                    <a:pt x="7" y="5"/>
                  </a:lnTo>
                  <a:lnTo>
                    <a:pt x="7" y="16"/>
                  </a:lnTo>
                  <a:lnTo>
                    <a:pt x="19" y="16"/>
                  </a:lnTo>
                  <a:lnTo>
                    <a:pt x="19" y="22"/>
                  </a:lnTo>
                  <a:lnTo>
                    <a:pt x="7" y="22"/>
                  </a:lnTo>
                  <a:lnTo>
                    <a:pt x="7" y="35"/>
                  </a:lnTo>
                  <a:lnTo>
                    <a:pt x="23" y="35"/>
                  </a:lnTo>
                  <a:lnTo>
                    <a:pt x="23" y="40"/>
                  </a:lnTo>
                  <a:lnTo>
                    <a:pt x="0" y="4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 name="Freeform 11"/>
            <p:cNvSpPr>
              <a:spLocks/>
            </p:cNvSpPr>
            <p:nvPr userDrawn="1"/>
          </p:nvSpPr>
          <p:spPr bwMode="gray">
            <a:xfrm>
              <a:off x="5076" y="4157"/>
              <a:ext cx="29" cy="42"/>
            </a:xfrm>
            <a:custGeom>
              <a:avLst/>
              <a:gdLst/>
              <a:ahLst/>
              <a:cxnLst>
                <a:cxn ang="0">
                  <a:pos x="33" y="105"/>
                </a:cxn>
                <a:cxn ang="0">
                  <a:pos x="0" y="96"/>
                </a:cxn>
                <a:cxn ang="0">
                  <a:pos x="7" y="83"/>
                </a:cxn>
                <a:cxn ang="0">
                  <a:pos x="34" y="92"/>
                </a:cxn>
                <a:cxn ang="0">
                  <a:pos x="54" y="75"/>
                </a:cxn>
                <a:cxn ang="0">
                  <a:pos x="39" y="60"/>
                </a:cxn>
                <a:cxn ang="0">
                  <a:pos x="28" y="57"/>
                </a:cxn>
                <a:cxn ang="0">
                  <a:pos x="8" y="45"/>
                </a:cxn>
                <a:cxn ang="0">
                  <a:pos x="4" y="30"/>
                </a:cxn>
                <a:cxn ang="0">
                  <a:pos x="39" y="0"/>
                </a:cxn>
                <a:cxn ang="0">
                  <a:pos x="71" y="10"/>
                </a:cxn>
                <a:cxn ang="0">
                  <a:pos x="63" y="22"/>
                </a:cxn>
                <a:cxn ang="0">
                  <a:pos x="39" y="14"/>
                </a:cxn>
                <a:cxn ang="0">
                  <a:pos x="23" y="28"/>
                </a:cxn>
                <a:cxn ang="0">
                  <a:pos x="36" y="40"/>
                </a:cxn>
                <a:cxn ang="0">
                  <a:pos x="48" y="44"/>
                </a:cxn>
                <a:cxn ang="0">
                  <a:pos x="73" y="73"/>
                </a:cxn>
                <a:cxn ang="0">
                  <a:pos x="33" y="105"/>
                </a:cxn>
              </a:cxnLst>
              <a:rect l="0" t="0" r="r" b="b"/>
              <a:pathLst>
                <a:path w="73" h="105">
                  <a:moveTo>
                    <a:pt x="33"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49" y="63"/>
                    <a:pt x="39" y="60"/>
                  </a:cubicBezTo>
                  <a:cubicBezTo>
                    <a:pt x="28" y="57"/>
                    <a:pt x="28" y="57"/>
                    <a:pt x="28" y="57"/>
                  </a:cubicBezTo>
                  <a:cubicBezTo>
                    <a:pt x="19" y="55"/>
                    <a:pt x="12" y="51"/>
                    <a:pt x="8"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59" y="105"/>
                    <a:pt x="33"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 name="Freeform 12"/>
            <p:cNvSpPr>
              <a:spLocks/>
            </p:cNvSpPr>
            <p:nvPr userDrawn="1"/>
          </p:nvSpPr>
          <p:spPr bwMode="gray">
            <a:xfrm>
              <a:off x="5118" y="4157"/>
              <a:ext cx="30" cy="42"/>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 name="Freeform 13"/>
            <p:cNvSpPr>
              <a:spLocks/>
            </p:cNvSpPr>
            <p:nvPr userDrawn="1"/>
          </p:nvSpPr>
          <p:spPr bwMode="gray">
            <a:xfrm>
              <a:off x="5183" y="4157"/>
              <a:ext cx="30" cy="42"/>
            </a:xfrm>
            <a:custGeom>
              <a:avLst/>
              <a:gdLst/>
              <a:ahLst/>
              <a:cxnLst>
                <a:cxn ang="0">
                  <a:pos x="33" y="105"/>
                </a:cxn>
                <a:cxn ang="0">
                  <a:pos x="0" y="96"/>
                </a:cxn>
                <a:cxn ang="0">
                  <a:pos x="6" y="83"/>
                </a:cxn>
                <a:cxn ang="0">
                  <a:pos x="33" y="92"/>
                </a:cxn>
                <a:cxn ang="0">
                  <a:pos x="53" y="75"/>
                </a:cxn>
                <a:cxn ang="0">
                  <a:pos x="38" y="60"/>
                </a:cxn>
                <a:cxn ang="0">
                  <a:pos x="27" y="57"/>
                </a:cxn>
                <a:cxn ang="0">
                  <a:pos x="8" y="45"/>
                </a:cxn>
                <a:cxn ang="0">
                  <a:pos x="4" y="30"/>
                </a:cxn>
                <a:cxn ang="0">
                  <a:pos x="38" y="0"/>
                </a:cxn>
                <a:cxn ang="0">
                  <a:pos x="70" y="10"/>
                </a:cxn>
                <a:cxn ang="0">
                  <a:pos x="63" y="22"/>
                </a:cxn>
                <a:cxn ang="0">
                  <a:pos x="39" y="14"/>
                </a:cxn>
                <a:cxn ang="0">
                  <a:pos x="22" y="28"/>
                </a:cxn>
                <a:cxn ang="0">
                  <a:pos x="36" y="40"/>
                </a:cxn>
                <a:cxn ang="0">
                  <a:pos x="48" y="44"/>
                </a:cxn>
                <a:cxn ang="0">
                  <a:pos x="73" y="73"/>
                </a:cxn>
                <a:cxn ang="0">
                  <a:pos x="33" y="105"/>
                </a:cxn>
              </a:cxnLst>
              <a:rect l="0" t="0" r="r" b="b"/>
              <a:pathLst>
                <a:path w="73" h="105">
                  <a:moveTo>
                    <a:pt x="33" y="105"/>
                  </a:moveTo>
                  <a:cubicBezTo>
                    <a:pt x="21" y="105"/>
                    <a:pt x="10" y="102"/>
                    <a:pt x="0" y="96"/>
                  </a:cubicBezTo>
                  <a:cubicBezTo>
                    <a:pt x="6" y="83"/>
                    <a:pt x="6" y="83"/>
                    <a:pt x="6" y="83"/>
                  </a:cubicBezTo>
                  <a:cubicBezTo>
                    <a:pt x="15" y="88"/>
                    <a:pt x="23" y="92"/>
                    <a:pt x="33" y="92"/>
                  </a:cubicBezTo>
                  <a:cubicBezTo>
                    <a:pt x="46" y="92"/>
                    <a:pt x="53" y="86"/>
                    <a:pt x="53" y="75"/>
                  </a:cubicBezTo>
                  <a:cubicBezTo>
                    <a:pt x="53" y="68"/>
                    <a:pt x="49" y="63"/>
                    <a:pt x="38" y="60"/>
                  </a:cubicBezTo>
                  <a:cubicBezTo>
                    <a:pt x="27" y="57"/>
                    <a:pt x="27" y="57"/>
                    <a:pt x="27" y="57"/>
                  </a:cubicBezTo>
                  <a:cubicBezTo>
                    <a:pt x="18" y="55"/>
                    <a:pt x="12" y="51"/>
                    <a:pt x="8" y="45"/>
                  </a:cubicBezTo>
                  <a:cubicBezTo>
                    <a:pt x="5" y="41"/>
                    <a:pt x="4" y="36"/>
                    <a:pt x="4" y="30"/>
                  </a:cubicBezTo>
                  <a:cubicBezTo>
                    <a:pt x="4" y="12"/>
                    <a:pt x="18" y="0"/>
                    <a:pt x="38" y="0"/>
                  </a:cubicBezTo>
                  <a:cubicBezTo>
                    <a:pt x="50" y="0"/>
                    <a:pt x="61" y="4"/>
                    <a:pt x="70" y="10"/>
                  </a:cubicBezTo>
                  <a:cubicBezTo>
                    <a:pt x="63" y="22"/>
                    <a:pt x="63" y="22"/>
                    <a:pt x="63" y="22"/>
                  </a:cubicBezTo>
                  <a:cubicBezTo>
                    <a:pt x="53" y="16"/>
                    <a:pt x="47" y="14"/>
                    <a:pt x="39" y="14"/>
                  </a:cubicBezTo>
                  <a:cubicBezTo>
                    <a:pt x="29" y="14"/>
                    <a:pt x="22" y="19"/>
                    <a:pt x="22" y="28"/>
                  </a:cubicBezTo>
                  <a:cubicBezTo>
                    <a:pt x="22" y="34"/>
                    <a:pt x="26" y="37"/>
                    <a:pt x="36" y="40"/>
                  </a:cubicBezTo>
                  <a:cubicBezTo>
                    <a:pt x="48" y="44"/>
                    <a:pt x="48" y="44"/>
                    <a:pt x="48" y="44"/>
                  </a:cubicBezTo>
                  <a:cubicBezTo>
                    <a:pt x="62" y="48"/>
                    <a:pt x="73" y="57"/>
                    <a:pt x="73" y="73"/>
                  </a:cubicBezTo>
                  <a:cubicBezTo>
                    <a:pt x="73" y="90"/>
                    <a:pt x="59" y="105"/>
                    <a:pt x="33"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 name="Freeform 14"/>
            <p:cNvSpPr>
              <a:spLocks/>
            </p:cNvSpPr>
            <p:nvPr userDrawn="1"/>
          </p:nvSpPr>
          <p:spPr bwMode="gray">
            <a:xfrm>
              <a:off x="5227" y="4157"/>
              <a:ext cx="29" cy="42"/>
            </a:xfrm>
            <a:custGeom>
              <a:avLst/>
              <a:gdLst/>
              <a:ahLst/>
              <a:cxnLst>
                <a:cxn ang="0">
                  <a:pos x="44" y="105"/>
                </a:cxn>
                <a:cxn ang="0">
                  <a:pos x="12" y="90"/>
                </a:cxn>
                <a:cxn ang="0">
                  <a:pos x="0" y="54"/>
                </a:cxn>
                <a:cxn ang="0">
                  <a:pos x="7" y="23"/>
                </a:cxn>
                <a:cxn ang="0">
                  <a:pos x="45" y="0"/>
                </a:cxn>
                <a:cxn ang="0">
                  <a:pos x="70" y="8"/>
                </a:cxn>
                <a:cxn ang="0">
                  <a:pos x="62" y="19"/>
                </a:cxn>
                <a:cxn ang="0">
                  <a:pos x="45" y="13"/>
                </a:cxn>
                <a:cxn ang="0">
                  <a:pos x="25" y="25"/>
                </a:cxn>
                <a:cxn ang="0">
                  <a:pos x="19" y="52"/>
                </a:cxn>
                <a:cxn ang="0">
                  <a:pos x="23" y="77"/>
                </a:cxn>
                <a:cxn ang="0">
                  <a:pos x="46" y="92"/>
                </a:cxn>
                <a:cxn ang="0">
                  <a:pos x="64" y="85"/>
                </a:cxn>
                <a:cxn ang="0">
                  <a:pos x="72" y="96"/>
                </a:cxn>
                <a:cxn ang="0">
                  <a:pos x="44" y="105"/>
                </a:cxn>
              </a:cxnLst>
              <a:rect l="0" t="0" r="r" b="b"/>
              <a:pathLst>
                <a:path w="72" h="105">
                  <a:moveTo>
                    <a:pt x="44" y="105"/>
                  </a:moveTo>
                  <a:cubicBezTo>
                    <a:pt x="31" y="105"/>
                    <a:pt x="20" y="100"/>
                    <a:pt x="12" y="90"/>
                  </a:cubicBezTo>
                  <a:cubicBezTo>
                    <a:pt x="4" y="81"/>
                    <a:pt x="0" y="69"/>
                    <a:pt x="0" y="54"/>
                  </a:cubicBezTo>
                  <a:cubicBezTo>
                    <a:pt x="0" y="42"/>
                    <a:pt x="3" y="32"/>
                    <a:pt x="7" y="23"/>
                  </a:cubicBezTo>
                  <a:cubicBezTo>
                    <a:pt x="15" y="9"/>
                    <a:pt x="29" y="0"/>
                    <a:pt x="45" y="0"/>
                  </a:cubicBezTo>
                  <a:cubicBezTo>
                    <a:pt x="54" y="0"/>
                    <a:pt x="64" y="3"/>
                    <a:pt x="70" y="8"/>
                  </a:cubicBezTo>
                  <a:cubicBezTo>
                    <a:pt x="62" y="19"/>
                    <a:pt x="62" y="19"/>
                    <a:pt x="62" y="19"/>
                  </a:cubicBezTo>
                  <a:cubicBezTo>
                    <a:pt x="57" y="15"/>
                    <a:pt x="51" y="13"/>
                    <a:pt x="45" y="13"/>
                  </a:cubicBezTo>
                  <a:cubicBezTo>
                    <a:pt x="36" y="13"/>
                    <a:pt x="29" y="18"/>
                    <a:pt x="25" y="25"/>
                  </a:cubicBezTo>
                  <a:cubicBezTo>
                    <a:pt x="21" y="32"/>
                    <a:pt x="19" y="40"/>
                    <a:pt x="19" y="52"/>
                  </a:cubicBezTo>
                  <a:cubicBezTo>
                    <a:pt x="19" y="65"/>
                    <a:pt x="21" y="72"/>
                    <a:pt x="23" y="77"/>
                  </a:cubicBezTo>
                  <a:cubicBezTo>
                    <a:pt x="28" y="87"/>
                    <a:pt x="36" y="92"/>
                    <a:pt x="46" y="92"/>
                  </a:cubicBezTo>
                  <a:cubicBezTo>
                    <a:pt x="53" y="92"/>
                    <a:pt x="58" y="90"/>
                    <a:pt x="64" y="85"/>
                  </a:cubicBezTo>
                  <a:cubicBezTo>
                    <a:pt x="72" y="96"/>
                    <a:pt x="72" y="96"/>
                    <a:pt x="72" y="96"/>
                  </a:cubicBezTo>
                  <a:cubicBezTo>
                    <a:pt x="64" y="102"/>
                    <a:pt x="55" y="105"/>
                    <a:pt x="44"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 name="Freeform 15"/>
            <p:cNvSpPr>
              <a:spLocks noEditPoints="1"/>
            </p:cNvSpPr>
            <p:nvPr userDrawn="1"/>
          </p:nvSpPr>
          <p:spPr bwMode="gray">
            <a:xfrm>
              <a:off x="5272" y="4158"/>
              <a:ext cx="28" cy="40"/>
            </a:xfrm>
            <a:custGeom>
              <a:avLst/>
              <a:gdLst/>
              <a:ahLst/>
              <a:cxnLst>
                <a:cxn ang="0">
                  <a:pos x="49" y="101"/>
                </a:cxn>
                <a:cxn ang="0">
                  <a:pos x="41" y="86"/>
                </a:cxn>
                <a:cxn ang="0">
                  <a:pos x="23" y="60"/>
                </a:cxn>
                <a:cxn ang="0">
                  <a:pos x="17" y="57"/>
                </a:cxn>
                <a:cxn ang="0">
                  <a:pos x="17" y="101"/>
                </a:cxn>
                <a:cxn ang="0">
                  <a:pos x="0" y="101"/>
                </a:cxn>
                <a:cxn ang="0">
                  <a:pos x="0" y="0"/>
                </a:cxn>
                <a:cxn ang="0">
                  <a:pos x="31" y="0"/>
                </a:cxn>
                <a:cxn ang="0">
                  <a:pos x="64" y="29"/>
                </a:cxn>
                <a:cxn ang="0">
                  <a:pos x="39" y="57"/>
                </a:cxn>
                <a:cxn ang="0">
                  <a:pos x="54" y="77"/>
                </a:cxn>
                <a:cxn ang="0">
                  <a:pos x="69" y="101"/>
                </a:cxn>
                <a:cxn ang="0">
                  <a:pos x="49" y="101"/>
                </a:cxn>
                <a:cxn ang="0">
                  <a:pos x="26" y="13"/>
                </a:cxn>
                <a:cxn ang="0">
                  <a:pos x="17" y="13"/>
                </a:cxn>
                <a:cxn ang="0">
                  <a:pos x="17" y="46"/>
                </a:cxn>
                <a:cxn ang="0">
                  <a:pos x="25" y="46"/>
                </a:cxn>
                <a:cxn ang="0">
                  <a:pos x="42" y="41"/>
                </a:cxn>
                <a:cxn ang="0">
                  <a:pos x="46" y="29"/>
                </a:cxn>
                <a:cxn ang="0">
                  <a:pos x="26" y="13"/>
                </a:cxn>
              </a:cxnLst>
              <a:rect l="0" t="0" r="r" b="b"/>
              <a:pathLst>
                <a:path w="69" h="101">
                  <a:moveTo>
                    <a:pt x="49" y="101"/>
                  </a:moveTo>
                  <a:cubicBezTo>
                    <a:pt x="41" y="86"/>
                    <a:pt x="41" y="86"/>
                    <a:pt x="41" y="86"/>
                  </a:cubicBezTo>
                  <a:cubicBezTo>
                    <a:pt x="34" y="73"/>
                    <a:pt x="29" y="66"/>
                    <a:pt x="23" y="60"/>
                  </a:cubicBezTo>
                  <a:cubicBezTo>
                    <a:pt x="21"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2" y="59"/>
                    <a:pt x="49" y="68"/>
                    <a:pt x="54" y="77"/>
                  </a:cubicBezTo>
                  <a:cubicBezTo>
                    <a:pt x="69" y="101"/>
                    <a:pt x="69" y="101"/>
                    <a:pt x="69" y="101"/>
                  </a:cubicBezTo>
                  <a:lnTo>
                    <a:pt x="49" y="101"/>
                  </a:lnTo>
                  <a:close/>
                  <a:moveTo>
                    <a:pt x="26" y="13"/>
                  </a:moveTo>
                  <a:cubicBezTo>
                    <a:pt x="17" y="13"/>
                    <a:pt x="17" y="13"/>
                    <a:pt x="17" y="13"/>
                  </a:cubicBezTo>
                  <a:cubicBezTo>
                    <a:pt x="17" y="46"/>
                    <a:pt x="17" y="46"/>
                    <a:pt x="17" y="46"/>
                  </a:cubicBezTo>
                  <a:cubicBezTo>
                    <a:pt x="25" y="46"/>
                    <a:pt x="25" y="46"/>
                    <a:pt x="25" y="46"/>
                  </a:cubicBezTo>
                  <a:cubicBezTo>
                    <a:pt x="34" y="46"/>
                    <a:pt x="39" y="44"/>
                    <a:pt x="42" y="41"/>
                  </a:cubicBezTo>
                  <a:cubicBezTo>
                    <a:pt x="45" y="38"/>
                    <a:pt x="46" y="34"/>
                    <a:pt x="46" y="29"/>
                  </a:cubicBezTo>
                  <a:cubicBezTo>
                    <a:pt x="46" y="19"/>
                    <a:pt x="41" y="13"/>
                    <a:pt x="26" y="13"/>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 name="Rectangle 16"/>
            <p:cNvSpPr>
              <a:spLocks noChangeArrowheads="1"/>
            </p:cNvSpPr>
            <p:nvPr userDrawn="1"/>
          </p:nvSpPr>
          <p:spPr bwMode="gray">
            <a:xfrm>
              <a:off x="5315" y="4158"/>
              <a:ext cx="6" cy="40"/>
            </a:xfrm>
            <a:prstGeom prst="rect">
              <a:avLst/>
            </a:prstGeom>
            <a:solidFill>
              <a:srgbClr val="231F2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 name="Freeform 17"/>
            <p:cNvSpPr>
              <a:spLocks noEditPoints="1"/>
            </p:cNvSpPr>
            <p:nvPr userDrawn="1"/>
          </p:nvSpPr>
          <p:spPr bwMode="gray">
            <a:xfrm>
              <a:off x="5340" y="4158"/>
              <a:ext cx="27" cy="40"/>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6"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0" name="Freeform 18"/>
            <p:cNvSpPr>
              <a:spLocks/>
            </p:cNvSpPr>
            <p:nvPr userDrawn="1"/>
          </p:nvSpPr>
          <p:spPr bwMode="gray">
            <a:xfrm>
              <a:off x="5377" y="4158"/>
              <a:ext cx="28" cy="40"/>
            </a:xfrm>
            <a:custGeom>
              <a:avLst/>
              <a:gdLst/>
              <a:ahLst/>
              <a:cxnLst>
                <a:cxn ang="0">
                  <a:pos x="28" y="5"/>
                </a:cxn>
                <a:cxn ang="0">
                  <a:pos x="17" y="5"/>
                </a:cxn>
                <a:cxn ang="0">
                  <a:pos x="17" y="40"/>
                </a:cxn>
                <a:cxn ang="0">
                  <a:pos x="11" y="40"/>
                </a:cxn>
                <a:cxn ang="0">
                  <a:pos x="11" y="5"/>
                </a:cxn>
                <a:cxn ang="0">
                  <a:pos x="0" y="5"/>
                </a:cxn>
                <a:cxn ang="0">
                  <a:pos x="0" y="0"/>
                </a:cxn>
                <a:cxn ang="0">
                  <a:pos x="28" y="0"/>
                </a:cxn>
                <a:cxn ang="0">
                  <a:pos x="28" y="5"/>
                </a:cxn>
              </a:cxnLst>
              <a:rect l="0" t="0" r="r" b="b"/>
              <a:pathLst>
                <a:path w="28" h="40">
                  <a:moveTo>
                    <a:pt x="28" y="5"/>
                  </a:moveTo>
                  <a:lnTo>
                    <a:pt x="17" y="5"/>
                  </a:lnTo>
                  <a:lnTo>
                    <a:pt x="17" y="40"/>
                  </a:lnTo>
                  <a:lnTo>
                    <a:pt x="11" y="40"/>
                  </a:lnTo>
                  <a:lnTo>
                    <a:pt x="11" y="5"/>
                  </a:lnTo>
                  <a:lnTo>
                    <a:pt x="0" y="5"/>
                  </a:lnTo>
                  <a:lnTo>
                    <a:pt x="0" y="0"/>
                  </a:lnTo>
                  <a:lnTo>
                    <a:pt x="28" y="0"/>
                  </a:lnTo>
                  <a:lnTo>
                    <a:pt x="28" y="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1" name="Freeform 19"/>
            <p:cNvSpPr>
              <a:spLocks/>
            </p:cNvSpPr>
            <p:nvPr userDrawn="1"/>
          </p:nvSpPr>
          <p:spPr bwMode="gray">
            <a:xfrm>
              <a:off x="5415" y="4157"/>
              <a:ext cx="30" cy="42"/>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2" name="Freeform 20"/>
            <p:cNvSpPr>
              <a:spLocks noEditPoints="1"/>
            </p:cNvSpPr>
            <p:nvPr userDrawn="1"/>
          </p:nvSpPr>
          <p:spPr bwMode="gray">
            <a:xfrm>
              <a:off x="5455" y="4158"/>
              <a:ext cx="20" cy="20"/>
            </a:xfrm>
            <a:custGeom>
              <a:avLst/>
              <a:gdLst/>
              <a:ahLst/>
              <a:cxnLst>
                <a:cxn ang="0">
                  <a:pos x="25" y="49"/>
                </a:cxn>
                <a:cxn ang="0">
                  <a:pos x="0" y="25"/>
                </a:cxn>
                <a:cxn ang="0">
                  <a:pos x="25" y="0"/>
                </a:cxn>
                <a:cxn ang="0">
                  <a:pos x="49" y="25"/>
                </a:cxn>
                <a:cxn ang="0">
                  <a:pos x="25" y="49"/>
                </a:cxn>
                <a:cxn ang="0">
                  <a:pos x="25" y="5"/>
                </a:cxn>
                <a:cxn ang="0">
                  <a:pos x="6" y="25"/>
                </a:cxn>
                <a:cxn ang="0">
                  <a:pos x="25" y="44"/>
                </a:cxn>
                <a:cxn ang="0">
                  <a:pos x="43" y="25"/>
                </a:cxn>
                <a:cxn ang="0">
                  <a:pos x="25" y="5"/>
                </a:cxn>
                <a:cxn ang="0">
                  <a:pos x="29" y="38"/>
                </a:cxn>
                <a:cxn ang="0">
                  <a:pos x="27" y="34"/>
                </a:cxn>
                <a:cxn ang="0">
                  <a:pos x="22" y="27"/>
                </a:cxn>
                <a:cxn ang="0">
                  <a:pos x="21" y="27"/>
                </a:cxn>
                <a:cxn ang="0">
                  <a:pos x="21" y="38"/>
                </a:cxn>
                <a:cxn ang="0">
                  <a:pos x="16" y="38"/>
                </a:cxn>
                <a:cxn ang="0">
                  <a:pos x="16" y="11"/>
                </a:cxn>
                <a:cxn ang="0">
                  <a:pos x="26" y="11"/>
                </a:cxn>
                <a:cxn ang="0">
                  <a:pos x="34" y="19"/>
                </a:cxn>
                <a:cxn ang="0">
                  <a:pos x="28" y="26"/>
                </a:cxn>
                <a:cxn ang="0">
                  <a:pos x="29" y="28"/>
                </a:cxn>
                <a:cxn ang="0">
                  <a:pos x="36" y="38"/>
                </a:cxn>
                <a:cxn ang="0">
                  <a:pos x="29" y="38"/>
                </a:cxn>
                <a:cxn ang="0">
                  <a:pos x="26" y="16"/>
                </a:cxn>
                <a:cxn ang="0">
                  <a:pos x="23" y="15"/>
                </a:cxn>
                <a:cxn ang="0">
                  <a:pos x="21" y="15"/>
                </a:cxn>
                <a:cxn ang="0">
                  <a:pos x="21" y="23"/>
                </a:cxn>
                <a:cxn ang="0">
                  <a:pos x="23" y="23"/>
                </a:cxn>
                <a:cxn ang="0">
                  <a:pos x="27" y="22"/>
                </a:cxn>
                <a:cxn ang="0">
                  <a:pos x="28" y="19"/>
                </a:cxn>
                <a:cxn ang="0">
                  <a:pos x="26" y="16"/>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5"/>
                  </a:moveTo>
                  <a:cubicBezTo>
                    <a:pt x="14" y="5"/>
                    <a:pt x="6" y="14"/>
                    <a:pt x="6" y="25"/>
                  </a:cubicBezTo>
                  <a:cubicBezTo>
                    <a:pt x="6" y="35"/>
                    <a:pt x="14" y="44"/>
                    <a:pt x="25" y="44"/>
                  </a:cubicBezTo>
                  <a:cubicBezTo>
                    <a:pt x="35" y="44"/>
                    <a:pt x="43" y="35"/>
                    <a:pt x="43" y="25"/>
                  </a:cubicBezTo>
                  <a:cubicBezTo>
                    <a:pt x="43" y="14"/>
                    <a:pt x="35" y="5"/>
                    <a:pt x="25" y="5"/>
                  </a:cubicBezTo>
                  <a:close/>
                  <a:moveTo>
                    <a:pt x="29" y="38"/>
                  </a:moveTo>
                  <a:cubicBezTo>
                    <a:pt x="28" y="36"/>
                    <a:pt x="28" y="36"/>
                    <a:pt x="27" y="34"/>
                  </a:cubicBezTo>
                  <a:cubicBezTo>
                    <a:pt x="24" y="29"/>
                    <a:pt x="23" y="27"/>
                    <a:pt x="22" y="27"/>
                  </a:cubicBezTo>
                  <a:cubicBezTo>
                    <a:pt x="22" y="27"/>
                    <a:pt x="22" y="27"/>
                    <a:pt x="21" y="27"/>
                  </a:cubicBezTo>
                  <a:cubicBezTo>
                    <a:pt x="21" y="38"/>
                    <a:pt x="21" y="38"/>
                    <a:pt x="21" y="38"/>
                  </a:cubicBezTo>
                  <a:cubicBezTo>
                    <a:pt x="16" y="38"/>
                    <a:pt x="16" y="38"/>
                    <a:pt x="16" y="38"/>
                  </a:cubicBezTo>
                  <a:cubicBezTo>
                    <a:pt x="16" y="11"/>
                    <a:pt x="16" y="11"/>
                    <a:pt x="16" y="11"/>
                  </a:cubicBezTo>
                  <a:cubicBezTo>
                    <a:pt x="26" y="11"/>
                    <a:pt x="26" y="11"/>
                    <a:pt x="26" y="11"/>
                  </a:cubicBezTo>
                  <a:cubicBezTo>
                    <a:pt x="31" y="11"/>
                    <a:pt x="34" y="14"/>
                    <a:pt x="34" y="19"/>
                  </a:cubicBezTo>
                  <a:cubicBezTo>
                    <a:pt x="34" y="23"/>
                    <a:pt x="31" y="26"/>
                    <a:pt x="28" y="26"/>
                  </a:cubicBezTo>
                  <a:cubicBezTo>
                    <a:pt x="29" y="27"/>
                    <a:pt x="29" y="27"/>
                    <a:pt x="29" y="28"/>
                  </a:cubicBezTo>
                  <a:cubicBezTo>
                    <a:pt x="31" y="29"/>
                    <a:pt x="36" y="38"/>
                    <a:pt x="36" y="38"/>
                  </a:cubicBezTo>
                  <a:lnTo>
                    <a:pt x="29" y="38"/>
                  </a:lnTo>
                  <a:close/>
                  <a:moveTo>
                    <a:pt x="26" y="16"/>
                  </a:moveTo>
                  <a:cubicBezTo>
                    <a:pt x="26" y="15"/>
                    <a:pt x="25" y="15"/>
                    <a:pt x="23" y="15"/>
                  </a:cubicBezTo>
                  <a:cubicBezTo>
                    <a:pt x="21" y="15"/>
                    <a:pt x="21" y="15"/>
                    <a:pt x="21" y="15"/>
                  </a:cubicBezTo>
                  <a:cubicBezTo>
                    <a:pt x="21" y="23"/>
                    <a:pt x="21" y="23"/>
                    <a:pt x="21" y="23"/>
                  </a:cubicBezTo>
                  <a:cubicBezTo>
                    <a:pt x="23" y="23"/>
                    <a:pt x="23" y="23"/>
                    <a:pt x="23" y="23"/>
                  </a:cubicBezTo>
                  <a:cubicBezTo>
                    <a:pt x="26" y="23"/>
                    <a:pt x="27" y="22"/>
                    <a:pt x="27" y="22"/>
                  </a:cubicBezTo>
                  <a:cubicBezTo>
                    <a:pt x="28" y="21"/>
                    <a:pt x="28" y="20"/>
                    <a:pt x="28" y="19"/>
                  </a:cubicBezTo>
                  <a:cubicBezTo>
                    <a:pt x="28" y="17"/>
                    <a:pt x="28" y="16"/>
                    <a:pt x="26" y="16"/>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3" name="Freeform 21"/>
            <p:cNvSpPr>
              <a:spLocks noEditPoints="1"/>
            </p:cNvSpPr>
            <p:nvPr userDrawn="1"/>
          </p:nvSpPr>
          <p:spPr bwMode="gray">
            <a:xfrm>
              <a:off x="4665" y="4092"/>
              <a:ext cx="183" cy="183"/>
            </a:xfrm>
            <a:custGeom>
              <a:avLst/>
              <a:gdLst/>
              <a:ahLst/>
              <a:cxnLst>
                <a:cxn ang="0">
                  <a:pos x="0" y="226"/>
                </a:cxn>
                <a:cxn ang="0">
                  <a:pos x="451" y="226"/>
                </a:cxn>
                <a:cxn ang="0">
                  <a:pos x="273" y="61"/>
                </a:cxn>
                <a:cxn ang="0">
                  <a:pos x="362" y="61"/>
                </a:cxn>
                <a:cxn ang="0">
                  <a:pos x="261" y="61"/>
                </a:cxn>
                <a:cxn ang="0">
                  <a:pos x="246" y="12"/>
                </a:cxn>
                <a:cxn ang="0">
                  <a:pos x="261" y="61"/>
                </a:cxn>
                <a:cxn ang="0">
                  <a:pos x="117" y="370"/>
                </a:cxn>
                <a:cxn ang="0">
                  <a:pos x="74" y="378"/>
                </a:cxn>
                <a:cxn ang="0">
                  <a:pos x="330" y="167"/>
                </a:cxn>
                <a:cxn ang="0">
                  <a:pos x="208" y="199"/>
                </a:cxn>
                <a:cxn ang="0">
                  <a:pos x="241" y="156"/>
                </a:cxn>
                <a:cxn ang="0">
                  <a:pos x="236" y="140"/>
                </a:cxn>
                <a:cxn ang="0">
                  <a:pos x="275" y="79"/>
                </a:cxn>
                <a:cxn ang="0">
                  <a:pos x="373" y="92"/>
                </a:cxn>
                <a:cxn ang="0">
                  <a:pos x="393" y="129"/>
                </a:cxn>
                <a:cxn ang="0">
                  <a:pos x="439" y="205"/>
                </a:cxn>
                <a:cxn ang="0">
                  <a:pos x="346" y="167"/>
                </a:cxn>
                <a:cxn ang="0">
                  <a:pos x="234" y="11"/>
                </a:cxn>
                <a:cxn ang="0">
                  <a:pos x="88" y="61"/>
                </a:cxn>
                <a:cxn ang="0">
                  <a:pos x="234" y="11"/>
                </a:cxn>
                <a:cxn ang="0">
                  <a:pos x="166" y="71"/>
                </a:cxn>
                <a:cxn ang="0">
                  <a:pos x="184" y="117"/>
                </a:cxn>
                <a:cxn ang="0">
                  <a:pos x="173" y="126"/>
                </a:cxn>
                <a:cxn ang="0">
                  <a:pos x="143" y="205"/>
                </a:cxn>
                <a:cxn ang="0">
                  <a:pos x="77" y="71"/>
                </a:cxn>
                <a:cxn ang="0">
                  <a:pos x="138" y="216"/>
                </a:cxn>
                <a:cxn ang="0">
                  <a:pos x="83" y="334"/>
                </a:cxn>
                <a:cxn ang="0">
                  <a:pos x="10" y="226"/>
                </a:cxn>
                <a:cxn ang="0">
                  <a:pos x="234" y="440"/>
                </a:cxn>
                <a:cxn ang="0">
                  <a:pos x="212" y="440"/>
                </a:cxn>
                <a:cxn ang="0">
                  <a:pos x="128" y="370"/>
                </a:cxn>
                <a:cxn ang="0">
                  <a:pos x="282" y="379"/>
                </a:cxn>
                <a:cxn ang="0">
                  <a:pos x="299" y="370"/>
                </a:cxn>
                <a:cxn ang="0">
                  <a:pos x="234" y="440"/>
                </a:cxn>
                <a:cxn ang="0">
                  <a:pos x="294" y="359"/>
                </a:cxn>
                <a:cxn ang="0">
                  <a:pos x="329" y="291"/>
                </a:cxn>
                <a:cxn ang="0">
                  <a:pos x="202" y="349"/>
                </a:cxn>
                <a:cxn ang="0">
                  <a:pos x="151" y="323"/>
                </a:cxn>
                <a:cxn ang="0">
                  <a:pos x="268" y="216"/>
                </a:cxn>
                <a:cxn ang="0">
                  <a:pos x="307" y="250"/>
                </a:cxn>
                <a:cxn ang="0">
                  <a:pos x="440" y="216"/>
                </a:cxn>
                <a:cxn ang="0">
                  <a:pos x="393" y="359"/>
                </a:cxn>
              </a:cxnLst>
              <a:rect l="0" t="0" r="r" b="b"/>
              <a:pathLst>
                <a:path w="451" h="452">
                  <a:moveTo>
                    <a:pt x="225" y="0"/>
                  </a:moveTo>
                  <a:cubicBezTo>
                    <a:pt x="101" y="0"/>
                    <a:pt x="0" y="102"/>
                    <a:pt x="0" y="226"/>
                  </a:cubicBezTo>
                  <a:cubicBezTo>
                    <a:pt x="0" y="350"/>
                    <a:pt x="101" y="452"/>
                    <a:pt x="225" y="452"/>
                  </a:cubicBezTo>
                  <a:cubicBezTo>
                    <a:pt x="350" y="452"/>
                    <a:pt x="451" y="350"/>
                    <a:pt x="451" y="226"/>
                  </a:cubicBezTo>
                  <a:cubicBezTo>
                    <a:pt x="451" y="102"/>
                    <a:pt x="350" y="0"/>
                    <a:pt x="225" y="0"/>
                  </a:cubicBezTo>
                  <a:close/>
                  <a:moveTo>
                    <a:pt x="273" y="61"/>
                  </a:moveTo>
                  <a:cubicBezTo>
                    <a:pt x="291" y="22"/>
                    <a:pt x="291" y="22"/>
                    <a:pt x="291" y="22"/>
                  </a:cubicBezTo>
                  <a:cubicBezTo>
                    <a:pt x="317" y="30"/>
                    <a:pt x="341" y="43"/>
                    <a:pt x="362" y="61"/>
                  </a:cubicBezTo>
                  <a:lnTo>
                    <a:pt x="273" y="61"/>
                  </a:lnTo>
                  <a:close/>
                  <a:moveTo>
                    <a:pt x="261" y="61"/>
                  </a:moveTo>
                  <a:cubicBezTo>
                    <a:pt x="223" y="61"/>
                    <a:pt x="223" y="61"/>
                    <a:pt x="223" y="61"/>
                  </a:cubicBezTo>
                  <a:cubicBezTo>
                    <a:pt x="246" y="12"/>
                    <a:pt x="246" y="12"/>
                    <a:pt x="246" y="12"/>
                  </a:cubicBezTo>
                  <a:cubicBezTo>
                    <a:pt x="258" y="13"/>
                    <a:pt x="269" y="16"/>
                    <a:pt x="280" y="18"/>
                  </a:cubicBezTo>
                  <a:lnTo>
                    <a:pt x="261" y="61"/>
                  </a:lnTo>
                  <a:close/>
                  <a:moveTo>
                    <a:pt x="78" y="370"/>
                  </a:moveTo>
                  <a:cubicBezTo>
                    <a:pt x="117" y="370"/>
                    <a:pt x="117" y="370"/>
                    <a:pt x="117" y="370"/>
                  </a:cubicBezTo>
                  <a:cubicBezTo>
                    <a:pt x="102" y="402"/>
                    <a:pt x="102" y="402"/>
                    <a:pt x="102" y="402"/>
                  </a:cubicBezTo>
                  <a:cubicBezTo>
                    <a:pt x="92" y="395"/>
                    <a:pt x="83" y="387"/>
                    <a:pt x="74" y="378"/>
                  </a:cubicBezTo>
                  <a:lnTo>
                    <a:pt x="78" y="370"/>
                  </a:lnTo>
                  <a:close/>
                  <a:moveTo>
                    <a:pt x="330" y="167"/>
                  </a:moveTo>
                  <a:cubicBezTo>
                    <a:pt x="309" y="196"/>
                    <a:pt x="304" y="199"/>
                    <a:pt x="255" y="199"/>
                  </a:cubicBezTo>
                  <a:cubicBezTo>
                    <a:pt x="208" y="199"/>
                    <a:pt x="208" y="199"/>
                    <a:pt x="208" y="199"/>
                  </a:cubicBezTo>
                  <a:cubicBezTo>
                    <a:pt x="231" y="149"/>
                    <a:pt x="231" y="149"/>
                    <a:pt x="231" y="149"/>
                  </a:cubicBezTo>
                  <a:cubicBezTo>
                    <a:pt x="235" y="151"/>
                    <a:pt x="238" y="154"/>
                    <a:pt x="241" y="156"/>
                  </a:cubicBezTo>
                  <a:cubicBezTo>
                    <a:pt x="247" y="148"/>
                    <a:pt x="247" y="148"/>
                    <a:pt x="247" y="148"/>
                  </a:cubicBezTo>
                  <a:cubicBezTo>
                    <a:pt x="244" y="145"/>
                    <a:pt x="240" y="142"/>
                    <a:pt x="236" y="140"/>
                  </a:cubicBezTo>
                  <a:cubicBezTo>
                    <a:pt x="260" y="87"/>
                    <a:pt x="260" y="87"/>
                    <a:pt x="260" y="87"/>
                  </a:cubicBezTo>
                  <a:cubicBezTo>
                    <a:pt x="265" y="80"/>
                    <a:pt x="269" y="79"/>
                    <a:pt x="275" y="79"/>
                  </a:cubicBezTo>
                  <a:cubicBezTo>
                    <a:pt x="318" y="79"/>
                    <a:pt x="318" y="79"/>
                    <a:pt x="318" y="79"/>
                  </a:cubicBezTo>
                  <a:cubicBezTo>
                    <a:pt x="352" y="79"/>
                    <a:pt x="367" y="84"/>
                    <a:pt x="373" y="92"/>
                  </a:cubicBezTo>
                  <a:cubicBezTo>
                    <a:pt x="377" y="99"/>
                    <a:pt x="380" y="112"/>
                    <a:pt x="376" y="131"/>
                  </a:cubicBezTo>
                  <a:cubicBezTo>
                    <a:pt x="393" y="129"/>
                    <a:pt x="393" y="129"/>
                    <a:pt x="393" y="129"/>
                  </a:cubicBezTo>
                  <a:cubicBezTo>
                    <a:pt x="395" y="121"/>
                    <a:pt x="398" y="113"/>
                    <a:pt x="401" y="104"/>
                  </a:cubicBezTo>
                  <a:cubicBezTo>
                    <a:pt x="422" y="133"/>
                    <a:pt x="435" y="168"/>
                    <a:pt x="439" y="205"/>
                  </a:cubicBezTo>
                  <a:cubicBezTo>
                    <a:pt x="328" y="205"/>
                    <a:pt x="328" y="205"/>
                    <a:pt x="328" y="205"/>
                  </a:cubicBezTo>
                  <a:cubicBezTo>
                    <a:pt x="346" y="167"/>
                    <a:pt x="346" y="167"/>
                    <a:pt x="346" y="167"/>
                  </a:cubicBezTo>
                  <a:lnTo>
                    <a:pt x="330" y="167"/>
                  </a:lnTo>
                  <a:close/>
                  <a:moveTo>
                    <a:pt x="234" y="11"/>
                  </a:moveTo>
                  <a:cubicBezTo>
                    <a:pt x="211" y="61"/>
                    <a:pt x="211" y="61"/>
                    <a:pt x="211" y="61"/>
                  </a:cubicBezTo>
                  <a:cubicBezTo>
                    <a:pt x="88" y="61"/>
                    <a:pt x="88" y="61"/>
                    <a:pt x="88" y="61"/>
                  </a:cubicBezTo>
                  <a:cubicBezTo>
                    <a:pt x="126" y="30"/>
                    <a:pt x="173" y="11"/>
                    <a:pt x="225" y="11"/>
                  </a:cubicBezTo>
                  <a:cubicBezTo>
                    <a:pt x="228" y="11"/>
                    <a:pt x="231" y="11"/>
                    <a:pt x="234" y="11"/>
                  </a:cubicBezTo>
                  <a:close/>
                  <a:moveTo>
                    <a:pt x="77" y="71"/>
                  </a:moveTo>
                  <a:cubicBezTo>
                    <a:pt x="166" y="71"/>
                    <a:pt x="166" y="71"/>
                    <a:pt x="166" y="71"/>
                  </a:cubicBezTo>
                  <a:cubicBezTo>
                    <a:pt x="162" y="80"/>
                    <a:pt x="162" y="80"/>
                    <a:pt x="162" y="80"/>
                  </a:cubicBezTo>
                  <a:cubicBezTo>
                    <a:pt x="185" y="81"/>
                    <a:pt x="197" y="86"/>
                    <a:pt x="184" y="117"/>
                  </a:cubicBezTo>
                  <a:cubicBezTo>
                    <a:pt x="181" y="117"/>
                    <a:pt x="178" y="116"/>
                    <a:pt x="175" y="115"/>
                  </a:cubicBezTo>
                  <a:cubicBezTo>
                    <a:pt x="173" y="126"/>
                    <a:pt x="173" y="126"/>
                    <a:pt x="173" y="126"/>
                  </a:cubicBezTo>
                  <a:cubicBezTo>
                    <a:pt x="175" y="126"/>
                    <a:pt x="178" y="127"/>
                    <a:pt x="180" y="127"/>
                  </a:cubicBezTo>
                  <a:cubicBezTo>
                    <a:pt x="143" y="205"/>
                    <a:pt x="143" y="205"/>
                    <a:pt x="143" y="205"/>
                  </a:cubicBezTo>
                  <a:cubicBezTo>
                    <a:pt x="11" y="205"/>
                    <a:pt x="11" y="205"/>
                    <a:pt x="11" y="205"/>
                  </a:cubicBezTo>
                  <a:cubicBezTo>
                    <a:pt x="16" y="153"/>
                    <a:pt x="40" y="106"/>
                    <a:pt x="77" y="71"/>
                  </a:cubicBezTo>
                  <a:close/>
                  <a:moveTo>
                    <a:pt x="11" y="216"/>
                  </a:moveTo>
                  <a:cubicBezTo>
                    <a:pt x="138" y="216"/>
                    <a:pt x="138" y="216"/>
                    <a:pt x="138" y="216"/>
                  </a:cubicBezTo>
                  <a:cubicBezTo>
                    <a:pt x="115" y="266"/>
                    <a:pt x="115" y="266"/>
                    <a:pt x="115" y="266"/>
                  </a:cubicBezTo>
                  <a:cubicBezTo>
                    <a:pt x="83" y="334"/>
                    <a:pt x="83" y="334"/>
                    <a:pt x="83" y="334"/>
                  </a:cubicBezTo>
                  <a:cubicBezTo>
                    <a:pt x="77" y="344"/>
                    <a:pt x="69" y="348"/>
                    <a:pt x="51" y="351"/>
                  </a:cubicBezTo>
                  <a:cubicBezTo>
                    <a:pt x="25" y="316"/>
                    <a:pt x="10" y="272"/>
                    <a:pt x="10" y="226"/>
                  </a:cubicBezTo>
                  <a:cubicBezTo>
                    <a:pt x="10" y="223"/>
                    <a:pt x="11" y="219"/>
                    <a:pt x="11" y="216"/>
                  </a:cubicBezTo>
                  <a:close/>
                  <a:moveTo>
                    <a:pt x="234" y="440"/>
                  </a:moveTo>
                  <a:cubicBezTo>
                    <a:pt x="229" y="432"/>
                    <a:pt x="229" y="432"/>
                    <a:pt x="229" y="432"/>
                  </a:cubicBezTo>
                  <a:cubicBezTo>
                    <a:pt x="223" y="435"/>
                    <a:pt x="218" y="438"/>
                    <a:pt x="212" y="440"/>
                  </a:cubicBezTo>
                  <a:cubicBezTo>
                    <a:pt x="175" y="438"/>
                    <a:pt x="141" y="426"/>
                    <a:pt x="111" y="408"/>
                  </a:cubicBezTo>
                  <a:cubicBezTo>
                    <a:pt x="128" y="370"/>
                    <a:pt x="128" y="370"/>
                    <a:pt x="128" y="370"/>
                  </a:cubicBezTo>
                  <a:cubicBezTo>
                    <a:pt x="288" y="370"/>
                    <a:pt x="288" y="370"/>
                    <a:pt x="288" y="370"/>
                  </a:cubicBezTo>
                  <a:cubicBezTo>
                    <a:pt x="286" y="373"/>
                    <a:pt x="285" y="375"/>
                    <a:pt x="282" y="379"/>
                  </a:cubicBezTo>
                  <a:cubicBezTo>
                    <a:pt x="292" y="384"/>
                    <a:pt x="292" y="384"/>
                    <a:pt x="292" y="384"/>
                  </a:cubicBezTo>
                  <a:cubicBezTo>
                    <a:pt x="294" y="380"/>
                    <a:pt x="297" y="375"/>
                    <a:pt x="299" y="370"/>
                  </a:cubicBezTo>
                  <a:cubicBezTo>
                    <a:pt x="384" y="370"/>
                    <a:pt x="384" y="370"/>
                    <a:pt x="384" y="370"/>
                  </a:cubicBezTo>
                  <a:cubicBezTo>
                    <a:pt x="347" y="411"/>
                    <a:pt x="293" y="438"/>
                    <a:pt x="234" y="440"/>
                  </a:cubicBezTo>
                  <a:close/>
                  <a:moveTo>
                    <a:pt x="393" y="359"/>
                  </a:moveTo>
                  <a:cubicBezTo>
                    <a:pt x="294" y="359"/>
                    <a:pt x="294" y="359"/>
                    <a:pt x="294" y="359"/>
                  </a:cubicBezTo>
                  <a:cubicBezTo>
                    <a:pt x="307" y="344"/>
                    <a:pt x="337" y="302"/>
                    <a:pt x="343" y="293"/>
                  </a:cubicBezTo>
                  <a:cubicBezTo>
                    <a:pt x="329" y="291"/>
                    <a:pt x="329" y="291"/>
                    <a:pt x="329" y="291"/>
                  </a:cubicBezTo>
                  <a:cubicBezTo>
                    <a:pt x="311" y="310"/>
                    <a:pt x="293" y="324"/>
                    <a:pt x="280" y="333"/>
                  </a:cubicBezTo>
                  <a:cubicBezTo>
                    <a:pt x="262" y="344"/>
                    <a:pt x="239" y="349"/>
                    <a:pt x="202" y="349"/>
                  </a:cubicBezTo>
                  <a:cubicBezTo>
                    <a:pt x="174" y="349"/>
                    <a:pt x="158" y="348"/>
                    <a:pt x="149" y="343"/>
                  </a:cubicBezTo>
                  <a:cubicBezTo>
                    <a:pt x="145" y="341"/>
                    <a:pt x="146" y="333"/>
                    <a:pt x="151" y="323"/>
                  </a:cubicBezTo>
                  <a:cubicBezTo>
                    <a:pt x="200" y="216"/>
                    <a:pt x="200" y="216"/>
                    <a:pt x="200" y="216"/>
                  </a:cubicBezTo>
                  <a:cubicBezTo>
                    <a:pt x="268" y="216"/>
                    <a:pt x="268" y="216"/>
                    <a:pt x="268" y="216"/>
                  </a:cubicBezTo>
                  <a:cubicBezTo>
                    <a:pt x="295" y="218"/>
                    <a:pt x="297" y="224"/>
                    <a:pt x="292" y="250"/>
                  </a:cubicBezTo>
                  <a:cubicBezTo>
                    <a:pt x="307" y="250"/>
                    <a:pt x="307" y="250"/>
                    <a:pt x="307" y="250"/>
                  </a:cubicBezTo>
                  <a:cubicBezTo>
                    <a:pt x="323" y="216"/>
                    <a:pt x="323" y="216"/>
                    <a:pt x="323" y="216"/>
                  </a:cubicBezTo>
                  <a:cubicBezTo>
                    <a:pt x="440" y="216"/>
                    <a:pt x="440" y="216"/>
                    <a:pt x="440" y="216"/>
                  </a:cubicBezTo>
                  <a:cubicBezTo>
                    <a:pt x="440" y="219"/>
                    <a:pt x="440" y="223"/>
                    <a:pt x="440" y="226"/>
                  </a:cubicBezTo>
                  <a:cubicBezTo>
                    <a:pt x="440" y="276"/>
                    <a:pt x="422" y="323"/>
                    <a:pt x="393" y="35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4" name="Freeform 22"/>
            <p:cNvSpPr>
              <a:spLocks/>
            </p:cNvSpPr>
            <p:nvPr userDrawn="1"/>
          </p:nvSpPr>
          <p:spPr bwMode="gray">
            <a:xfrm>
              <a:off x="4769" y="4158"/>
              <a:ext cx="11" cy="11"/>
            </a:xfrm>
            <a:custGeom>
              <a:avLst/>
              <a:gdLst/>
              <a:ahLst/>
              <a:cxnLst>
                <a:cxn ang="0">
                  <a:pos x="0" y="7"/>
                </a:cxn>
                <a:cxn ang="0">
                  <a:pos x="17" y="27"/>
                </a:cxn>
                <a:cxn ang="0">
                  <a:pos x="26" y="20"/>
                </a:cxn>
                <a:cxn ang="0">
                  <a:pos x="8" y="0"/>
                </a:cxn>
                <a:cxn ang="0">
                  <a:pos x="0" y="7"/>
                </a:cxn>
              </a:cxnLst>
              <a:rect l="0" t="0" r="r" b="b"/>
              <a:pathLst>
                <a:path w="26" h="27">
                  <a:moveTo>
                    <a:pt x="0" y="7"/>
                  </a:moveTo>
                  <a:cubicBezTo>
                    <a:pt x="7" y="13"/>
                    <a:pt x="12" y="20"/>
                    <a:pt x="17" y="27"/>
                  </a:cubicBezTo>
                  <a:cubicBezTo>
                    <a:pt x="26" y="20"/>
                    <a:pt x="26" y="20"/>
                    <a:pt x="26" y="20"/>
                  </a:cubicBezTo>
                  <a:cubicBezTo>
                    <a:pt x="20" y="13"/>
                    <a:pt x="14" y="6"/>
                    <a:pt x="8" y="0"/>
                  </a:cubicBez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5" name="Freeform 23"/>
            <p:cNvSpPr>
              <a:spLocks/>
            </p:cNvSpPr>
            <p:nvPr userDrawn="1"/>
          </p:nvSpPr>
          <p:spPr bwMode="gray">
            <a:xfrm>
              <a:off x="4715" y="4137"/>
              <a:ext cx="11" cy="5"/>
            </a:xfrm>
            <a:custGeom>
              <a:avLst/>
              <a:gdLst/>
              <a:ahLst/>
              <a:cxnLst>
                <a:cxn ang="0">
                  <a:pos x="16" y="10"/>
                </a:cxn>
                <a:cxn ang="0">
                  <a:pos x="26" y="11"/>
                </a:cxn>
                <a:cxn ang="0">
                  <a:pos x="27" y="0"/>
                </a:cxn>
                <a:cxn ang="0">
                  <a:pos x="16" y="0"/>
                </a:cxn>
                <a:cxn ang="0">
                  <a:pos x="0" y="1"/>
                </a:cxn>
                <a:cxn ang="0">
                  <a:pos x="0" y="11"/>
                </a:cxn>
                <a:cxn ang="0">
                  <a:pos x="16" y="10"/>
                </a:cxn>
              </a:cxnLst>
              <a:rect l="0" t="0" r="r" b="b"/>
              <a:pathLst>
                <a:path w="27" h="11">
                  <a:moveTo>
                    <a:pt x="16" y="10"/>
                  </a:moveTo>
                  <a:cubicBezTo>
                    <a:pt x="20" y="10"/>
                    <a:pt x="23" y="11"/>
                    <a:pt x="26" y="11"/>
                  </a:cubicBezTo>
                  <a:cubicBezTo>
                    <a:pt x="27" y="0"/>
                    <a:pt x="27" y="0"/>
                    <a:pt x="27" y="0"/>
                  </a:cubicBezTo>
                  <a:cubicBezTo>
                    <a:pt x="23" y="0"/>
                    <a:pt x="20" y="0"/>
                    <a:pt x="16" y="0"/>
                  </a:cubicBezTo>
                  <a:cubicBezTo>
                    <a:pt x="10" y="0"/>
                    <a:pt x="5" y="0"/>
                    <a:pt x="0" y="1"/>
                  </a:cubicBezTo>
                  <a:cubicBezTo>
                    <a:pt x="0" y="11"/>
                    <a:pt x="0" y="11"/>
                    <a:pt x="0" y="11"/>
                  </a:cubicBezTo>
                  <a:cubicBezTo>
                    <a:pt x="6" y="11"/>
                    <a:pt x="11" y="10"/>
                    <a:pt x="16"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 name="Freeform 24"/>
            <p:cNvSpPr>
              <a:spLocks/>
            </p:cNvSpPr>
            <p:nvPr userDrawn="1"/>
          </p:nvSpPr>
          <p:spPr bwMode="gray">
            <a:xfrm>
              <a:off x="4695" y="4139"/>
              <a:ext cx="11" cy="8"/>
            </a:xfrm>
            <a:custGeom>
              <a:avLst/>
              <a:gdLst/>
              <a:ahLst/>
              <a:cxnLst>
                <a:cxn ang="0">
                  <a:pos x="29" y="11"/>
                </a:cxn>
                <a:cxn ang="0">
                  <a:pos x="26" y="0"/>
                </a:cxn>
                <a:cxn ang="0">
                  <a:pos x="0" y="9"/>
                </a:cxn>
                <a:cxn ang="0">
                  <a:pos x="4" y="19"/>
                </a:cxn>
                <a:cxn ang="0">
                  <a:pos x="29" y="11"/>
                </a:cxn>
              </a:cxnLst>
              <a:rect l="0" t="0" r="r" b="b"/>
              <a:pathLst>
                <a:path w="29" h="19">
                  <a:moveTo>
                    <a:pt x="29" y="11"/>
                  </a:moveTo>
                  <a:cubicBezTo>
                    <a:pt x="26" y="0"/>
                    <a:pt x="26" y="0"/>
                    <a:pt x="26" y="0"/>
                  </a:cubicBezTo>
                  <a:cubicBezTo>
                    <a:pt x="17" y="2"/>
                    <a:pt x="9" y="5"/>
                    <a:pt x="0" y="9"/>
                  </a:cubicBezTo>
                  <a:cubicBezTo>
                    <a:pt x="4" y="19"/>
                    <a:pt x="4" y="19"/>
                    <a:pt x="4" y="19"/>
                  </a:cubicBezTo>
                  <a:cubicBezTo>
                    <a:pt x="12" y="15"/>
                    <a:pt x="20" y="13"/>
                    <a:pt x="29"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 name="Freeform 25"/>
            <p:cNvSpPr>
              <a:spLocks/>
            </p:cNvSpPr>
            <p:nvPr userDrawn="1"/>
          </p:nvSpPr>
          <p:spPr bwMode="gray">
            <a:xfrm>
              <a:off x="4676" y="4147"/>
              <a:ext cx="12" cy="9"/>
            </a:xfrm>
            <a:custGeom>
              <a:avLst/>
              <a:gdLst/>
              <a:ahLst/>
              <a:cxnLst>
                <a:cxn ang="0">
                  <a:pos x="7" y="24"/>
                </a:cxn>
                <a:cxn ang="0">
                  <a:pos x="28" y="10"/>
                </a:cxn>
                <a:cxn ang="0">
                  <a:pos x="23" y="0"/>
                </a:cxn>
                <a:cxn ang="0">
                  <a:pos x="0" y="16"/>
                </a:cxn>
                <a:cxn ang="0">
                  <a:pos x="7" y="24"/>
                </a:cxn>
              </a:cxnLst>
              <a:rect l="0" t="0" r="r" b="b"/>
              <a:pathLst>
                <a:path w="28" h="24">
                  <a:moveTo>
                    <a:pt x="7" y="24"/>
                  </a:moveTo>
                  <a:cubicBezTo>
                    <a:pt x="14" y="19"/>
                    <a:pt x="21" y="14"/>
                    <a:pt x="28" y="10"/>
                  </a:cubicBezTo>
                  <a:cubicBezTo>
                    <a:pt x="23" y="0"/>
                    <a:pt x="23" y="0"/>
                    <a:pt x="23" y="0"/>
                  </a:cubicBezTo>
                  <a:cubicBezTo>
                    <a:pt x="15" y="5"/>
                    <a:pt x="7" y="10"/>
                    <a:pt x="0" y="16"/>
                  </a:cubicBezTo>
                  <a:lnTo>
                    <a:pt x="7"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8" name="Freeform 26"/>
            <p:cNvSpPr>
              <a:spLocks/>
            </p:cNvSpPr>
            <p:nvPr userDrawn="1"/>
          </p:nvSpPr>
          <p:spPr bwMode="gray">
            <a:xfrm>
              <a:off x="4789" y="4198"/>
              <a:ext cx="5" cy="11"/>
            </a:xfrm>
            <a:custGeom>
              <a:avLst/>
              <a:gdLst/>
              <a:ahLst/>
              <a:cxnLst>
                <a:cxn ang="0">
                  <a:pos x="0" y="2"/>
                </a:cxn>
                <a:cxn ang="0">
                  <a:pos x="2" y="28"/>
                </a:cxn>
                <a:cxn ang="0">
                  <a:pos x="13" y="27"/>
                </a:cxn>
                <a:cxn ang="0">
                  <a:pos x="10" y="0"/>
                </a:cxn>
                <a:cxn ang="0">
                  <a:pos x="0" y="2"/>
                </a:cxn>
              </a:cxnLst>
              <a:rect l="0" t="0" r="r" b="b"/>
              <a:pathLst>
                <a:path w="13" h="28">
                  <a:moveTo>
                    <a:pt x="0" y="2"/>
                  </a:moveTo>
                  <a:cubicBezTo>
                    <a:pt x="1" y="10"/>
                    <a:pt x="2" y="19"/>
                    <a:pt x="2" y="28"/>
                  </a:cubicBezTo>
                  <a:cubicBezTo>
                    <a:pt x="13" y="27"/>
                    <a:pt x="13" y="27"/>
                    <a:pt x="13" y="27"/>
                  </a:cubicBezTo>
                  <a:cubicBezTo>
                    <a:pt x="13" y="18"/>
                    <a:pt x="12" y="9"/>
                    <a:pt x="10" y="0"/>
                  </a:cubicBez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9" name="Freeform 27"/>
            <p:cNvSpPr>
              <a:spLocks/>
            </p:cNvSpPr>
            <p:nvPr userDrawn="1"/>
          </p:nvSpPr>
          <p:spPr bwMode="gray">
            <a:xfrm>
              <a:off x="4767" y="4253"/>
              <a:ext cx="10" cy="11"/>
            </a:xfrm>
            <a:custGeom>
              <a:avLst/>
              <a:gdLst/>
              <a:ahLst/>
              <a:cxnLst>
                <a:cxn ang="0">
                  <a:pos x="0" y="18"/>
                </a:cxn>
                <a:cxn ang="0">
                  <a:pos x="7" y="26"/>
                </a:cxn>
                <a:cxn ang="0">
                  <a:pos x="26" y="6"/>
                </a:cxn>
                <a:cxn ang="0">
                  <a:pos x="18" y="0"/>
                </a:cxn>
                <a:cxn ang="0">
                  <a:pos x="0" y="18"/>
                </a:cxn>
              </a:cxnLst>
              <a:rect l="0" t="0" r="r" b="b"/>
              <a:pathLst>
                <a:path w="26" h="26">
                  <a:moveTo>
                    <a:pt x="0" y="18"/>
                  </a:moveTo>
                  <a:cubicBezTo>
                    <a:pt x="7" y="26"/>
                    <a:pt x="7" y="26"/>
                    <a:pt x="7" y="26"/>
                  </a:cubicBezTo>
                  <a:cubicBezTo>
                    <a:pt x="14" y="20"/>
                    <a:pt x="20" y="13"/>
                    <a:pt x="26" y="6"/>
                  </a:cubicBezTo>
                  <a:cubicBezTo>
                    <a:pt x="18" y="0"/>
                    <a:pt x="18" y="0"/>
                    <a:pt x="18" y="0"/>
                  </a:cubicBezTo>
                  <a:cubicBezTo>
                    <a:pt x="13" y="6"/>
                    <a:pt x="7" y="12"/>
                    <a:pt x="0"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40"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565521677"/>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ackground Image and Quote Box">
    <p:bg>
      <p:bgPr>
        <a:solidFill>
          <a:schemeClr val="bg1">
            <a:lumMod val="75000"/>
          </a:schemeClr>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9144000" cy="6858000"/>
          </a:xfrm>
        </p:spPr>
        <p:txBody>
          <a:bodyPr vert="horz" lIns="4937760" tIns="1371600" rIns="457200" bIns="3749040" rtlCol="0" anchor="ctr">
            <a:noAutofit/>
          </a:bodyPr>
          <a:lstStyle>
            <a:lvl1pPr marL="0" indent="0" algn="ctr" defTabSz="914400" rtl="0" eaLnBrk="1" latinLnBrk="0" hangingPunct="1">
              <a:lnSpc>
                <a:spcPct val="95000"/>
              </a:lnSpc>
              <a:spcBef>
                <a:spcPts val="0"/>
              </a:spcBef>
              <a:spcAft>
                <a:spcPts val="900"/>
              </a:spcAft>
              <a:buClr>
                <a:schemeClr val="accent4"/>
              </a:buClr>
              <a:buFont typeface="Arial" pitchFamily="34" charset="0"/>
              <a:buNone/>
              <a:defRPr lang="en-US" sz="2000" kern="1200" baseline="0" dirty="0">
                <a:solidFill>
                  <a:schemeClr val="tx1"/>
                </a:solidFill>
                <a:latin typeface="+mn-lt"/>
                <a:ea typeface="+mn-ea"/>
                <a:cs typeface="+mn-cs"/>
              </a:defRPr>
            </a:lvl1pPr>
          </a:lstStyle>
          <a:p>
            <a:r>
              <a:rPr lang="en-US" dirty="0" smtClean="0"/>
              <a:t>Insert photo here, and send it </a:t>
            </a:r>
            <a:br>
              <a:rPr lang="en-US" dirty="0" smtClean="0"/>
            </a:br>
            <a:r>
              <a:rPr lang="en-US" dirty="0" smtClean="0"/>
              <a:t>to back using the Arrange tools. </a:t>
            </a:r>
            <a:br>
              <a:rPr lang="en-US" dirty="0" smtClean="0"/>
            </a:br>
            <a:r>
              <a:rPr lang="en-US" dirty="0" smtClean="0"/>
              <a:t>The gray background shouldn’t </a:t>
            </a:r>
            <a:br>
              <a:rPr lang="en-US" dirty="0" smtClean="0"/>
            </a:br>
            <a:r>
              <a:rPr lang="en-US" dirty="0" smtClean="0"/>
              <a:t>be visible with a photo added.</a:t>
            </a:r>
          </a:p>
          <a:p>
            <a:r>
              <a:rPr lang="en-US" dirty="0" smtClean="0"/>
              <a:t>This slide’s footer elements need to be pasted on top of the image. They also won’t auto-update. </a:t>
            </a:r>
            <a:endParaRPr lang="en-US" dirty="0"/>
          </a:p>
        </p:txBody>
      </p:sp>
      <p:sp>
        <p:nvSpPr>
          <p:cNvPr id="11"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 name="Title 1"/>
          <p:cNvSpPr>
            <a:spLocks noGrp="1"/>
          </p:cNvSpPr>
          <p:nvPr>
            <p:ph type="title" hasCustomPrompt="1"/>
          </p:nvPr>
        </p:nvSpPr>
        <p:spPr>
          <a:xfrm>
            <a:off x="457200" y="4800600"/>
            <a:ext cx="8229600" cy="1295400"/>
          </a:xfrm>
        </p:spPr>
        <p:txBody>
          <a:bodyPr wrap="square" anchor="ctr"/>
          <a:lstStyle>
            <a:lvl1pPr>
              <a:defRPr sz="4000" baseline="0">
                <a:solidFill>
                  <a:schemeClr val="accent6"/>
                </a:solidFill>
              </a:defRPr>
            </a:lvl1pPr>
          </a:lstStyle>
          <a:p>
            <a:r>
              <a:rPr lang="en-US" dirty="0" smtClean="0"/>
              <a:t>Large Takeaway Here</a:t>
            </a:r>
            <a:endParaRPr lang="en-US" dirty="0"/>
          </a:p>
        </p:txBody>
      </p:sp>
      <p:sp>
        <p:nvSpPr>
          <p:cNvPr id="4" name="Date Placeholder 3"/>
          <p:cNvSpPr>
            <a:spLocks noGrp="1"/>
          </p:cNvSpPr>
          <p:nvPr>
            <p:ph type="dt" sz="half" idx="10"/>
          </p:nvPr>
        </p:nvSpPr>
        <p:spPr/>
        <p:txBody>
          <a:bodyPr/>
          <a:lstStyle/>
          <a:p>
            <a:fld id="{725A7677-E337-402A-A222-AF86C1D4473F}" type="datetime1">
              <a:rPr lang="en-US" smtClean="0">
                <a:solidFill>
                  <a:srgbClr val="000000">
                    <a:tint val="75000"/>
                  </a:srgbClr>
                </a:solidFill>
              </a:rPr>
              <a:pPr/>
              <a:t>8/8/2016</a:t>
            </a:fld>
            <a:endParaRPr lang="en-US">
              <a:solidFill>
                <a:srgbClr val="000000">
                  <a:tint val="75000"/>
                </a:srgbClr>
              </a:solidFill>
            </a:endParaRPr>
          </a:p>
        </p:txBody>
      </p:sp>
      <p:pic>
        <p:nvPicPr>
          <p:cNvPr id="14"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15" name="TextBox 14"/>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grpSp>
        <p:nvGrpSpPr>
          <p:cNvPr id="10" name="Group 4"/>
          <p:cNvGrpSpPr>
            <a:grpSpLocks noChangeAspect="1"/>
          </p:cNvGrpSpPr>
          <p:nvPr userDrawn="1"/>
        </p:nvGrpSpPr>
        <p:grpSpPr bwMode="gray">
          <a:xfrm>
            <a:off x="7405688" y="6496050"/>
            <a:ext cx="1285875" cy="290513"/>
            <a:chOff x="4665" y="4092"/>
            <a:chExt cx="810" cy="183"/>
          </a:xfrm>
        </p:grpSpPr>
        <p:sp>
          <p:nvSpPr>
            <p:cNvPr id="12" name="Oval 5"/>
            <p:cNvSpPr>
              <a:spLocks noChangeArrowheads="1"/>
            </p:cNvSpPr>
            <p:nvPr userDrawn="1"/>
          </p:nvSpPr>
          <p:spPr bwMode="gray">
            <a:xfrm>
              <a:off x="4668" y="4096"/>
              <a:ext cx="176" cy="175"/>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 name="Freeform 6"/>
            <p:cNvSpPr>
              <a:spLocks/>
            </p:cNvSpPr>
            <p:nvPr userDrawn="1"/>
          </p:nvSpPr>
          <p:spPr bwMode="gray">
            <a:xfrm>
              <a:off x="4876" y="4158"/>
              <a:ext cx="23" cy="40"/>
            </a:xfrm>
            <a:custGeom>
              <a:avLst/>
              <a:gdLst/>
              <a:ahLst/>
              <a:cxnLst>
                <a:cxn ang="0">
                  <a:pos x="0" y="40"/>
                </a:cxn>
                <a:cxn ang="0">
                  <a:pos x="0" y="0"/>
                </a:cxn>
                <a:cxn ang="0">
                  <a:pos x="22" y="0"/>
                </a:cxn>
                <a:cxn ang="0">
                  <a:pos x="21" y="5"/>
                </a:cxn>
                <a:cxn ang="0">
                  <a:pos x="6" y="5"/>
                </a:cxn>
                <a:cxn ang="0">
                  <a:pos x="6" y="16"/>
                </a:cxn>
                <a:cxn ang="0">
                  <a:pos x="19" y="16"/>
                </a:cxn>
                <a:cxn ang="0">
                  <a:pos x="19" y="22"/>
                </a:cxn>
                <a:cxn ang="0">
                  <a:pos x="6" y="22"/>
                </a:cxn>
                <a:cxn ang="0">
                  <a:pos x="6" y="35"/>
                </a:cxn>
                <a:cxn ang="0">
                  <a:pos x="23" y="35"/>
                </a:cxn>
                <a:cxn ang="0">
                  <a:pos x="23" y="40"/>
                </a:cxn>
                <a:cxn ang="0">
                  <a:pos x="0" y="40"/>
                </a:cxn>
              </a:cxnLst>
              <a:rect l="0" t="0" r="r" b="b"/>
              <a:pathLst>
                <a:path w="23" h="40">
                  <a:moveTo>
                    <a:pt x="0" y="40"/>
                  </a:moveTo>
                  <a:lnTo>
                    <a:pt x="0" y="0"/>
                  </a:lnTo>
                  <a:lnTo>
                    <a:pt x="22" y="0"/>
                  </a:lnTo>
                  <a:lnTo>
                    <a:pt x="21" y="5"/>
                  </a:lnTo>
                  <a:lnTo>
                    <a:pt x="6" y="5"/>
                  </a:lnTo>
                  <a:lnTo>
                    <a:pt x="6" y="16"/>
                  </a:lnTo>
                  <a:lnTo>
                    <a:pt x="19" y="16"/>
                  </a:lnTo>
                  <a:lnTo>
                    <a:pt x="19" y="22"/>
                  </a:lnTo>
                  <a:lnTo>
                    <a:pt x="6" y="22"/>
                  </a:lnTo>
                  <a:lnTo>
                    <a:pt x="6" y="35"/>
                  </a:lnTo>
                  <a:lnTo>
                    <a:pt x="23" y="35"/>
                  </a:lnTo>
                  <a:lnTo>
                    <a:pt x="23" y="40"/>
                  </a:lnTo>
                  <a:lnTo>
                    <a:pt x="0" y="4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 name="Freeform 7"/>
            <p:cNvSpPr>
              <a:spLocks/>
            </p:cNvSpPr>
            <p:nvPr userDrawn="1"/>
          </p:nvSpPr>
          <p:spPr bwMode="gray">
            <a:xfrm>
              <a:off x="4909" y="4158"/>
              <a:ext cx="33" cy="40"/>
            </a:xfrm>
            <a:custGeom>
              <a:avLst/>
              <a:gdLst/>
              <a:ahLst/>
              <a:cxnLst>
                <a:cxn ang="0">
                  <a:pos x="25" y="40"/>
                </a:cxn>
                <a:cxn ang="0">
                  <a:pos x="16" y="24"/>
                </a:cxn>
                <a:cxn ang="0">
                  <a:pos x="8" y="40"/>
                </a:cxn>
                <a:cxn ang="0">
                  <a:pos x="0" y="40"/>
                </a:cxn>
                <a:cxn ang="0">
                  <a:pos x="12" y="19"/>
                </a:cxn>
                <a:cxn ang="0">
                  <a:pos x="1" y="0"/>
                </a:cxn>
                <a:cxn ang="0">
                  <a:pos x="10" y="0"/>
                </a:cxn>
                <a:cxn ang="0">
                  <a:pos x="16" y="12"/>
                </a:cxn>
                <a:cxn ang="0">
                  <a:pos x="22" y="0"/>
                </a:cxn>
                <a:cxn ang="0">
                  <a:pos x="31" y="0"/>
                </a:cxn>
                <a:cxn ang="0">
                  <a:pos x="20" y="18"/>
                </a:cxn>
                <a:cxn ang="0">
                  <a:pos x="33" y="40"/>
                </a:cxn>
                <a:cxn ang="0">
                  <a:pos x="25" y="40"/>
                </a:cxn>
              </a:cxnLst>
              <a:rect l="0" t="0" r="r" b="b"/>
              <a:pathLst>
                <a:path w="33" h="40">
                  <a:moveTo>
                    <a:pt x="25" y="40"/>
                  </a:moveTo>
                  <a:lnTo>
                    <a:pt x="16" y="24"/>
                  </a:lnTo>
                  <a:lnTo>
                    <a:pt x="8" y="40"/>
                  </a:lnTo>
                  <a:lnTo>
                    <a:pt x="0" y="40"/>
                  </a:lnTo>
                  <a:lnTo>
                    <a:pt x="12" y="19"/>
                  </a:lnTo>
                  <a:lnTo>
                    <a:pt x="1" y="0"/>
                  </a:lnTo>
                  <a:lnTo>
                    <a:pt x="10" y="0"/>
                  </a:lnTo>
                  <a:lnTo>
                    <a:pt x="16" y="12"/>
                  </a:lnTo>
                  <a:lnTo>
                    <a:pt x="22" y="0"/>
                  </a:lnTo>
                  <a:lnTo>
                    <a:pt x="31" y="0"/>
                  </a:lnTo>
                  <a:lnTo>
                    <a:pt x="20" y="18"/>
                  </a:lnTo>
                  <a:lnTo>
                    <a:pt x="33" y="40"/>
                  </a:lnTo>
                  <a:lnTo>
                    <a:pt x="25" y="4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 name="Freeform 8"/>
            <p:cNvSpPr>
              <a:spLocks noEditPoints="1"/>
            </p:cNvSpPr>
            <p:nvPr userDrawn="1"/>
          </p:nvSpPr>
          <p:spPr bwMode="gray">
            <a:xfrm>
              <a:off x="4955" y="4158"/>
              <a:ext cx="27" cy="40"/>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7"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 name="Freeform 9"/>
            <p:cNvSpPr>
              <a:spLocks noEditPoints="1"/>
            </p:cNvSpPr>
            <p:nvPr userDrawn="1"/>
          </p:nvSpPr>
          <p:spPr bwMode="gray">
            <a:xfrm>
              <a:off x="4997" y="4158"/>
              <a:ext cx="28" cy="40"/>
            </a:xfrm>
            <a:custGeom>
              <a:avLst/>
              <a:gdLst/>
              <a:ahLst/>
              <a:cxnLst>
                <a:cxn ang="0">
                  <a:pos x="50" y="101"/>
                </a:cxn>
                <a:cxn ang="0">
                  <a:pos x="41" y="86"/>
                </a:cxn>
                <a:cxn ang="0">
                  <a:pos x="24" y="60"/>
                </a:cxn>
                <a:cxn ang="0">
                  <a:pos x="17" y="57"/>
                </a:cxn>
                <a:cxn ang="0">
                  <a:pos x="17" y="101"/>
                </a:cxn>
                <a:cxn ang="0">
                  <a:pos x="0" y="101"/>
                </a:cxn>
                <a:cxn ang="0">
                  <a:pos x="0" y="0"/>
                </a:cxn>
                <a:cxn ang="0">
                  <a:pos x="31" y="0"/>
                </a:cxn>
                <a:cxn ang="0">
                  <a:pos x="64" y="29"/>
                </a:cxn>
                <a:cxn ang="0">
                  <a:pos x="39" y="57"/>
                </a:cxn>
                <a:cxn ang="0">
                  <a:pos x="55" y="77"/>
                </a:cxn>
                <a:cxn ang="0">
                  <a:pos x="70" y="101"/>
                </a:cxn>
                <a:cxn ang="0">
                  <a:pos x="50" y="101"/>
                </a:cxn>
                <a:cxn ang="0">
                  <a:pos x="26" y="13"/>
                </a:cxn>
                <a:cxn ang="0">
                  <a:pos x="17" y="13"/>
                </a:cxn>
                <a:cxn ang="0">
                  <a:pos x="17" y="46"/>
                </a:cxn>
                <a:cxn ang="0">
                  <a:pos x="26" y="46"/>
                </a:cxn>
                <a:cxn ang="0">
                  <a:pos x="42" y="41"/>
                </a:cxn>
                <a:cxn ang="0">
                  <a:pos x="47" y="29"/>
                </a:cxn>
                <a:cxn ang="0">
                  <a:pos x="26" y="13"/>
                </a:cxn>
              </a:cxnLst>
              <a:rect l="0" t="0" r="r" b="b"/>
              <a:pathLst>
                <a:path w="70" h="101">
                  <a:moveTo>
                    <a:pt x="50" y="101"/>
                  </a:moveTo>
                  <a:cubicBezTo>
                    <a:pt x="41" y="86"/>
                    <a:pt x="41" y="86"/>
                    <a:pt x="41" y="86"/>
                  </a:cubicBezTo>
                  <a:cubicBezTo>
                    <a:pt x="34" y="73"/>
                    <a:pt x="29" y="66"/>
                    <a:pt x="24" y="60"/>
                  </a:cubicBezTo>
                  <a:cubicBezTo>
                    <a:pt x="22"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3" y="59"/>
                    <a:pt x="50" y="68"/>
                    <a:pt x="55" y="77"/>
                  </a:cubicBezTo>
                  <a:cubicBezTo>
                    <a:pt x="70" y="101"/>
                    <a:pt x="70" y="101"/>
                    <a:pt x="70" y="101"/>
                  </a:cubicBezTo>
                  <a:lnTo>
                    <a:pt x="50" y="101"/>
                  </a:lnTo>
                  <a:close/>
                  <a:moveTo>
                    <a:pt x="26" y="13"/>
                  </a:moveTo>
                  <a:cubicBezTo>
                    <a:pt x="17" y="13"/>
                    <a:pt x="17" y="13"/>
                    <a:pt x="17" y="13"/>
                  </a:cubicBezTo>
                  <a:cubicBezTo>
                    <a:pt x="17" y="46"/>
                    <a:pt x="17" y="46"/>
                    <a:pt x="17" y="46"/>
                  </a:cubicBezTo>
                  <a:cubicBezTo>
                    <a:pt x="26" y="46"/>
                    <a:pt x="26" y="46"/>
                    <a:pt x="26" y="46"/>
                  </a:cubicBezTo>
                  <a:cubicBezTo>
                    <a:pt x="35" y="46"/>
                    <a:pt x="39" y="44"/>
                    <a:pt x="42" y="41"/>
                  </a:cubicBezTo>
                  <a:cubicBezTo>
                    <a:pt x="45" y="38"/>
                    <a:pt x="47" y="34"/>
                    <a:pt x="47" y="29"/>
                  </a:cubicBezTo>
                  <a:cubicBezTo>
                    <a:pt x="47" y="19"/>
                    <a:pt x="41" y="13"/>
                    <a:pt x="26" y="13"/>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 name="Freeform 10"/>
            <p:cNvSpPr>
              <a:spLocks/>
            </p:cNvSpPr>
            <p:nvPr userDrawn="1"/>
          </p:nvSpPr>
          <p:spPr bwMode="gray">
            <a:xfrm>
              <a:off x="5040" y="4158"/>
              <a:ext cx="23" cy="40"/>
            </a:xfrm>
            <a:custGeom>
              <a:avLst/>
              <a:gdLst/>
              <a:ahLst/>
              <a:cxnLst>
                <a:cxn ang="0">
                  <a:pos x="0" y="40"/>
                </a:cxn>
                <a:cxn ang="0">
                  <a:pos x="0" y="0"/>
                </a:cxn>
                <a:cxn ang="0">
                  <a:pos x="23" y="0"/>
                </a:cxn>
                <a:cxn ang="0">
                  <a:pos x="22" y="5"/>
                </a:cxn>
                <a:cxn ang="0">
                  <a:pos x="7" y="5"/>
                </a:cxn>
                <a:cxn ang="0">
                  <a:pos x="7" y="16"/>
                </a:cxn>
                <a:cxn ang="0">
                  <a:pos x="19" y="16"/>
                </a:cxn>
                <a:cxn ang="0">
                  <a:pos x="19" y="22"/>
                </a:cxn>
                <a:cxn ang="0">
                  <a:pos x="7" y="22"/>
                </a:cxn>
                <a:cxn ang="0">
                  <a:pos x="7" y="35"/>
                </a:cxn>
                <a:cxn ang="0">
                  <a:pos x="23" y="35"/>
                </a:cxn>
                <a:cxn ang="0">
                  <a:pos x="23" y="40"/>
                </a:cxn>
                <a:cxn ang="0">
                  <a:pos x="0" y="40"/>
                </a:cxn>
              </a:cxnLst>
              <a:rect l="0" t="0" r="r" b="b"/>
              <a:pathLst>
                <a:path w="23" h="40">
                  <a:moveTo>
                    <a:pt x="0" y="40"/>
                  </a:moveTo>
                  <a:lnTo>
                    <a:pt x="0" y="0"/>
                  </a:lnTo>
                  <a:lnTo>
                    <a:pt x="23" y="0"/>
                  </a:lnTo>
                  <a:lnTo>
                    <a:pt x="22" y="5"/>
                  </a:lnTo>
                  <a:lnTo>
                    <a:pt x="7" y="5"/>
                  </a:lnTo>
                  <a:lnTo>
                    <a:pt x="7" y="16"/>
                  </a:lnTo>
                  <a:lnTo>
                    <a:pt x="19" y="16"/>
                  </a:lnTo>
                  <a:lnTo>
                    <a:pt x="19" y="22"/>
                  </a:lnTo>
                  <a:lnTo>
                    <a:pt x="7" y="22"/>
                  </a:lnTo>
                  <a:lnTo>
                    <a:pt x="7" y="35"/>
                  </a:lnTo>
                  <a:lnTo>
                    <a:pt x="23" y="35"/>
                  </a:lnTo>
                  <a:lnTo>
                    <a:pt x="23" y="40"/>
                  </a:lnTo>
                  <a:lnTo>
                    <a:pt x="0" y="4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 name="Freeform 11"/>
            <p:cNvSpPr>
              <a:spLocks/>
            </p:cNvSpPr>
            <p:nvPr userDrawn="1"/>
          </p:nvSpPr>
          <p:spPr bwMode="gray">
            <a:xfrm>
              <a:off x="5076" y="4157"/>
              <a:ext cx="29" cy="42"/>
            </a:xfrm>
            <a:custGeom>
              <a:avLst/>
              <a:gdLst/>
              <a:ahLst/>
              <a:cxnLst>
                <a:cxn ang="0">
                  <a:pos x="33" y="105"/>
                </a:cxn>
                <a:cxn ang="0">
                  <a:pos x="0" y="96"/>
                </a:cxn>
                <a:cxn ang="0">
                  <a:pos x="7" y="83"/>
                </a:cxn>
                <a:cxn ang="0">
                  <a:pos x="34" y="92"/>
                </a:cxn>
                <a:cxn ang="0">
                  <a:pos x="54" y="75"/>
                </a:cxn>
                <a:cxn ang="0">
                  <a:pos x="39" y="60"/>
                </a:cxn>
                <a:cxn ang="0">
                  <a:pos x="28" y="57"/>
                </a:cxn>
                <a:cxn ang="0">
                  <a:pos x="8" y="45"/>
                </a:cxn>
                <a:cxn ang="0">
                  <a:pos x="4" y="30"/>
                </a:cxn>
                <a:cxn ang="0">
                  <a:pos x="39" y="0"/>
                </a:cxn>
                <a:cxn ang="0">
                  <a:pos x="71" y="10"/>
                </a:cxn>
                <a:cxn ang="0">
                  <a:pos x="63" y="22"/>
                </a:cxn>
                <a:cxn ang="0">
                  <a:pos x="39" y="14"/>
                </a:cxn>
                <a:cxn ang="0">
                  <a:pos x="23" y="28"/>
                </a:cxn>
                <a:cxn ang="0">
                  <a:pos x="36" y="40"/>
                </a:cxn>
                <a:cxn ang="0">
                  <a:pos x="48" y="44"/>
                </a:cxn>
                <a:cxn ang="0">
                  <a:pos x="73" y="73"/>
                </a:cxn>
                <a:cxn ang="0">
                  <a:pos x="33" y="105"/>
                </a:cxn>
              </a:cxnLst>
              <a:rect l="0" t="0" r="r" b="b"/>
              <a:pathLst>
                <a:path w="73" h="105">
                  <a:moveTo>
                    <a:pt x="33"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49" y="63"/>
                    <a:pt x="39" y="60"/>
                  </a:cubicBezTo>
                  <a:cubicBezTo>
                    <a:pt x="28" y="57"/>
                    <a:pt x="28" y="57"/>
                    <a:pt x="28" y="57"/>
                  </a:cubicBezTo>
                  <a:cubicBezTo>
                    <a:pt x="19" y="55"/>
                    <a:pt x="12" y="51"/>
                    <a:pt x="8"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59" y="105"/>
                    <a:pt x="33"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 name="Freeform 12"/>
            <p:cNvSpPr>
              <a:spLocks/>
            </p:cNvSpPr>
            <p:nvPr userDrawn="1"/>
          </p:nvSpPr>
          <p:spPr bwMode="gray">
            <a:xfrm>
              <a:off x="5118" y="4157"/>
              <a:ext cx="30" cy="42"/>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 name="Freeform 13"/>
            <p:cNvSpPr>
              <a:spLocks/>
            </p:cNvSpPr>
            <p:nvPr userDrawn="1"/>
          </p:nvSpPr>
          <p:spPr bwMode="gray">
            <a:xfrm>
              <a:off x="5183" y="4157"/>
              <a:ext cx="30" cy="42"/>
            </a:xfrm>
            <a:custGeom>
              <a:avLst/>
              <a:gdLst/>
              <a:ahLst/>
              <a:cxnLst>
                <a:cxn ang="0">
                  <a:pos x="33" y="105"/>
                </a:cxn>
                <a:cxn ang="0">
                  <a:pos x="0" y="96"/>
                </a:cxn>
                <a:cxn ang="0">
                  <a:pos x="6" y="83"/>
                </a:cxn>
                <a:cxn ang="0">
                  <a:pos x="33" y="92"/>
                </a:cxn>
                <a:cxn ang="0">
                  <a:pos x="53" y="75"/>
                </a:cxn>
                <a:cxn ang="0">
                  <a:pos x="38" y="60"/>
                </a:cxn>
                <a:cxn ang="0">
                  <a:pos x="27" y="57"/>
                </a:cxn>
                <a:cxn ang="0">
                  <a:pos x="8" y="45"/>
                </a:cxn>
                <a:cxn ang="0">
                  <a:pos x="4" y="30"/>
                </a:cxn>
                <a:cxn ang="0">
                  <a:pos x="38" y="0"/>
                </a:cxn>
                <a:cxn ang="0">
                  <a:pos x="70" y="10"/>
                </a:cxn>
                <a:cxn ang="0">
                  <a:pos x="63" y="22"/>
                </a:cxn>
                <a:cxn ang="0">
                  <a:pos x="39" y="14"/>
                </a:cxn>
                <a:cxn ang="0">
                  <a:pos x="22" y="28"/>
                </a:cxn>
                <a:cxn ang="0">
                  <a:pos x="36" y="40"/>
                </a:cxn>
                <a:cxn ang="0">
                  <a:pos x="48" y="44"/>
                </a:cxn>
                <a:cxn ang="0">
                  <a:pos x="73" y="73"/>
                </a:cxn>
                <a:cxn ang="0">
                  <a:pos x="33" y="105"/>
                </a:cxn>
              </a:cxnLst>
              <a:rect l="0" t="0" r="r" b="b"/>
              <a:pathLst>
                <a:path w="73" h="105">
                  <a:moveTo>
                    <a:pt x="33" y="105"/>
                  </a:moveTo>
                  <a:cubicBezTo>
                    <a:pt x="21" y="105"/>
                    <a:pt x="10" y="102"/>
                    <a:pt x="0" y="96"/>
                  </a:cubicBezTo>
                  <a:cubicBezTo>
                    <a:pt x="6" y="83"/>
                    <a:pt x="6" y="83"/>
                    <a:pt x="6" y="83"/>
                  </a:cubicBezTo>
                  <a:cubicBezTo>
                    <a:pt x="15" y="88"/>
                    <a:pt x="23" y="92"/>
                    <a:pt x="33" y="92"/>
                  </a:cubicBezTo>
                  <a:cubicBezTo>
                    <a:pt x="46" y="92"/>
                    <a:pt x="53" y="86"/>
                    <a:pt x="53" y="75"/>
                  </a:cubicBezTo>
                  <a:cubicBezTo>
                    <a:pt x="53" y="68"/>
                    <a:pt x="49" y="63"/>
                    <a:pt x="38" y="60"/>
                  </a:cubicBezTo>
                  <a:cubicBezTo>
                    <a:pt x="27" y="57"/>
                    <a:pt x="27" y="57"/>
                    <a:pt x="27" y="57"/>
                  </a:cubicBezTo>
                  <a:cubicBezTo>
                    <a:pt x="18" y="55"/>
                    <a:pt x="12" y="51"/>
                    <a:pt x="8" y="45"/>
                  </a:cubicBezTo>
                  <a:cubicBezTo>
                    <a:pt x="5" y="41"/>
                    <a:pt x="4" y="36"/>
                    <a:pt x="4" y="30"/>
                  </a:cubicBezTo>
                  <a:cubicBezTo>
                    <a:pt x="4" y="12"/>
                    <a:pt x="18" y="0"/>
                    <a:pt x="38" y="0"/>
                  </a:cubicBezTo>
                  <a:cubicBezTo>
                    <a:pt x="50" y="0"/>
                    <a:pt x="61" y="4"/>
                    <a:pt x="70" y="10"/>
                  </a:cubicBezTo>
                  <a:cubicBezTo>
                    <a:pt x="63" y="22"/>
                    <a:pt x="63" y="22"/>
                    <a:pt x="63" y="22"/>
                  </a:cubicBezTo>
                  <a:cubicBezTo>
                    <a:pt x="53" y="16"/>
                    <a:pt x="47" y="14"/>
                    <a:pt x="39" y="14"/>
                  </a:cubicBezTo>
                  <a:cubicBezTo>
                    <a:pt x="29" y="14"/>
                    <a:pt x="22" y="19"/>
                    <a:pt x="22" y="28"/>
                  </a:cubicBezTo>
                  <a:cubicBezTo>
                    <a:pt x="22" y="34"/>
                    <a:pt x="26" y="37"/>
                    <a:pt x="36" y="40"/>
                  </a:cubicBezTo>
                  <a:cubicBezTo>
                    <a:pt x="48" y="44"/>
                    <a:pt x="48" y="44"/>
                    <a:pt x="48" y="44"/>
                  </a:cubicBezTo>
                  <a:cubicBezTo>
                    <a:pt x="62" y="48"/>
                    <a:pt x="73" y="57"/>
                    <a:pt x="73" y="73"/>
                  </a:cubicBezTo>
                  <a:cubicBezTo>
                    <a:pt x="73" y="90"/>
                    <a:pt x="59" y="105"/>
                    <a:pt x="33"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 name="Freeform 14"/>
            <p:cNvSpPr>
              <a:spLocks/>
            </p:cNvSpPr>
            <p:nvPr userDrawn="1"/>
          </p:nvSpPr>
          <p:spPr bwMode="gray">
            <a:xfrm>
              <a:off x="5227" y="4157"/>
              <a:ext cx="29" cy="42"/>
            </a:xfrm>
            <a:custGeom>
              <a:avLst/>
              <a:gdLst/>
              <a:ahLst/>
              <a:cxnLst>
                <a:cxn ang="0">
                  <a:pos x="44" y="105"/>
                </a:cxn>
                <a:cxn ang="0">
                  <a:pos x="12" y="90"/>
                </a:cxn>
                <a:cxn ang="0">
                  <a:pos x="0" y="54"/>
                </a:cxn>
                <a:cxn ang="0">
                  <a:pos x="7" y="23"/>
                </a:cxn>
                <a:cxn ang="0">
                  <a:pos x="45" y="0"/>
                </a:cxn>
                <a:cxn ang="0">
                  <a:pos x="70" y="8"/>
                </a:cxn>
                <a:cxn ang="0">
                  <a:pos x="62" y="19"/>
                </a:cxn>
                <a:cxn ang="0">
                  <a:pos x="45" y="13"/>
                </a:cxn>
                <a:cxn ang="0">
                  <a:pos x="25" y="25"/>
                </a:cxn>
                <a:cxn ang="0">
                  <a:pos x="19" y="52"/>
                </a:cxn>
                <a:cxn ang="0">
                  <a:pos x="23" y="77"/>
                </a:cxn>
                <a:cxn ang="0">
                  <a:pos x="46" y="92"/>
                </a:cxn>
                <a:cxn ang="0">
                  <a:pos x="64" y="85"/>
                </a:cxn>
                <a:cxn ang="0">
                  <a:pos x="72" y="96"/>
                </a:cxn>
                <a:cxn ang="0">
                  <a:pos x="44" y="105"/>
                </a:cxn>
              </a:cxnLst>
              <a:rect l="0" t="0" r="r" b="b"/>
              <a:pathLst>
                <a:path w="72" h="105">
                  <a:moveTo>
                    <a:pt x="44" y="105"/>
                  </a:moveTo>
                  <a:cubicBezTo>
                    <a:pt x="31" y="105"/>
                    <a:pt x="20" y="100"/>
                    <a:pt x="12" y="90"/>
                  </a:cubicBezTo>
                  <a:cubicBezTo>
                    <a:pt x="4" y="81"/>
                    <a:pt x="0" y="69"/>
                    <a:pt x="0" y="54"/>
                  </a:cubicBezTo>
                  <a:cubicBezTo>
                    <a:pt x="0" y="42"/>
                    <a:pt x="3" y="32"/>
                    <a:pt x="7" y="23"/>
                  </a:cubicBezTo>
                  <a:cubicBezTo>
                    <a:pt x="15" y="9"/>
                    <a:pt x="29" y="0"/>
                    <a:pt x="45" y="0"/>
                  </a:cubicBezTo>
                  <a:cubicBezTo>
                    <a:pt x="54" y="0"/>
                    <a:pt x="64" y="3"/>
                    <a:pt x="70" y="8"/>
                  </a:cubicBezTo>
                  <a:cubicBezTo>
                    <a:pt x="62" y="19"/>
                    <a:pt x="62" y="19"/>
                    <a:pt x="62" y="19"/>
                  </a:cubicBezTo>
                  <a:cubicBezTo>
                    <a:pt x="57" y="15"/>
                    <a:pt x="51" y="13"/>
                    <a:pt x="45" y="13"/>
                  </a:cubicBezTo>
                  <a:cubicBezTo>
                    <a:pt x="36" y="13"/>
                    <a:pt x="29" y="18"/>
                    <a:pt x="25" y="25"/>
                  </a:cubicBezTo>
                  <a:cubicBezTo>
                    <a:pt x="21" y="32"/>
                    <a:pt x="19" y="40"/>
                    <a:pt x="19" y="52"/>
                  </a:cubicBezTo>
                  <a:cubicBezTo>
                    <a:pt x="19" y="65"/>
                    <a:pt x="21" y="72"/>
                    <a:pt x="23" y="77"/>
                  </a:cubicBezTo>
                  <a:cubicBezTo>
                    <a:pt x="28" y="87"/>
                    <a:pt x="36" y="92"/>
                    <a:pt x="46" y="92"/>
                  </a:cubicBezTo>
                  <a:cubicBezTo>
                    <a:pt x="53" y="92"/>
                    <a:pt x="58" y="90"/>
                    <a:pt x="64" y="85"/>
                  </a:cubicBezTo>
                  <a:cubicBezTo>
                    <a:pt x="72" y="96"/>
                    <a:pt x="72" y="96"/>
                    <a:pt x="72" y="96"/>
                  </a:cubicBezTo>
                  <a:cubicBezTo>
                    <a:pt x="64" y="102"/>
                    <a:pt x="55" y="105"/>
                    <a:pt x="44"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 name="Freeform 15"/>
            <p:cNvSpPr>
              <a:spLocks noEditPoints="1"/>
            </p:cNvSpPr>
            <p:nvPr userDrawn="1"/>
          </p:nvSpPr>
          <p:spPr bwMode="gray">
            <a:xfrm>
              <a:off x="5272" y="4158"/>
              <a:ext cx="28" cy="40"/>
            </a:xfrm>
            <a:custGeom>
              <a:avLst/>
              <a:gdLst/>
              <a:ahLst/>
              <a:cxnLst>
                <a:cxn ang="0">
                  <a:pos x="49" y="101"/>
                </a:cxn>
                <a:cxn ang="0">
                  <a:pos x="41" y="86"/>
                </a:cxn>
                <a:cxn ang="0">
                  <a:pos x="23" y="60"/>
                </a:cxn>
                <a:cxn ang="0">
                  <a:pos x="17" y="57"/>
                </a:cxn>
                <a:cxn ang="0">
                  <a:pos x="17" y="101"/>
                </a:cxn>
                <a:cxn ang="0">
                  <a:pos x="0" y="101"/>
                </a:cxn>
                <a:cxn ang="0">
                  <a:pos x="0" y="0"/>
                </a:cxn>
                <a:cxn ang="0">
                  <a:pos x="31" y="0"/>
                </a:cxn>
                <a:cxn ang="0">
                  <a:pos x="64" y="29"/>
                </a:cxn>
                <a:cxn ang="0">
                  <a:pos x="39" y="57"/>
                </a:cxn>
                <a:cxn ang="0">
                  <a:pos x="54" y="77"/>
                </a:cxn>
                <a:cxn ang="0">
                  <a:pos x="69" y="101"/>
                </a:cxn>
                <a:cxn ang="0">
                  <a:pos x="49" y="101"/>
                </a:cxn>
                <a:cxn ang="0">
                  <a:pos x="26" y="13"/>
                </a:cxn>
                <a:cxn ang="0">
                  <a:pos x="17" y="13"/>
                </a:cxn>
                <a:cxn ang="0">
                  <a:pos x="17" y="46"/>
                </a:cxn>
                <a:cxn ang="0">
                  <a:pos x="25" y="46"/>
                </a:cxn>
                <a:cxn ang="0">
                  <a:pos x="42" y="41"/>
                </a:cxn>
                <a:cxn ang="0">
                  <a:pos x="46" y="29"/>
                </a:cxn>
                <a:cxn ang="0">
                  <a:pos x="26" y="13"/>
                </a:cxn>
              </a:cxnLst>
              <a:rect l="0" t="0" r="r" b="b"/>
              <a:pathLst>
                <a:path w="69" h="101">
                  <a:moveTo>
                    <a:pt x="49" y="101"/>
                  </a:moveTo>
                  <a:cubicBezTo>
                    <a:pt x="41" y="86"/>
                    <a:pt x="41" y="86"/>
                    <a:pt x="41" y="86"/>
                  </a:cubicBezTo>
                  <a:cubicBezTo>
                    <a:pt x="34" y="73"/>
                    <a:pt x="29" y="66"/>
                    <a:pt x="23" y="60"/>
                  </a:cubicBezTo>
                  <a:cubicBezTo>
                    <a:pt x="21"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2" y="59"/>
                    <a:pt x="49" y="68"/>
                    <a:pt x="54" y="77"/>
                  </a:cubicBezTo>
                  <a:cubicBezTo>
                    <a:pt x="69" y="101"/>
                    <a:pt x="69" y="101"/>
                    <a:pt x="69" y="101"/>
                  </a:cubicBezTo>
                  <a:lnTo>
                    <a:pt x="49" y="101"/>
                  </a:lnTo>
                  <a:close/>
                  <a:moveTo>
                    <a:pt x="26" y="13"/>
                  </a:moveTo>
                  <a:cubicBezTo>
                    <a:pt x="17" y="13"/>
                    <a:pt x="17" y="13"/>
                    <a:pt x="17" y="13"/>
                  </a:cubicBezTo>
                  <a:cubicBezTo>
                    <a:pt x="17" y="46"/>
                    <a:pt x="17" y="46"/>
                    <a:pt x="17" y="46"/>
                  </a:cubicBezTo>
                  <a:cubicBezTo>
                    <a:pt x="25" y="46"/>
                    <a:pt x="25" y="46"/>
                    <a:pt x="25" y="46"/>
                  </a:cubicBezTo>
                  <a:cubicBezTo>
                    <a:pt x="34" y="46"/>
                    <a:pt x="39" y="44"/>
                    <a:pt x="42" y="41"/>
                  </a:cubicBezTo>
                  <a:cubicBezTo>
                    <a:pt x="45" y="38"/>
                    <a:pt x="46" y="34"/>
                    <a:pt x="46" y="29"/>
                  </a:cubicBezTo>
                  <a:cubicBezTo>
                    <a:pt x="46" y="19"/>
                    <a:pt x="41" y="13"/>
                    <a:pt x="26" y="13"/>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 name="Rectangle 16"/>
            <p:cNvSpPr>
              <a:spLocks noChangeArrowheads="1"/>
            </p:cNvSpPr>
            <p:nvPr userDrawn="1"/>
          </p:nvSpPr>
          <p:spPr bwMode="gray">
            <a:xfrm>
              <a:off x="5315" y="4158"/>
              <a:ext cx="6" cy="40"/>
            </a:xfrm>
            <a:prstGeom prst="rect">
              <a:avLst/>
            </a:prstGeom>
            <a:solidFill>
              <a:srgbClr val="231F2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 name="Freeform 17"/>
            <p:cNvSpPr>
              <a:spLocks noEditPoints="1"/>
            </p:cNvSpPr>
            <p:nvPr userDrawn="1"/>
          </p:nvSpPr>
          <p:spPr bwMode="gray">
            <a:xfrm>
              <a:off x="5340" y="4158"/>
              <a:ext cx="27" cy="40"/>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6"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 name="Freeform 18"/>
            <p:cNvSpPr>
              <a:spLocks/>
            </p:cNvSpPr>
            <p:nvPr userDrawn="1"/>
          </p:nvSpPr>
          <p:spPr bwMode="gray">
            <a:xfrm>
              <a:off x="5377" y="4158"/>
              <a:ext cx="28" cy="40"/>
            </a:xfrm>
            <a:custGeom>
              <a:avLst/>
              <a:gdLst/>
              <a:ahLst/>
              <a:cxnLst>
                <a:cxn ang="0">
                  <a:pos x="28" y="5"/>
                </a:cxn>
                <a:cxn ang="0">
                  <a:pos x="17" y="5"/>
                </a:cxn>
                <a:cxn ang="0">
                  <a:pos x="17" y="40"/>
                </a:cxn>
                <a:cxn ang="0">
                  <a:pos x="11" y="40"/>
                </a:cxn>
                <a:cxn ang="0">
                  <a:pos x="11" y="5"/>
                </a:cxn>
                <a:cxn ang="0">
                  <a:pos x="0" y="5"/>
                </a:cxn>
                <a:cxn ang="0">
                  <a:pos x="0" y="0"/>
                </a:cxn>
                <a:cxn ang="0">
                  <a:pos x="28" y="0"/>
                </a:cxn>
                <a:cxn ang="0">
                  <a:pos x="28" y="5"/>
                </a:cxn>
              </a:cxnLst>
              <a:rect l="0" t="0" r="r" b="b"/>
              <a:pathLst>
                <a:path w="28" h="40">
                  <a:moveTo>
                    <a:pt x="28" y="5"/>
                  </a:moveTo>
                  <a:lnTo>
                    <a:pt x="17" y="5"/>
                  </a:lnTo>
                  <a:lnTo>
                    <a:pt x="17" y="40"/>
                  </a:lnTo>
                  <a:lnTo>
                    <a:pt x="11" y="40"/>
                  </a:lnTo>
                  <a:lnTo>
                    <a:pt x="11" y="5"/>
                  </a:lnTo>
                  <a:lnTo>
                    <a:pt x="0" y="5"/>
                  </a:lnTo>
                  <a:lnTo>
                    <a:pt x="0" y="0"/>
                  </a:lnTo>
                  <a:lnTo>
                    <a:pt x="28" y="0"/>
                  </a:lnTo>
                  <a:lnTo>
                    <a:pt x="28" y="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 name="Freeform 19"/>
            <p:cNvSpPr>
              <a:spLocks/>
            </p:cNvSpPr>
            <p:nvPr userDrawn="1"/>
          </p:nvSpPr>
          <p:spPr bwMode="gray">
            <a:xfrm>
              <a:off x="5415" y="4157"/>
              <a:ext cx="30" cy="42"/>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0" name="Freeform 20"/>
            <p:cNvSpPr>
              <a:spLocks noEditPoints="1"/>
            </p:cNvSpPr>
            <p:nvPr userDrawn="1"/>
          </p:nvSpPr>
          <p:spPr bwMode="gray">
            <a:xfrm>
              <a:off x="5455" y="4158"/>
              <a:ext cx="20" cy="20"/>
            </a:xfrm>
            <a:custGeom>
              <a:avLst/>
              <a:gdLst/>
              <a:ahLst/>
              <a:cxnLst>
                <a:cxn ang="0">
                  <a:pos x="25" y="49"/>
                </a:cxn>
                <a:cxn ang="0">
                  <a:pos x="0" y="25"/>
                </a:cxn>
                <a:cxn ang="0">
                  <a:pos x="25" y="0"/>
                </a:cxn>
                <a:cxn ang="0">
                  <a:pos x="49" y="25"/>
                </a:cxn>
                <a:cxn ang="0">
                  <a:pos x="25" y="49"/>
                </a:cxn>
                <a:cxn ang="0">
                  <a:pos x="25" y="5"/>
                </a:cxn>
                <a:cxn ang="0">
                  <a:pos x="6" y="25"/>
                </a:cxn>
                <a:cxn ang="0">
                  <a:pos x="25" y="44"/>
                </a:cxn>
                <a:cxn ang="0">
                  <a:pos x="43" y="25"/>
                </a:cxn>
                <a:cxn ang="0">
                  <a:pos x="25" y="5"/>
                </a:cxn>
                <a:cxn ang="0">
                  <a:pos x="29" y="38"/>
                </a:cxn>
                <a:cxn ang="0">
                  <a:pos x="27" y="34"/>
                </a:cxn>
                <a:cxn ang="0">
                  <a:pos x="22" y="27"/>
                </a:cxn>
                <a:cxn ang="0">
                  <a:pos x="21" y="27"/>
                </a:cxn>
                <a:cxn ang="0">
                  <a:pos x="21" y="38"/>
                </a:cxn>
                <a:cxn ang="0">
                  <a:pos x="16" y="38"/>
                </a:cxn>
                <a:cxn ang="0">
                  <a:pos x="16" y="11"/>
                </a:cxn>
                <a:cxn ang="0">
                  <a:pos x="26" y="11"/>
                </a:cxn>
                <a:cxn ang="0">
                  <a:pos x="34" y="19"/>
                </a:cxn>
                <a:cxn ang="0">
                  <a:pos x="28" y="26"/>
                </a:cxn>
                <a:cxn ang="0">
                  <a:pos x="29" y="28"/>
                </a:cxn>
                <a:cxn ang="0">
                  <a:pos x="36" y="38"/>
                </a:cxn>
                <a:cxn ang="0">
                  <a:pos x="29" y="38"/>
                </a:cxn>
                <a:cxn ang="0">
                  <a:pos x="26" y="16"/>
                </a:cxn>
                <a:cxn ang="0">
                  <a:pos x="23" y="15"/>
                </a:cxn>
                <a:cxn ang="0">
                  <a:pos x="21" y="15"/>
                </a:cxn>
                <a:cxn ang="0">
                  <a:pos x="21" y="23"/>
                </a:cxn>
                <a:cxn ang="0">
                  <a:pos x="23" y="23"/>
                </a:cxn>
                <a:cxn ang="0">
                  <a:pos x="27" y="22"/>
                </a:cxn>
                <a:cxn ang="0">
                  <a:pos x="28" y="19"/>
                </a:cxn>
                <a:cxn ang="0">
                  <a:pos x="26" y="16"/>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5"/>
                  </a:moveTo>
                  <a:cubicBezTo>
                    <a:pt x="14" y="5"/>
                    <a:pt x="6" y="14"/>
                    <a:pt x="6" y="25"/>
                  </a:cubicBezTo>
                  <a:cubicBezTo>
                    <a:pt x="6" y="35"/>
                    <a:pt x="14" y="44"/>
                    <a:pt x="25" y="44"/>
                  </a:cubicBezTo>
                  <a:cubicBezTo>
                    <a:pt x="35" y="44"/>
                    <a:pt x="43" y="35"/>
                    <a:pt x="43" y="25"/>
                  </a:cubicBezTo>
                  <a:cubicBezTo>
                    <a:pt x="43" y="14"/>
                    <a:pt x="35" y="5"/>
                    <a:pt x="25" y="5"/>
                  </a:cubicBezTo>
                  <a:close/>
                  <a:moveTo>
                    <a:pt x="29" y="38"/>
                  </a:moveTo>
                  <a:cubicBezTo>
                    <a:pt x="28" y="36"/>
                    <a:pt x="28" y="36"/>
                    <a:pt x="27" y="34"/>
                  </a:cubicBezTo>
                  <a:cubicBezTo>
                    <a:pt x="24" y="29"/>
                    <a:pt x="23" y="27"/>
                    <a:pt x="22" y="27"/>
                  </a:cubicBezTo>
                  <a:cubicBezTo>
                    <a:pt x="22" y="27"/>
                    <a:pt x="22" y="27"/>
                    <a:pt x="21" y="27"/>
                  </a:cubicBezTo>
                  <a:cubicBezTo>
                    <a:pt x="21" y="38"/>
                    <a:pt x="21" y="38"/>
                    <a:pt x="21" y="38"/>
                  </a:cubicBezTo>
                  <a:cubicBezTo>
                    <a:pt x="16" y="38"/>
                    <a:pt x="16" y="38"/>
                    <a:pt x="16" y="38"/>
                  </a:cubicBezTo>
                  <a:cubicBezTo>
                    <a:pt x="16" y="11"/>
                    <a:pt x="16" y="11"/>
                    <a:pt x="16" y="11"/>
                  </a:cubicBezTo>
                  <a:cubicBezTo>
                    <a:pt x="26" y="11"/>
                    <a:pt x="26" y="11"/>
                    <a:pt x="26" y="11"/>
                  </a:cubicBezTo>
                  <a:cubicBezTo>
                    <a:pt x="31" y="11"/>
                    <a:pt x="34" y="14"/>
                    <a:pt x="34" y="19"/>
                  </a:cubicBezTo>
                  <a:cubicBezTo>
                    <a:pt x="34" y="23"/>
                    <a:pt x="31" y="26"/>
                    <a:pt x="28" y="26"/>
                  </a:cubicBezTo>
                  <a:cubicBezTo>
                    <a:pt x="29" y="27"/>
                    <a:pt x="29" y="27"/>
                    <a:pt x="29" y="28"/>
                  </a:cubicBezTo>
                  <a:cubicBezTo>
                    <a:pt x="31" y="29"/>
                    <a:pt x="36" y="38"/>
                    <a:pt x="36" y="38"/>
                  </a:cubicBezTo>
                  <a:lnTo>
                    <a:pt x="29" y="38"/>
                  </a:lnTo>
                  <a:close/>
                  <a:moveTo>
                    <a:pt x="26" y="16"/>
                  </a:moveTo>
                  <a:cubicBezTo>
                    <a:pt x="26" y="15"/>
                    <a:pt x="25" y="15"/>
                    <a:pt x="23" y="15"/>
                  </a:cubicBezTo>
                  <a:cubicBezTo>
                    <a:pt x="21" y="15"/>
                    <a:pt x="21" y="15"/>
                    <a:pt x="21" y="15"/>
                  </a:cubicBezTo>
                  <a:cubicBezTo>
                    <a:pt x="21" y="23"/>
                    <a:pt x="21" y="23"/>
                    <a:pt x="21" y="23"/>
                  </a:cubicBezTo>
                  <a:cubicBezTo>
                    <a:pt x="23" y="23"/>
                    <a:pt x="23" y="23"/>
                    <a:pt x="23" y="23"/>
                  </a:cubicBezTo>
                  <a:cubicBezTo>
                    <a:pt x="26" y="23"/>
                    <a:pt x="27" y="22"/>
                    <a:pt x="27" y="22"/>
                  </a:cubicBezTo>
                  <a:cubicBezTo>
                    <a:pt x="28" y="21"/>
                    <a:pt x="28" y="20"/>
                    <a:pt x="28" y="19"/>
                  </a:cubicBezTo>
                  <a:cubicBezTo>
                    <a:pt x="28" y="17"/>
                    <a:pt x="28" y="16"/>
                    <a:pt x="26" y="16"/>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1" name="Freeform 21"/>
            <p:cNvSpPr>
              <a:spLocks noEditPoints="1"/>
            </p:cNvSpPr>
            <p:nvPr userDrawn="1"/>
          </p:nvSpPr>
          <p:spPr bwMode="gray">
            <a:xfrm>
              <a:off x="4665" y="4092"/>
              <a:ext cx="183" cy="183"/>
            </a:xfrm>
            <a:custGeom>
              <a:avLst/>
              <a:gdLst/>
              <a:ahLst/>
              <a:cxnLst>
                <a:cxn ang="0">
                  <a:pos x="0" y="226"/>
                </a:cxn>
                <a:cxn ang="0">
                  <a:pos x="451" y="226"/>
                </a:cxn>
                <a:cxn ang="0">
                  <a:pos x="273" y="61"/>
                </a:cxn>
                <a:cxn ang="0">
                  <a:pos x="362" y="61"/>
                </a:cxn>
                <a:cxn ang="0">
                  <a:pos x="261" y="61"/>
                </a:cxn>
                <a:cxn ang="0">
                  <a:pos x="246" y="12"/>
                </a:cxn>
                <a:cxn ang="0">
                  <a:pos x="261" y="61"/>
                </a:cxn>
                <a:cxn ang="0">
                  <a:pos x="117" y="370"/>
                </a:cxn>
                <a:cxn ang="0">
                  <a:pos x="74" y="378"/>
                </a:cxn>
                <a:cxn ang="0">
                  <a:pos x="330" y="167"/>
                </a:cxn>
                <a:cxn ang="0">
                  <a:pos x="208" y="199"/>
                </a:cxn>
                <a:cxn ang="0">
                  <a:pos x="241" y="156"/>
                </a:cxn>
                <a:cxn ang="0">
                  <a:pos x="236" y="140"/>
                </a:cxn>
                <a:cxn ang="0">
                  <a:pos x="275" y="79"/>
                </a:cxn>
                <a:cxn ang="0">
                  <a:pos x="373" y="92"/>
                </a:cxn>
                <a:cxn ang="0">
                  <a:pos x="393" y="129"/>
                </a:cxn>
                <a:cxn ang="0">
                  <a:pos x="439" y="205"/>
                </a:cxn>
                <a:cxn ang="0">
                  <a:pos x="346" y="167"/>
                </a:cxn>
                <a:cxn ang="0">
                  <a:pos x="234" y="11"/>
                </a:cxn>
                <a:cxn ang="0">
                  <a:pos x="88" y="61"/>
                </a:cxn>
                <a:cxn ang="0">
                  <a:pos x="234" y="11"/>
                </a:cxn>
                <a:cxn ang="0">
                  <a:pos x="166" y="71"/>
                </a:cxn>
                <a:cxn ang="0">
                  <a:pos x="184" y="117"/>
                </a:cxn>
                <a:cxn ang="0">
                  <a:pos x="173" y="126"/>
                </a:cxn>
                <a:cxn ang="0">
                  <a:pos x="143" y="205"/>
                </a:cxn>
                <a:cxn ang="0">
                  <a:pos x="77" y="71"/>
                </a:cxn>
                <a:cxn ang="0">
                  <a:pos x="138" y="216"/>
                </a:cxn>
                <a:cxn ang="0">
                  <a:pos x="83" y="334"/>
                </a:cxn>
                <a:cxn ang="0">
                  <a:pos x="10" y="226"/>
                </a:cxn>
                <a:cxn ang="0">
                  <a:pos x="234" y="440"/>
                </a:cxn>
                <a:cxn ang="0">
                  <a:pos x="212" y="440"/>
                </a:cxn>
                <a:cxn ang="0">
                  <a:pos x="128" y="370"/>
                </a:cxn>
                <a:cxn ang="0">
                  <a:pos x="282" y="379"/>
                </a:cxn>
                <a:cxn ang="0">
                  <a:pos x="299" y="370"/>
                </a:cxn>
                <a:cxn ang="0">
                  <a:pos x="234" y="440"/>
                </a:cxn>
                <a:cxn ang="0">
                  <a:pos x="294" y="359"/>
                </a:cxn>
                <a:cxn ang="0">
                  <a:pos x="329" y="291"/>
                </a:cxn>
                <a:cxn ang="0">
                  <a:pos x="202" y="349"/>
                </a:cxn>
                <a:cxn ang="0">
                  <a:pos x="151" y="323"/>
                </a:cxn>
                <a:cxn ang="0">
                  <a:pos x="268" y="216"/>
                </a:cxn>
                <a:cxn ang="0">
                  <a:pos x="307" y="250"/>
                </a:cxn>
                <a:cxn ang="0">
                  <a:pos x="440" y="216"/>
                </a:cxn>
                <a:cxn ang="0">
                  <a:pos x="393" y="359"/>
                </a:cxn>
              </a:cxnLst>
              <a:rect l="0" t="0" r="r" b="b"/>
              <a:pathLst>
                <a:path w="451" h="452">
                  <a:moveTo>
                    <a:pt x="225" y="0"/>
                  </a:moveTo>
                  <a:cubicBezTo>
                    <a:pt x="101" y="0"/>
                    <a:pt x="0" y="102"/>
                    <a:pt x="0" y="226"/>
                  </a:cubicBezTo>
                  <a:cubicBezTo>
                    <a:pt x="0" y="350"/>
                    <a:pt x="101" y="452"/>
                    <a:pt x="225" y="452"/>
                  </a:cubicBezTo>
                  <a:cubicBezTo>
                    <a:pt x="350" y="452"/>
                    <a:pt x="451" y="350"/>
                    <a:pt x="451" y="226"/>
                  </a:cubicBezTo>
                  <a:cubicBezTo>
                    <a:pt x="451" y="102"/>
                    <a:pt x="350" y="0"/>
                    <a:pt x="225" y="0"/>
                  </a:cubicBezTo>
                  <a:close/>
                  <a:moveTo>
                    <a:pt x="273" y="61"/>
                  </a:moveTo>
                  <a:cubicBezTo>
                    <a:pt x="291" y="22"/>
                    <a:pt x="291" y="22"/>
                    <a:pt x="291" y="22"/>
                  </a:cubicBezTo>
                  <a:cubicBezTo>
                    <a:pt x="317" y="30"/>
                    <a:pt x="341" y="43"/>
                    <a:pt x="362" y="61"/>
                  </a:cubicBezTo>
                  <a:lnTo>
                    <a:pt x="273" y="61"/>
                  </a:lnTo>
                  <a:close/>
                  <a:moveTo>
                    <a:pt x="261" y="61"/>
                  </a:moveTo>
                  <a:cubicBezTo>
                    <a:pt x="223" y="61"/>
                    <a:pt x="223" y="61"/>
                    <a:pt x="223" y="61"/>
                  </a:cubicBezTo>
                  <a:cubicBezTo>
                    <a:pt x="246" y="12"/>
                    <a:pt x="246" y="12"/>
                    <a:pt x="246" y="12"/>
                  </a:cubicBezTo>
                  <a:cubicBezTo>
                    <a:pt x="258" y="13"/>
                    <a:pt x="269" y="16"/>
                    <a:pt x="280" y="18"/>
                  </a:cubicBezTo>
                  <a:lnTo>
                    <a:pt x="261" y="61"/>
                  </a:lnTo>
                  <a:close/>
                  <a:moveTo>
                    <a:pt x="78" y="370"/>
                  </a:moveTo>
                  <a:cubicBezTo>
                    <a:pt x="117" y="370"/>
                    <a:pt x="117" y="370"/>
                    <a:pt x="117" y="370"/>
                  </a:cubicBezTo>
                  <a:cubicBezTo>
                    <a:pt x="102" y="402"/>
                    <a:pt x="102" y="402"/>
                    <a:pt x="102" y="402"/>
                  </a:cubicBezTo>
                  <a:cubicBezTo>
                    <a:pt x="92" y="395"/>
                    <a:pt x="83" y="387"/>
                    <a:pt x="74" y="378"/>
                  </a:cubicBezTo>
                  <a:lnTo>
                    <a:pt x="78" y="370"/>
                  </a:lnTo>
                  <a:close/>
                  <a:moveTo>
                    <a:pt x="330" y="167"/>
                  </a:moveTo>
                  <a:cubicBezTo>
                    <a:pt x="309" y="196"/>
                    <a:pt x="304" y="199"/>
                    <a:pt x="255" y="199"/>
                  </a:cubicBezTo>
                  <a:cubicBezTo>
                    <a:pt x="208" y="199"/>
                    <a:pt x="208" y="199"/>
                    <a:pt x="208" y="199"/>
                  </a:cubicBezTo>
                  <a:cubicBezTo>
                    <a:pt x="231" y="149"/>
                    <a:pt x="231" y="149"/>
                    <a:pt x="231" y="149"/>
                  </a:cubicBezTo>
                  <a:cubicBezTo>
                    <a:pt x="235" y="151"/>
                    <a:pt x="238" y="154"/>
                    <a:pt x="241" y="156"/>
                  </a:cubicBezTo>
                  <a:cubicBezTo>
                    <a:pt x="247" y="148"/>
                    <a:pt x="247" y="148"/>
                    <a:pt x="247" y="148"/>
                  </a:cubicBezTo>
                  <a:cubicBezTo>
                    <a:pt x="244" y="145"/>
                    <a:pt x="240" y="142"/>
                    <a:pt x="236" y="140"/>
                  </a:cubicBezTo>
                  <a:cubicBezTo>
                    <a:pt x="260" y="87"/>
                    <a:pt x="260" y="87"/>
                    <a:pt x="260" y="87"/>
                  </a:cubicBezTo>
                  <a:cubicBezTo>
                    <a:pt x="265" y="80"/>
                    <a:pt x="269" y="79"/>
                    <a:pt x="275" y="79"/>
                  </a:cubicBezTo>
                  <a:cubicBezTo>
                    <a:pt x="318" y="79"/>
                    <a:pt x="318" y="79"/>
                    <a:pt x="318" y="79"/>
                  </a:cubicBezTo>
                  <a:cubicBezTo>
                    <a:pt x="352" y="79"/>
                    <a:pt x="367" y="84"/>
                    <a:pt x="373" y="92"/>
                  </a:cubicBezTo>
                  <a:cubicBezTo>
                    <a:pt x="377" y="99"/>
                    <a:pt x="380" y="112"/>
                    <a:pt x="376" y="131"/>
                  </a:cubicBezTo>
                  <a:cubicBezTo>
                    <a:pt x="393" y="129"/>
                    <a:pt x="393" y="129"/>
                    <a:pt x="393" y="129"/>
                  </a:cubicBezTo>
                  <a:cubicBezTo>
                    <a:pt x="395" y="121"/>
                    <a:pt x="398" y="113"/>
                    <a:pt x="401" y="104"/>
                  </a:cubicBezTo>
                  <a:cubicBezTo>
                    <a:pt x="422" y="133"/>
                    <a:pt x="435" y="168"/>
                    <a:pt x="439" y="205"/>
                  </a:cubicBezTo>
                  <a:cubicBezTo>
                    <a:pt x="328" y="205"/>
                    <a:pt x="328" y="205"/>
                    <a:pt x="328" y="205"/>
                  </a:cubicBezTo>
                  <a:cubicBezTo>
                    <a:pt x="346" y="167"/>
                    <a:pt x="346" y="167"/>
                    <a:pt x="346" y="167"/>
                  </a:cubicBezTo>
                  <a:lnTo>
                    <a:pt x="330" y="167"/>
                  </a:lnTo>
                  <a:close/>
                  <a:moveTo>
                    <a:pt x="234" y="11"/>
                  </a:moveTo>
                  <a:cubicBezTo>
                    <a:pt x="211" y="61"/>
                    <a:pt x="211" y="61"/>
                    <a:pt x="211" y="61"/>
                  </a:cubicBezTo>
                  <a:cubicBezTo>
                    <a:pt x="88" y="61"/>
                    <a:pt x="88" y="61"/>
                    <a:pt x="88" y="61"/>
                  </a:cubicBezTo>
                  <a:cubicBezTo>
                    <a:pt x="126" y="30"/>
                    <a:pt x="173" y="11"/>
                    <a:pt x="225" y="11"/>
                  </a:cubicBezTo>
                  <a:cubicBezTo>
                    <a:pt x="228" y="11"/>
                    <a:pt x="231" y="11"/>
                    <a:pt x="234" y="11"/>
                  </a:cubicBezTo>
                  <a:close/>
                  <a:moveTo>
                    <a:pt x="77" y="71"/>
                  </a:moveTo>
                  <a:cubicBezTo>
                    <a:pt x="166" y="71"/>
                    <a:pt x="166" y="71"/>
                    <a:pt x="166" y="71"/>
                  </a:cubicBezTo>
                  <a:cubicBezTo>
                    <a:pt x="162" y="80"/>
                    <a:pt x="162" y="80"/>
                    <a:pt x="162" y="80"/>
                  </a:cubicBezTo>
                  <a:cubicBezTo>
                    <a:pt x="185" y="81"/>
                    <a:pt x="197" y="86"/>
                    <a:pt x="184" y="117"/>
                  </a:cubicBezTo>
                  <a:cubicBezTo>
                    <a:pt x="181" y="117"/>
                    <a:pt x="178" y="116"/>
                    <a:pt x="175" y="115"/>
                  </a:cubicBezTo>
                  <a:cubicBezTo>
                    <a:pt x="173" y="126"/>
                    <a:pt x="173" y="126"/>
                    <a:pt x="173" y="126"/>
                  </a:cubicBezTo>
                  <a:cubicBezTo>
                    <a:pt x="175" y="126"/>
                    <a:pt x="178" y="127"/>
                    <a:pt x="180" y="127"/>
                  </a:cubicBezTo>
                  <a:cubicBezTo>
                    <a:pt x="143" y="205"/>
                    <a:pt x="143" y="205"/>
                    <a:pt x="143" y="205"/>
                  </a:cubicBezTo>
                  <a:cubicBezTo>
                    <a:pt x="11" y="205"/>
                    <a:pt x="11" y="205"/>
                    <a:pt x="11" y="205"/>
                  </a:cubicBezTo>
                  <a:cubicBezTo>
                    <a:pt x="16" y="153"/>
                    <a:pt x="40" y="106"/>
                    <a:pt x="77" y="71"/>
                  </a:cubicBezTo>
                  <a:close/>
                  <a:moveTo>
                    <a:pt x="11" y="216"/>
                  </a:moveTo>
                  <a:cubicBezTo>
                    <a:pt x="138" y="216"/>
                    <a:pt x="138" y="216"/>
                    <a:pt x="138" y="216"/>
                  </a:cubicBezTo>
                  <a:cubicBezTo>
                    <a:pt x="115" y="266"/>
                    <a:pt x="115" y="266"/>
                    <a:pt x="115" y="266"/>
                  </a:cubicBezTo>
                  <a:cubicBezTo>
                    <a:pt x="83" y="334"/>
                    <a:pt x="83" y="334"/>
                    <a:pt x="83" y="334"/>
                  </a:cubicBezTo>
                  <a:cubicBezTo>
                    <a:pt x="77" y="344"/>
                    <a:pt x="69" y="348"/>
                    <a:pt x="51" y="351"/>
                  </a:cubicBezTo>
                  <a:cubicBezTo>
                    <a:pt x="25" y="316"/>
                    <a:pt x="10" y="272"/>
                    <a:pt x="10" y="226"/>
                  </a:cubicBezTo>
                  <a:cubicBezTo>
                    <a:pt x="10" y="223"/>
                    <a:pt x="11" y="219"/>
                    <a:pt x="11" y="216"/>
                  </a:cubicBezTo>
                  <a:close/>
                  <a:moveTo>
                    <a:pt x="234" y="440"/>
                  </a:moveTo>
                  <a:cubicBezTo>
                    <a:pt x="229" y="432"/>
                    <a:pt x="229" y="432"/>
                    <a:pt x="229" y="432"/>
                  </a:cubicBezTo>
                  <a:cubicBezTo>
                    <a:pt x="223" y="435"/>
                    <a:pt x="218" y="438"/>
                    <a:pt x="212" y="440"/>
                  </a:cubicBezTo>
                  <a:cubicBezTo>
                    <a:pt x="175" y="438"/>
                    <a:pt x="141" y="426"/>
                    <a:pt x="111" y="408"/>
                  </a:cubicBezTo>
                  <a:cubicBezTo>
                    <a:pt x="128" y="370"/>
                    <a:pt x="128" y="370"/>
                    <a:pt x="128" y="370"/>
                  </a:cubicBezTo>
                  <a:cubicBezTo>
                    <a:pt x="288" y="370"/>
                    <a:pt x="288" y="370"/>
                    <a:pt x="288" y="370"/>
                  </a:cubicBezTo>
                  <a:cubicBezTo>
                    <a:pt x="286" y="373"/>
                    <a:pt x="285" y="375"/>
                    <a:pt x="282" y="379"/>
                  </a:cubicBezTo>
                  <a:cubicBezTo>
                    <a:pt x="292" y="384"/>
                    <a:pt x="292" y="384"/>
                    <a:pt x="292" y="384"/>
                  </a:cubicBezTo>
                  <a:cubicBezTo>
                    <a:pt x="294" y="380"/>
                    <a:pt x="297" y="375"/>
                    <a:pt x="299" y="370"/>
                  </a:cubicBezTo>
                  <a:cubicBezTo>
                    <a:pt x="384" y="370"/>
                    <a:pt x="384" y="370"/>
                    <a:pt x="384" y="370"/>
                  </a:cubicBezTo>
                  <a:cubicBezTo>
                    <a:pt x="347" y="411"/>
                    <a:pt x="293" y="438"/>
                    <a:pt x="234" y="440"/>
                  </a:cubicBezTo>
                  <a:close/>
                  <a:moveTo>
                    <a:pt x="393" y="359"/>
                  </a:moveTo>
                  <a:cubicBezTo>
                    <a:pt x="294" y="359"/>
                    <a:pt x="294" y="359"/>
                    <a:pt x="294" y="359"/>
                  </a:cubicBezTo>
                  <a:cubicBezTo>
                    <a:pt x="307" y="344"/>
                    <a:pt x="337" y="302"/>
                    <a:pt x="343" y="293"/>
                  </a:cubicBezTo>
                  <a:cubicBezTo>
                    <a:pt x="329" y="291"/>
                    <a:pt x="329" y="291"/>
                    <a:pt x="329" y="291"/>
                  </a:cubicBezTo>
                  <a:cubicBezTo>
                    <a:pt x="311" y="310"/>
                    <a:pt x="293" y="324"/>
                    <a:pt x="280" y="333"/>
                  </a:cubicBezTo>
                  <a:cubicBezTo>
                    <a:pt x="262" y="344"/>
                    <a:pt x="239" y="349"/>
                    <a:pt x="202" y="349"/>
                  </a:cubicBezTo>
                  <a:cubicBezTo>
                    <a:pt x="174" y="349"/>
                    <a:pt x="158" y="348"/>
                    <a:pt x="149" y="343"/>
                  </a:cubicBezTo>
                  <a:cubicBezTo>
                    <a:pt x="145" y="341"/>
                    <a:pt x="146" y="333"/>
                    <a:pt x="151" y="323"/>
                  </a:cubicBezTo>
                  <a:cubicBezTo>
                    <a:pt x="200" y="216"/>
                    <a:pt x="200" y="216"/>
                    <a:pt x="200" y="216"/>
                  </a:cubicBezTo>
                  <a:cubicBezTo>
                    <a:pt x="268" y="216"/>
                    <a:pt x="268" y="216"/>
                    <a:pt x="268" y="216"/>
                  </a:cubicBezTo>
                  <a:cubicBezTo>
                    <a:pt x="295" y="218"/>
                    <a:pt x="297" y="224"/>
                    <a:pt x="292" y="250"/>
                  </a:cubicBezTo>
                  <a:cubicBezTo>
                    <a:pt x="307" y="250"/>
                    <a:pt x="307" y="250"/>
                    <a:pt x="307" y="250"/>
                  </a:cubicBezTo>
                  <a:cubicBezTo>
                    <a:pt x="323" y="216"/>
                    <a:pt x="323" y="216"/>
                    <a:pt x="323" y="216"/>
                  </a:cubicBezTo>
                  <a:cubicBezTo>
                    <a:pt x="440" y="216"/>
                    <a:pt x="440" y="216"/>
                    <a:pt x="440" y="216"/>
                  </a:cubicBezTo>
                  <a:cubicBezTo>
                    <a:pt x="440" y="219"/>
                    <a:pt x="440" y="223"/>
                    <a:pt x="440" y="226"/>
                  </a:cubicBezTo>
                  <a:cubicBezTo>
                    <a:pt x="440" y="276"/>
                    <a:pt x="422" y="323"/>
                    <a:pt x="393" y="35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2" name="Freeform 22"/>
            <p:cNvSpPr>
              <a:spLocks/>
            </p:cNvSpPr>
            <p:nvPr userDrawn="1"/>
          </p:nvSpPr>
          <p:spPr bwMode="gray">
            <a:xfrm>
              <a:off x="4769" y="4158"/>
              <a:ext cx="11" cy="11"/>
            </a:xfrm>
            <a:custGeom>
              <a:avLst/>
              <a:gdLst/>
              <a:ahLst/>
              <a:cxnLst>
                <a:cxn ang="0">
                  <a:pos x="0" y="7"/>
                </a:cxn>
                <a:cxn ang="0">
                  <a:pos x="17" y="27"/>
                </a:cxn>
                <a:cxn ang="0">
                  <a:pos x="26" y="20"/>
                </a:cxn>
                <a:cxn ang="0">
                  <a:pos x="8" y="0"/>
                </a:cxn>
                <a:cxn ang="0">
                  <a:pos x="0" y="7"/>
                </a:cxn>
              </a:cxnLst>
              <a:rect l="0" t="0" r="r" b="b"/>
              <a:pathLst>
                <a:path w="26" h="27">
                  <a:moveTo>
                    <a:pt x="0" y="7"/>
                  </a:moveTo>
                  <a:cubicBezTo>
                    <a:pt x="7" y="13"/>
                    <a:pt x="12" y="20"/>
                    <a:pt x="17" y="27"/>
                  </a:cubicBezTo>
                  <a:cubicBezTo>
                    <a:pt x="26" y="20"/>
                    <a:pt x="26" y="20"/>
                    <a:pt x="26" y="20"/>
                  </a:cubicBezTo>
                  <a:cubicBezTo>
                    <a:pt x="20" y="13"/>
                    <a:pt x="14" y="6"/>
                    <a:pt x="8" y="0"/>
                  </a:cubicBez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3" name="Freeform 23"/>
            <p:cNvSpPr>
              <a:spLocks/>
            </p:cNvSpPr>
            <p:nvPr userDrawn="1"/>
          </p:nvSpPr>
          <p:spPr bwMode="gray">
            <a:xfrm>
              <a:off x="4715" y="4137"/>
              <a:ext cx="11" cy="5"/>
            </a:xfrm>
            <a:custGeom>
              <a:avLst/>
              <a:gdLst/>
              <a:ahLst/>
              <a:cxnLst>
                <a:cxn ang="0">
                  <a:pos x="16" y="10"/>
                </a:cxn>
                <a:cxn ang="0">
                  <a:pos x="26" y="11"/>
                </a:cxn>
                <a:cxn ang="0">
                  <a:pos x="27" y="0"/>
                </a:cxn>
                <a:cxn ang="0">
                  <a:pos x="16" y="0"/>
                </a:cxn>
                <a:cxn ang="0">
                  <a:pos x="0" y="1"/>
                </a:cxn>
                <a:cxn ang="0">
                  <a:pos x="0" y="11"/>
                </a:cxn>
                <a:cxn ang="0">
                  <a:pos x="16" y="10"/>
                </a:cxn>
              </a:cxnLst>
              <a:rect l="0" t="0" r="r" b="b"/>
              <a:pathLst>
                <a:path w="27" h="11">
                  <a:moveTo>
                    <a:pt x="16" y="10"/>
                  </a:moveTo>
                  <a:cubicBezTo>
                    <a:pt x="20" y="10"/>
                    <a:pt x="23" y="11"/>
                    <a:pt x="26" y="11"/>
                  </a:cubicBezTo>
                  <a:cubicBezTo>
                    <a:pt x="27" y="0"/>
                    <a:pt x="27" y="0"/>
                    <a:pt x="27" y="0"/>
                  </a:cubicBezTo>
                  <a:cubicBezTo>
                    <a:pt x="23" y="0"/>
                    <a:pt x="20" y="0"/>
                    <a:pt x="16" y="0"/>
                  </a:cubicBezTo>
                  <a:cubicBezTo>
                    <a:pt x="10" y="0"/>
                    <a:pt x="5" y="0"/>
                    <a:pt x="0" y="1"/>
                  </a:cubicBezTo>
                  <a:cubicBezTo>
                    <a:pt x="0" y="11"/>
                    <a:pt x="0" y="11"/>
                    <a:pt x="0" y="11"/>
                  </a:cubicBezTo>
                  <a:cubicBezTo>
                    <a:pt x="6" y="11"/>
                    <a:pt x="11" y="10"/>
                    <a:pt x="16"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4" name="Freeform 24"/>
            <p:cNvSpPr>
              <a:spLocks/>
            </p:cNvSpPr>
            <p:nvPr userDrawn="1"/>
          </p:nvSpPr>
          <p:spPr bwMode="gray">
            <a:xfrm>
              <a:off x="4695" y="4139"/>
              <a:ext cx="11" cy="8"/>
            </a:xfrm>
            <a:custGeom>
              <a:avLst/>
              <a:gdLst/>
              <a:ahLst/>
              <a:cxnLst>
                <a:cxn ang="0">
                  <a:pos x="29" y="11"/>
                </a:cxn>
                <a:cxn ang="0">
                  <a:pos x="26" y="0"/>
                </a:cxn>
                <a:cxn ang="0">
                  <a:pos x="0" y="9"/>
                </a:cxn>
                <a:cxn ang="0">
                  <a:pos x="4" y="19"/>
                </a:cxn>
                <a:cxn ang="0">
                  <a:pos x="29" y="11"/>
                </a:cxn>
              </a:cxnLst>
              <a:rect l="0" t="0" r="r" b="b"/>
              <a:pathLst>
                <a:path w="29" h="19">
                  <a:moveTo>
                    <a:pt x="29" y="11"/>
                  </a:moveTo>
                  <a:cubicBezTo>
                    <a:pt x="26" y="0"/>
                    <a:pt x="26" y="0"/>
                    <a:pt x="26" y="0"/>
                  </a:cubicBezTo>
                  <a:cubicBezTo>
                    <a:pt x="17" y="2"/>
                    <a:pt x="9" y="5"/>
                    <a:pt x="0" y="9"/>
                  </a:cubicBezTo>
                  <a:cubicBezTo>
                    <a:pt x="4" y="19"/>
                    <a:pt x="4" y="19"/>
                    <a:pt x="4" y="19"/>
                  </a:cubicBezTo>
                  <a:cubicBezTo>
                    <a:pt x="12" y="15"/>
                    <a:pt x="20" y="13"/>
                    <a:pt x="29"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5" name="Freeform 25"/>
            <p:cNvSpPr>
              <a:spLocks/>
            </p:cNvSpPr>
            <p:nvPr userDrawn="1"/>
          </p:nvSpPr>
          <p:spPr bwMode="gray">
            <a:xfrm>
              <a:off x="4676" y="4147"/>
              <a:ext cx="12" cy="9"/>
            </a:xfrm>
            <a:custGeom>
              <a:avLst/>
              <a:gdLst/>
              <a:ahLst/>
              <a:cxnLst>
                <a:cxn ang="0">
                  <a:pos x="7" y="24"/>
                </a:cxn>
                <a:cxn ang="0">
                  <a:pos x="28" y="10"/>
                </a:cxn>
                <a:cxn ang="0">
                  <a:pos x="23" y="0"/>
                </a:cxn>
                <a:cxn ang="0">
                  <a:pos x="0" y="16"/>
                </a:cxn>
                <a:cxn ang="0">
                  <a:pos x="7" y="24"/>
                </a:cxn>
              </a:cxnLst>
              <a:rect l="0" t="0" r="r" b="b"/>
              <a:pathLst>
                <a:path w="28" h="24">
                  <a:moveTo>
                    <a:pt x="7" y="24"/>
                  </a:moveTo>
                  <a:cubicBezTo>
                    <a:pt x="14" y="19"/>
                    <a:pt x="21" y="14"/>
                    <a:pt x="28" y="10"/>
                  </a:cubicBezTo>
                  <a:cubicBezTo>
                    <a:pt x="23" y="0"/>
                    <a:pt x="23" y="0"/>
                    <a:pt x="23" y="0"/>
                  </a:cubicBezTo>
                  <a:cubicBezTo>
                    <a:pt x="15" y="5"/>
                    <a:pt x="7" y="10"/>
                    <a:pt x="0" y="16"/>
                  </a:cubicBezTo>
                  <a:lnTo>
                    <a:pt x="7"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 name="Freeform 26"/>
            <p:cNvSpPr>
              <a:spLocks/>
            </p:cNvSpPr>
            <p:nvPr userDrawn="1"/>
          </p:nvSpPr>
          <p:spPr bwMode="gray">
            <a:xfrm>
              <a:off x="4789" y="4198"/>
              <a:ext cx="5" cy="11"/>
            </a:xfrm>
            <a:custGeom>
              <a:avLst/>
              <a:gdLst/>
              <a:ahLst/>
              <a:cxnLst>
                <a:cxn ang="0">
                  <a:pos x="0" y="2"/>
                </a:cxn>
                <a:cxn ang="0">
                  <a:pos x="2" y="28"/>
                </a:cxn>
                <a:cxn ang="0">
                  <a:pos x="13" y="27"/>
                </a:cxn>
                <a:cxn ang="0">
                  <a:pos x="10" y="0"/>
                </a:cxn>
                <a:cxn ang="0">
                  <a:pos x="0" y="2"/>
                </a:cxn>
              </a:cxnLst>
              <a:rect l="0" t="0" r="r" b="b"/>
              <a:pathLst>
                <a:path w="13" h="28">
                  <a:moveTo>
                    <a:pt x="0" y="2"/>
                  </a:moveTo>
                  <a:cubicBezTo>
                    <a:pt x="1" y="10"/>
                    <a:pt x="2" y="19"/>
                    <a:pt x="2" y="28"/>
                  </a:cubicBezTo>
                  <a:cubicBezTo>
                    <a:pt x="13" y="27"/>
                    <a:pt x="13" y="27"/>
                    <a:pt x="13" y="27"/>
                  </a:cubicBezTo>
                  <a:cubicBezTo>
                    <a:pt x="13" y="18"/>
                    <a:pt x="12" y="9"/>
                    <a:pt x="10" y="0"/>
                  </a:cubicBez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 name="Freeform 27"/>
            <p:cNvSpPr>
              <a:spLocks/>
            </p:cNvSpPr>
            <p:nvPr userDrawn="1"/>
          </p:nvSpPr>
          <p:spPr bwMode="gray">
            <a:xfrm>
              <a:off x="4767" y="4253"/>
              <a:ext cx="10" cy="11"/>
            </a:xfrm>
            <a:custGeom>
              <a:avLst/>
              <a:gdLst/>
              <a:ahLst/>
              <a:cxnLst>
                <a:cxn ang="0">
                  <a:pos x="0" y="18"/>
                </a:cxn>
                <a:cxn ang="0">
                  <a:pos x="7" y="26"/>
                </a:cxn>
                <a:cxn ang="0">
                  <a:pos x="26" y="6"/>
                </a:cxn>
                <a:cxn ang="0">
                  <a:pos x="18" y="0"/>
                </a:cxn>
                <a:cxn ang="0">
                  <a:pos x="0" y="18"/>
                </a:cxn>
              </a:cxnLst>
              <a:rect l="0" t="0" r="r" b="b"/>
              <a:pathLst>
                <a:path w="26" h="26">
                  <a:moveTo>
                    <a:pt x="0" y="18"/>
                  </a:moveTo>
                  <a:cubicBezTo>
                    <a:pt x="7" y="26"/>
                    <a:pt x="7" y="26"/>
                    <a:pt x="7" y="26"/>
                  </a:cubicBezTo>
                  <a:cubicBezTo>
                    <a:pt x="14" y="20"/>
                    <a:pt x="20" y="13"/>
                    <a:pt x="26" y="6"/>
                  </a:cubicBezTo>
                  <a:cubicBezTo>
                    <a:pt x="18" y="0"/>
                    <a:pt x="18" y="0"/>
                    <a:pt x="18" y="0"/>
                  </a:cubicBezTo>
                  <a:cubicBezTo>
                    <a:pt x="13" y="6"/>
                    <a:pt x="7" y="12"/>
                    <a:pt x="0"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8"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3689977144"/>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PS Product: Probl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0200"/>
            <a:ext cx="8229600" cy="674688"/>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57200" y="1276350"/>
            <a:ext cx="8229600" cy="5111749"/>
          </a:xfrm>
        </p:spPr>
        <p:txBody>
          <a:bodyPr/>
          <a:lstStyle>
            <a:lvl1pPr>
              <a:spcBef>
                <a:spcPts val="600"/>
              </a:spcBef>
              <a:spcAft>
                <a:spcPts val="400"/>
              </a:spcAft>
              <a:defRPr sz="2400"/>
            </a:lvl1pPr>
            <a:lvl2pPr>
              <a:lnSpc>
                <a:spcPct val="95000"/>
              </a:lnSpc>
              <a:spcBef>
                <a:spcPts val="600"/>
              </a:spcBef>
              <a:spcAft>
                <a:spcPts val="400"/>
              </a:spcAft>
              <a:defRPr/>
            </a:lvl2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p>
            <a:fld id="{D7753623-2F49-4AA8-B4BD-69AAF9146489}" type="datetime1">
              <a:rPr lang="en-US" smtClean="0">
                <a:solidFill>
                  <a:srgbClr val="000000">
                    <a:tint val="75000"/>
                  </a:srgbClr>
                </a:solidFill>
              </a:rPr>
              <a:pPr/>
              <a:t>8/8/2016</a:t>
            </a:fld>
            <a:endParaRPr lang="en-US">
              <a:solidFill>
                <a:srgbClr val="000000">
                  <a:tint val="75000"/>
                </a:srgbClr>
              </a:solidFill>
            </a:endParaRPr>
          </a:p>
        </p:txBody>
      </p:sp>
      <p:sp>
        <p:nvSpPr>
          <p:cNvPr id="7" name="Rectangle 6"/>
          <p:cNvSpPr/>
          <p:nvPr userDrawn="1"/>
        </p:nvSpPr>
        <p:spPr>
          <a:xfrm>
            <a:off x="6773863" y="152400"/>
            <a:ext cx="1210468" cy="2770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atd_gen_off_patent_bp1"/>
          <p:cNvSpPr txBox="1">
            <a:spLocks/>
          </p:cNvSpPr>
          <p:nvPr userDrawn="1"/>
        </p:nvSpPr>
        <p:spPr bwMode="ltGray">
          <a:xfrm>
            <a:off x="6789737" y="152400"/>
            <a:ext cx="2206626" cy="279400"/>
          </a:xfrm>
          <a:prstGeom prst="rect">
            <a:avLst/>
          </a:prstGeom>
        </p:spPr>
        <p:txBody>
          <a:bodyPr vert="horz" lIns="0" tIns="0" rIns="0" bIns="0" rtlCol="0" anchor="ctr">
            <a:normAutofit/>
          </a:bodyPr>
          <a:lstStyle/>
          <a:p>
            <a:pPr marL="225425" indent="-225425" algn="ctr">
              <a:lnSpc>
                <a:spcPct val="95000"/>
              </a:lnSpc>
              <a:spcBef>
                <a:spcPts val="900"/>
              </a:spcBef>
              <a:spcAft>
                <a:spcPts val="400"/>
              </a:spcAft>
              <a:buClr>
                <a:srgbClr val="DC4B0A"/>
              </a:buClr>
              <a:defRPr/>
            </a:pPr>
            <a:r>
              <a:rPr lang="en-US" sz="1400" cap="all" spc="100" dirty="0" smtClean="0">
                <a:solidFill>
                  <a:prstClr val="white"/>
                </a:solidFill>
                <a:latin typeface="Franklin Gothic Medium"/>
              </a:rPr>
              <a:t>PROBLEM</a:t>
            </a:r>
            <a:r>
              <a:rPr lang="en-US" sz="1400" cap="all" spc="100" dirty="0" smtClean="0">
                <a:solidFill>
                  <a:srgbClr val="000000">
                    <a:lumMod val="50000"/>
                    <a:lumOff val="50000"/>
                  </a:srgbClr>
                </a:solidFill>
                <a:latin typeface="Franklin Gothic Medium"/>
              </a:rPr>
              <a:t>  </a:t>
            </a:r>
            <a:r>
              <a:rPr lang="en-US" sz="1400" cap="all" spc="100" dirty="0" smtClean="0">
                <a:solidFill>
                  <a:prstClr val="white"/>
                </a:solidFill>
                <a:latin typeface="Franklin Gothic Medium"/>
              </a:rPr>
              <a:t>&gt;  </a:t>
            </a:r>
            <a:r>
              <a:rPr lang="en-US" sz="1400" cap="all" spc="100" dirty="0" smtClean="0">
                <a:solidFill>
                  <a:srgbClr val="000000">
                    <a:lumMod val="50000"/>
                    <a:lumOff val="50000"/>
                  </a:srgbClr>
                </a:solidFill>
                <a:latin typeface="Franklin Gothic Medium"/>
              </a:rPr>
              <a:t>SOLUTION</a:t>
            </a:r>
          </a:p>
        </p:txBody>
      </p:sp>
    </p:spTree>
    <p:extLst>
      <p:ext uri="{BB962C8B-B14F-4D97-AF65-F5344CB8AC3E}">
        <p14:creationId xmlns:p14="http://schemas.microsoft.com/office/powerpoint/2010/main" val="2439159076"/>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PS Product: Solu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0200"/>
            <a:ext cx="8229600" cy="674688"/>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57200" y="1276350"/>
            <a:ext cx="8229600" cy="5111749"/>
          </a:xfrm>
        </p:spPr>
        <p:txBody>
          <a:bodyPr/>
          <a:lstStyle>
            <a:lvl1pPr>
              <a:spcBef>
                <a:spcPts val="600"/>
              </a:spcBef>
              <a:spcAft>
                <a:spcPts val="400"/>
              </a:spcAft>
              <a:defRPr sz="2400"/>
            </a:lvl1pPr>
            <a:lvl2pPr>
              <a:lnSpc>
                <a:spcPct val="95000"/>
              </a:lnSpc>
              <a:spcBef>
                <a:spcPts val="600"/>
              </a:spcBef>
              <a:spcAft>
                <a:spcPts val="400"/>
              </a:spcAft>
              <a:defRPr/>
            </a:lvl2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p>
            <a:fld id="{FBEFD321-8428-4FA3-977A-3765B8988B7A}" type="datetime1">
              <a:rPr lang="en-US" smtClean="0">
                <a:solidFill>
                  <a:srgbClr val="000000">
                    <a:tint val="75000"/>
                  </a:srgbClr>
                </a:solidFill>
              </a:rPr>
              <a:pPr/>
              <a:t>8/8/2016</a:t>
            </a:fld>
            <a:endParaRPr lang="en-US">
              <a:solidFill>
                <a:srgbClr val="000000">
                  <a:tint val="75000"/>
                </a:srgbClr>
              </a:solidFill>
            </a:endParaRPr>
          </a:p>
        </p:txBody>
      </p:sp>
      <p:sp>
        <p:nvSpPr>
          <p:cNvPr id="7" name="Rectangle 6"/>
          <p:cNvSpPr/>
          <p:nvPr userDrawn="1"/>
        </p:nvSpPr>
        <p:spPr>
          <a:xfrm>
            <a:off x="7759700" y="152400"/>
            <a:ext cx="1239044" cy="2770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atd_gen_off_patent_bp1"/>
          <p:cNvSpPr txBox="1">
            <a:spLocks/>
          </p:cNvSpPr>
          <p:nvPr userDrawn="1"/>
        </p:nvSpPr>
        <p:spPr bwMode="ltGray">
          <a:xfrm>
            <a:off x="6789737" y="152400"/>
            <a:ext cx="2206626" cy="279400"/>
          </a:xfrm>
          <a:prstGeom prst="rect">
            <a:avLst/>
          </a:prstGeom>
        </p:spPr>
        <p:txBody>
          <a:bodyPr vert="horz" lIns="0" tIns="0" rIns="0" bIns="0" rtlCol="0" anchor="ctr">
            <a:normAutofit/>
          </a:bodyPr>
          <a:lstStyle/>
          <a:p>
            <a:pPr marL="225425" indent="-225425" algn="ctr">
              <a:lnSpc>
                <a:spcPct val="95000"/>
              </a:lnSpc>
              <a:spcBef>
                <a:spcPts val="900"/>
              </a:spcBef>
              <a:spcAft>
                <a:spcPts val="400"/>
              </a:spcAft>
              <a:buClr>
                <a:srgbClr val="DC4B0A"/>
              </a:buClr>
              <a:defRPr/>
            </a:pPr>
            <a:r>
              <a:rPr lang="en-US" sz="1400" cap="all" spc="100" dirty="0" smtClean="0">
                <a:solidFill>
                  <a:srgbClr val="000000">
                    <a:lumMod val="50000"/>
                    <a:lumOff val="50000"/>
                  </a:srgbClr>
                </a:solidFill>
                <a:latin typeface="Franklin Gothic Medium"/>
              </a:rPr>
              <a:t>PROBLEM  </a:t>
            </a:r>
            <a:r>
              <a:rPr lang="en-US" sz="1400" cap="all" spc="100" dirty="0" smtClean="0">
                <a:solidFill>
                  <a:prstClr val="white"/>
                </a:solidFill>
                <a:latin typeface="Franklin Gothic Medium"/>
              </a:rPr>
              <a:t>&gt;  SOLUTION</a:t>
            </a:r>
          </a:p>
        </p:txBody>
      </p:sp>
    </p:spTree>
    <p:extLst>
      <p:ext uri="{BB962C8B-B14F-4D97-AF65-F5344CB8AC3E}">
        <p14:creationId xmlns:p14="http://schemas.microsoft.com/office/powerpoint/2010/main" val="3452778452"/>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Don't Use Any Layouts Past This Slide">
    <p:bg>
      <p:bgPr>
        <a:solidFill>
          <a:srgbClr val="FF0000"/>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62E76A5-DCF3-4AB7-857E-75503E3C3386}" type="datetime1">
              <a:rPr lang="en-US" smtClean="0">
                <a:solidFill>
                  <a:srgbClr val="000000">
                    <a:tint val="75000"/>
                  </a:srgbClr>
                </a:solidFill>
              </a:rPr>
              <a:pPr/>
              <a:t>8/8/2016</a:t>
            </a:fld>
            <a:endParaRPr lang="en-US">
              <a:solidFill>
                <a:srgbClr val="000000">
                  <a:tint val="75000"/>
                </a:srgbClr>
              </a:solidFill>
            </a:endParaRPr>
          </a:p>
        </p:txBody>
      </p:sp>
      <p:sp>
        <p:nvSpPr>
          <p:cNvPr id="5" name="Rectangle 4"/>
          <p:cNvSpPr/>
          <p:nvPr userDrawn="1"/>
        </p:nvSpPr>
        <p:spPr>
          <a:xfrm>
            <a:off x="739156" y="2598003"/>
            <a:ext cx="7665688" cy="1661993"/>
          </a:xfrm>
          <a:prstGeom prst="rect">
            <a:avLst/>
          </a:prstGeom>
        </p:spPr>
        <p:txBody>
          <a:bodyPr wrap="none">
            <a:spAutoFit/>
          </a:bodyPr>
          <a:lstStyle/>
          <a:p>
            <a:pPr algn="ctr">
              <a:lnSpc>
                <a:spcPct val="85000"/>
              </a:lnSpc>
              <a:spcBef>
                <a:spcPct val="0"/>
              </a:spcBef>
            </a:pPr>
            <a:r>
              <a:rPr lang="en-US" sz="6000" dirty="0" smtClean="0">
                <a:solidFill>
                  <a:prstClr val="white"/>
                </a:solidFill>
                <a:latin typeface="Franklin Gothic Medium"/>
              </a:rPr>
              <a:t>Don’t Use Any Layouts </a:t>
            </a:r>
            <a:br>
              <a:rPr lang="en-US" sz="6000" dirty="0" smtClean="0">
                <a:solidFill>
                  <a:prstClr val="white"/>
                </a:solidFill>
                <a:latin typeface="Franklin Gothic Medium"/>
              </a:rPr>
            </a:br>
            <a:r>
              <a:rPr lang="en-US" sz="6000" dirty="0" smtClean="0">
                <a:solidFill>
                  <a:prstClr val="white"/>
                </a:solidFill>
                <a:latin typeface="Franklin Gothic Medium"/>
              </a:rPr>
              <a:t>Past This Slide</a:t>
            </a:r>
            <a:endParaRPr lang="en-US" sz="6000" dirty="0">
              <a:solidFill>
                <a:prstClr val="white"/>
              </a:solidFill>
              <a:latin typeface="Franklin Gothic Medium"/>
            </a:endParaRPr>
          </a:p>
        </p:txBody>
      </p:sp>
      <p:sp>
        <p:nvSpPr>
          <p:cNvPr id="6"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2642931176"/>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cSld name="Three-Year Plan">
    <p:spTree>
      <p:nvGrpSpPr>
        <p:cNvPr id="1" name=""/>
        <p:cNvGrpSpPr/>
        <p:nvPr/>
      </p:nvGrpSpPr>
      <p:grpSpPr>
        <a:xfrm>
          <a:off x="0" y="0"/>
          <a:ext cx="0" cy="0"/>
          <a:chOff x="0" y="0"/>
          <a:chExt cx="0" cy="0"/>
        </a:xfrm>
      </p:grpSpPr>
      <p:sp>
        <p:nvSpPr>
          <p:cNvPr id="5" name="Rectangle 33"/>
          <p:cNvSpPr>
            <a:spLocks noChangeArrowheads="1"/>
          </p:cNvSpPr>
          <p:nvPr/>
        </p:nvSpPr>
        <p:spPr bwMode="auto">
          <a:xfrm>
            <a:off x="0" y="110067"/>
            <a:ext cx="9144000" cy="6747935"/>
          </a:xfrm>
          <a:prstGeom prst="rect">
            <a:avLst/>
          </a:prstGeom>
          <a:noFill/>
          <a:ln w="28575">
            <a:solidFill>
              <a:schemeClr val="bg1">
                <a:lumMod val="65000"/>
              </a:schemeClr>
            </a:solidFill>
            <a:miter lim="800000"/>
            <a:headEnd/>
            <a:tailEnd/>
          </a:ln>
          <a:effectLst/>
        </p:spPr>
        <p:txBody>
          <a:bodyPr wrap="none" anchor="ctr"/>
          <a:lstStyle/>
          <a:p>
            <a:pPr fontAlgn="base">
              <a:spcBef>
                <a:spcPct val="0"/>
              </a:spcBef>
              <a:spcAft>
                <a:spcPct val="0"/>
              </a:spcAft>
            </a:pPr>
            <a:endParaRPr lang="en-US" b="1">
              <a:solidFill>
                <a:srgbClr val="000000"/>
              </a:solidFill>
              <a:latin typeface="Arial" charset="0"/>
            </a:endParaRPr>
          </a:p>
        </p:txBody>
      </p:sp>
      <p:sp>
        <p:nvSpPr>
          <p:cNvPr id="7" name="Footer Placeholder 4"/>
          <p:cNvSpPr txBox="1">
            <a:spLocks/>
          </p:cNvSpPr>
          <p:nvPr/>
        </p:nvSpPr>
        <p:spPr>
          <a:xfrm>
            <a:off x="274637" y="6446838"/>
            <a:ext cx="8593137" cy="276225"/>
          </a:xfrm>
          <a:prstGeom prst="rect">
            <a:avLst/>
          </a:prstGeom>
        </p:spPr>
        <p:txBody>
          <a:bodyPr vert="horz" lIns="91440" tIns="45720" rIns="91440" bIns="45720" rtlCol="0" anchor="b"/>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l">
              <a:defRPr/>
            </a:pPr>
            <a:r>
              <a:rPr lang="en-US" dirty="0" smtClean="0">
                <a:solidFill>
                  <a:srgbClr val="A6A6A6"/>
                </a:solidFill>
              </a:rPr>
              <a:t>Confidential and Proprietary Information</a:t>
            </a:r>
          </a:p>
          <a:p>
            <a:pPr algn="l">
              <a:spcBef>
                <a:spcPts val="200"/>
              </a:spcBef>
              <a:tabLst>
                <a:tab pos="8412480" algn="r"/>
              </a:tabLst>
              <a:defRPr/>
            </a:pPr>
            <a:r>
              <a:rPr lang="en-US" dirty="0" smtClean="0">
                <a:solidFill>
                  <a:srgbClr val="A6A6A6"/>
                </a:solidFill>
              </a:rPr>
              <a:t>© 2012 Express Scripts Holding Company.  All Rights Reserved.	</a:t>
            </a:r>
            <a:fld id="{0E2DA7D6-899D-4BE0-98D3-D2C39F0629BC}" type="slidenum">
              <a:rPr lang="en-US" kern="0" smtClean="0">
                <a:solidFill>
                  <a:srgbClr val="A6A6A6"/>
                </a:solidFill>
                <a:latin typeface="Franklin Gothic Medium"/>
                <a:cs typeface="Franklin Gothic Medium"/>
              </a:rPr>
              <a:pPr algn="l">
                <a:spcBef>
                  <a:spcPts val="200"/>
                </a:spcBef>
                <a:tabLst>
                  <a:tab pos="8412480" algn="r"/>
                </a:tabLst>
                <a:defRPr/>
              </a:pPr>
              <a:t>‹#›</a:t>
            </a:fld>
            <a:endParaRPr lang="en-US" kern="0" dirty="0">
              <a:solidFill>
                <a:srgbClr val="A6A6A6"/>
              </a:solidFill>
              <a:latin typeface="Franklin Gothic Medium"/>
              <a:cs typeface="Franklin Gothic Medium"/>
            </a:endParaRPr>
          </a:p>
        </p:txBody>
      </p:sp>
      <p:pic>
        <p:nvPicPr>
          <p:cNvPr id="8" name="Picture 7" descr="Finalist_PPT_header_simple.jpg"/>
          <p:cNvPicPr>
            <a:picLocks/>
          </p:cNvPicPr>
          <p:nvPr/>
        </p:nvPicPr>
        <p:blipFill>
          <a:blip r:embed="rId2" cstate="print"/>
          <a:stretch>
            <a:fillRect/>
          </a:stretch>
        </p:blipFill>
        <p:spPr>
          <a:xfrm>
            <a:off x="-2564" y="-3916"/>
            <a:ext cx="9144000" cy="173249"/>
          </a:xfrm>
          <a:prstGeom prst="rect">
            <a:avLst/>
          </a:prstGeom>
        </p:spPr>
      </p:pic>
      <p:sp>
        <p:nvSpPr>
          <p:cNvPr id="6" name="Title 5"/>
          <p:cNvSpPr>
            <a:spLocks noGrp="1"/>
          </p:cNvSpPr>
          <p:nvPr>
            <p:ph type="title"/>
          </p:nvPr>
        </p:nvSpPr>
        <p:spPr>
          <a:xfrm>
            <a:off x="274637" y="163482"/>
            <a:ext cx="8593137" cy="692150"/>
          </a:xfrm>
        </p:spPr>
        <p:txBody>
          <a:bodyPr/>
          <a:lstStyle/>
          <a:p>
            <a:r>
              <a:rPr lang="en-US" smtClean="0"/>
              <a:t>Click to edit Master title style</a:t>
            </a:r>
            <a:endParaRPr lang="en-US" dirty="0"/>
          </a:p>
        </p:txBody>
      </p:sp>
      <p:sp>
        <p:nvSpPr>
          <p:cNvPr id="10" name="Text Placeholder 9"/>
          <p:cNvSpPr>
            <a:spLocks noGrp="1"/>
          </p:cNvSpPr>
          <p:nvPr>
            <p:ph type="body" sz="quarter" idx="10"/>
          </p:nvPr>
        </p:nvSpPr>
        <p:spPr>
          <a:xfrm>
            <a:off x="247645" y="1100111"/>
            <a:ext cx="8572505" cy="2786062"/>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9" name="Picture 8" descr="s2s band 2.tif"/>
          <p:cNvPicPr>
            <a:picLocks noChangeAspect="1"/>
          </p:cNvPicPr>
          <p:nvPr userDrawn="1"/>
        </p:nvPicPr>
        <p:blipFill>
          <a:blip r:embed="rId3" cstate="print"/>
          <a:stretch>
            <a:fillRect/>
          </a:stretch>
        </p:blipFill>
        <p:spPr>
          <a:xfrm>
            <a:off x="0" y="5950732"/>
            <a:ext cx="9144000" cy="914400"/>
          </a:xfrm>
          <a:prstGeom prst="rect">
            <a:avLst/>
          </a:prstGeom>
        </p:spPr>
      </p:pic>
    </p:spTree>
    <p:extLst>
      <p:ext uri="{BB962C8B-B14F-4D97-AF65-F5344CB8AC3E}">
        <p14:creationId xmlns:p14="http://schemas.microsoft.com/office/powerpoint/2010/main" val="268278864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265589" y="1793244"/>
            <a:ext cx="8210550" cy="4433887"/>
          </a:xfrm>
        </p:spPr>
        <p:txBody>
          <a:bodyPr/>
          <a:lstStyle>
            <a:lvl1pPr>
              <a:lnSpc>
                <a:spcPct val="120000"/>
              </a:lnSpc>
              <a:spcBef>
                <a:spcPts val="600"/>
              </a:spcBef>
              <a:defRPr/>
            </a:lvl1pPr>
            <a:lvl2pPr>
              <a:lnSpc>
                <a:spcPct val="120000"/>
              </a:lnSpc>
              <a:spcBef>
                <a:spcPts val="600"/>
              </a:spcBef>
              <a:defRPr/>
            </a:lvl2pPr>
            <a:lvl3pPr>
              <a:lnSpc>
                <a:spcPct val="120000"/>
              </a:lnSpc>
              <a:spcBef>
                <a:spcPts val="600"/>
              </a:spcBef>
              <a:defRPr/>
            </a:lvl3pPr>
            <a:lvl4pPr>
              <a:lnSpc>
                <a:spcPct val="120000"/>
              </a:lnSpc>
              <a:spcBef>
                <a:spcPts val="600"/>
              </a:spcBef>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3190646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cSld name="Blank">
    <p:spTree>
      <p:nvGrpSpPr>
        <p:cNvPr id="1" name=""/>
        <p:cNvGrpSpPr/>
        <p:nvPr/>
      </p:nvGrpSpPr>
      <p:grpSpPr>
        <a:xfrm>
          <a:off x="0" y="0"/>
          <a:ext cx="0" cy="0"/>
          <a:chOff x="0" y="0"/>
          <a:chExt cx="0" cy="0"/>
        </a:xfrm>
      </p:grpSpPr>
      <p:sp>
        <p:nvSpPr>
          <p:cNvPr id="5" name="Rectangle 4"/>
          <p:cNvSpPr/>
          <p:nvPr userDrawn="1"/>
        </p:nvSpPr>
        <p:spPr bwMode="white">
          <a:xfrm>
            <a:off x="0" y="1"/>
            <a:ext cx="9144000" cy="6858000"/>
          </a:xfrm>
          <a:prstGeom prst="rect">
            <a:avLst/>
          </a:prstGeom>
          <a:solidFill>
            <a:schemeClr val="accent1"/>
          </a:solidFill>
          <a:ln w="9525" cap="flat" cmpd="sng" algn="ctr">
            <a:noFill/>
            <a:prstDash val="solid"/>
          </a:ln>
          <a:effectLst/>
        </p:spPr>
        <p:txBody>
          <a:bodyPr lIns="91027" tIns="45515" rIns="91027" bIns="45515" rtlCol="0" anchor="ctr"/>
          <a:lstStyle/>
          <a:p>
            <a:pPr algn="ctr" defTabSz="455147">
              <a:defRPr/>
            </a:pPr>
            <a:endParaRPr lang="en-US" dirty="0">
              <a:solidFill>
                <a:prstClr val="white"/>
              </a:solidFill>
              <a:latin typeface="Arial"/>
            </a:endParaRPr>
          </a:p>
        </p:txBody>
      </p:sp>
      <p:sp>
        <p:nvSpPr>
          <p:cNvPr id="6" name="Footer Placeholder 4"/>
          <p:cNvSpPr txBox="1">
            <a:spLocks/>
          </p:cNvSpPr>
          <p:nvPr userDrawn="1"/>
        </p:nvSpPr>
        <p:spPr>
          <a:xfrm>
            <a:off x="274638" y="6447395"/>
            <a:ext cx="8792308" cy="276225"/>
          </a:xfrm>
          <a:prstGeom prst="rect">
            <a:avLst/>
          </a:prstGeom>
        </p:spPr>
        <p:txBody>
          <a:bodyPr vert="horz" lIns="91027" tIns="45515" rIns="91027" bIns="45515" rtlCol="0" anchor="b"/>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l">
              <a:defRPr/>
            </a:pPr>
            <a:r>
              <a:rPr lang="en-US" dirty="0" smtClean="0">
                <a:solidFill>
                  <a:srgbClr val="A6A6A6"/>
                </a:solidFill>
              </a:rPr>
              <a:t>Confidential and Proprietary Information</a:t>
            </a:r>
          </a:p>
          <a:p>
            <a:pPr algn="l">
              <a:tabLst>
                <a:tab pos="11042138" algn="r"/>
              </a:tabLst>
              <a:defRPr/>
            </a:pPr>
            <a:r>
              <a:rPr lang="en-US" dirty="0" smtClean="0">
                <a:solidFill>
                  <a:srgbClr val="A6A6A6"/>
                </a:solidFill>
              </a:rPr>
              <a:t>© 2013 Express Scripts Holding Company.  All Rights Reserved. 	</a:t>
            </a:r>
            <a:fld id="{0E2DA7D6-899D-4BE0-98D3-D2C39F0629BC}" type="slidenum">
              <a:rPr lang="en-US" sz="1000" kern="0" smtClean="0">
                <a:solidFill>
                  <a:srgbClr val="A6A6A6"/>
                </a:solidFill>
                <a:latin typeface="Franklin Gothic Medium"/>
                <a:cs typeface="Franklin Gothic Medium"/>
              </a:rPr>
              <a:pPr algn="l">
                <a:tabLst>
                  <a:tab pos="11042138" algn="r"/>
                </a:tabLst>
                <a:defRPr/>
              </a:pPr>
              <a:t>‹#›</a:t>
            </a:fld>
            <a:endParaRPr lang="en-US" sz="1000" kern="0" dirty="0">
              <a:solidFill>
                <a:srgbClr val="A6A6A6"/>
              </a:solidFill>
              <a:latin typeface="Franklin Gothic Medium"/>
              <a:cs typeface="Franklin Gothic Medium"/>
            </a:endParaRPr>
          </a:p>
        </p:txBody>
      </p:sp>
    </p:spTree>
    <p:extLst>
      <p:ext uri="{BB962C8B-B14F-4D97-AF65-F5344CB8AC3E}">
        <p14:creationId xmlns:p14="http://schemas.microsoft.com/office/powerpoint/2010/main" val="86445118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Logo Slide">
    <p:spTree>
      <p:nvGrpSpPr>
        <p:cNvPr id="1" name=""/>
        <p:cNvGrpSpPr/>
        <p:nvPr/>
      </p:nvGrpSpPr>
      <p:grpSpPr>
        <a:xfrm>
          <a:off x="0" y="0"/>
          <a:ext cx="0" cy="0"/>
          <a:chOff x="0" y="0"/>
          <a:chExt cx="0" cy="0"/>
        </a:xfrm>
      </p:grpSpPr>
      <p:sp>
        <p:nvSpPr>
          <p:cNvPr id="46" name="Rectangle 45"/>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197"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 name="Date Placeholder 3"/>
          <p:cNvSpPr>
            <a:spLocks noGrp="1"/>
          </p:cNvSpPr>
          <p:nvPr>
            <p:ph type="dt" sz="half" idx="10"/>
          </p:nvPr>
        </p:nvSpPr>
        <p:spPr>
          <a:xfrm>
            <a:off x="3505200" y="6569076"/>
            <a:ext cx="2133600" cy="269874"/>
          </a:xfrm>
        </p:spPr>
        <p:txBody>
          <a:bodyPr/>
          <a:lstStyle>
            <a:lvl1pPr algn="ctr">
              <a:defRPr/>
            </a:lvl1pPr>
          </a:lstStyle>
          <a:p>
            <a:fld id="{463BEEE7-E157-4F6B-8AEE-E018CBE1C12F}" type="datetime1">
              <a:rPr lang="en-US" smtClean="0">
                <a:solidFill>
                  <a:srgbClr val="000000">
                    <a:tint val="75000"/>
                  </a:srgbClr>
                </a:solidFill>
              </a:rPr>
              <a:pPr/>
              <a:t>8/8/2016</a:t>
            </a:fld>
            <a:endParaRPr lang="en-US" dirty="0">
              <a:solidFill>
                <a:srgbClr val="000000">
                  <a:tint val="75000"/>
                </a:srgbClr>
              </a:solidFill>
            </a:endParaRPr>
          </a:p>
        </p:txBody>
      </p:sp>
      <p:pic>
        <p:nvPicPr>
          <p:cNvPr id="52"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53" name="TextBox 52"/>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grpSp>
        <p:nvGrpSpPr>
          <p:cNvPr id="240" name="Group 239"/>
          <p:cNvGrpSpPr/>
          <p:nvPr userDrawn="1"/>
        </p:nvGrpSpPr>
        <p:grpSpPr bwMode="gray">
          <a:xfrm>
            <a:off x="1271847" y="2540926"/>
            <a:ext cx="6600306" cy="1491176"/>
            <a:chOff x="818043" y="2438400"/>
            <a:chExt cx="7507914" cy="1696228"/>
          </a:xfrm>
        </p:grpSpPr>
        <p:sp>
          <p:nvSpPr>
            <p:cNvPr id="114" name="Oval 5"/>
            <p:cNvSpPr>
              <a:spLocks noChangeArrowheads="1"/>
            </p:cNvSpPr>
            <p:nvPr userDrawn="1"/>
          </p:nvSpPr>
          <p:spPr bwMode="gray">
            <a:xfrm>
              <a:off x="845850" y="2475476"/>
              <a:ext cx="1631349" cy="1622076"/>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15" name="Freeform 6"/>
            <p:cNvSpPr>
              <a:spLocks/>
            </p:cNvSpPr>
            <p:nvPr userDrawn="1"/>
          </p:nvSpPr>
          <p:spPr bwMode="gray">
            <a:xfrm>
              <a:off x="2773808" y="3050154"/>
              <a:ext cx="213188" cy="370760"/>
            </a:xfrm>
            <a:custGeom>
              <a:avLst/>
              <a:gdLst/>
              <a:ahLst/>
              <a:cxnLst>
                <a:cxn ang="0">
                  <a:pos x="0" y="40"/>
                </a:cxn>
                <a:cxn ang="0">
                  <a:pos x="0" y="0"/>
                </a:cxn>
                <a:cxn ang="0">
                  <a:pos x="22" y="0"/>
                </a:cxn>
                <a:cxn ang="0">
                  <a:pos x="21" y="5"/>
                </a:cxn>
                <a:cxn ang="0">
                  <a:pos x="6" y="5"/>
                </a:cxn>
                <a:cxn ang="0">
                  <a:pos x="6" y="16"/>
                </a:cxn>
                <a:cxn ang="0">
                  <a:pos x="19" y="16"/>
                </a:cxn>
                <a:cxn ang="0">
                  <a:pos x="19" y="22"/>
                </a:cxn>
                <a:cxn ang="0">
                  <a:pos x="6" y="22"/>
                </a:cxn>
                <a:cxn ang="0">
                  <a:pos x="6" y="35"/>
                </a:cxn>
                <a:cxn ang="0">
                  <a:pos x="23" y="35"/>
                </a:cxn>
                <a:cxn ang="0">
                  <a:pos x="23" y="40"/>
                </a:cxn>
                <a:cxn ang="0">
                  <a:pos x="0" y="40"/>
                </a:cxn>
              </a:cxnLst>
              <a:rect l="0" t="0" r="r" b="b"/>
              <a:pathLst>
                <a:path w="23" h="40">
                  <a:moveTo>
                    <a:pt x="0" y="40"/>
                  </a:moveTo>
                  <a:lnTo>
                    <a:pt x="0" y="0"/>
                  </a:lnTo>
                  <a:lnTo>
                    <a:pt x="22" y="0"/>
                  </a:lnTo>
                  <a:lnTo>
                    <a:pt x="21" y="5"/>
                  </a:lnTo>
                  <a:lnTo>
                    <a:pt x="6" y="5"/>
                  </a:lnTo>
                  <a:lnTo>
                    <a:pt x="6" y="16"/>
                  </a:lnTo>
                  <a:lnTo>
                    <a:pt x="19" y="16"/>
                  </a:lnTo>
                  <a:lnTo>
                    <a:pt x="19" y="22"/>
                  </a:lnTo>
                  <a:lnTo>
                    <a:pt x="6" y="22"/>
                  </a:lnTo>
                  <a:lnTo>
                    <a:pt x="6" y="35"/>
                  </a:lnTo>
                  <a:lnTo>
                    <a:pt x="23" y="35"/>
                  </a:lnTo>
                  <a:lnTo>
                    <a:pt x="23" y="40"/>
                  </a:lnTo>
                  <a:lnTo>
                    <a:pt x="0" y="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16" name="Freeform 7"/>
            <p:cNvSpPr>
              <a:spLocks/>
            </p:cNvSpPr>
            <p:nvPr userDrawn="1"/>
          </p:nvSpPr>
          <p:spPr bwMode="gray">
            <a:xfrm>
              <a:off x="3079686" y="3050154"/>
              <a:ext cx="305878" cy="370760"/>
            </a:xfrm>
            <a:custGeom>
              <a:avLst/>
              <a:gdLst/>
              <a:ahLst/>
              <a:cxnLst>
                <a:cxn ang="0">
                  <a:pos x="25" y="40"/>
                </a:cxn>
                <a:cxn ang="0">
                  <a:pos x="16" y="24"/>
                </a:cxn>
                <a:cxn ang="0">
                  <a:pos x="8" y="40"/>
                </a:cxn>
                <a:cxn ang="0">
                  <a:pos x="0" y="40"/>
                </a:cxn>
                <a:cxn ang="0">
                  <a:pos x="12" y="19"/>
                </a:cxn>
                <a:cxn ang="0">
                  <a:pos x="1" y="0"/>
                </a:cxn>
                <a:cxn ang="0">
                  <a:pos x="10" y="0"/>
                </a:cxn>
                <a:cxn ang="0">
                  <a:pos x="16" y="12"/>
                </a:cxn>
                <a:cxn ang="0">
                  <a:pos x="22" y="0"/>
                </a:cxn>
                <a:cxn ang="0">
                  <a:pos x="31" y="0"/>
                </a:cxn>
                <a:cxn ang="0">
                  <a:pos x="20" y="18"/>
                </a:cxn>
                <a:cxn ang="0">
                  <a:pos x="33" y="40"/>
                </a:cxn>
                <a:cxn ang="0">
                  <a:pos x="25" y="40"/>
                </a:cxn>
              </a:cxnLst>
              <a:rect l="0" t="0" r="r" b="b"/>
              <a:pathLst>
                <a:path w="33" h="40">
                  <a:moveTo>
                    <a:pt x="25" y="40"/>
                  </a:moveTo>
                  <a:lnTo>
                    <a:pt x="16" y="24"/>
                  </a:lnTo>
                  <a:lnTo>
                    <a:pt x="8" y="40"/>
                  </a:lnTo>
                  <a:lnTo>
                    <a:pt x="0" y="40"/>
                  </a:lnTo>
                  <a:lnTo>
                    <a:pt x="12" y="19"/>
                  </a:lnTo>
                  <a:lnTo>
                    <a:pt x="1" y="0"/>
                  </a:lnTo>
                  <a:lnTo>
                    <a:pt x="10" y="0"/>
                  </a:lnTo>
                  <a:lnTo>
                    <a:pt x="16" y="12"/>
                  </a:lnTo>
                  <a:lnTo>
                    <a:pt x="22" y="0"/>
                  </a:lnTo>
                  <a:lnTo>
                    <a:pt x="31" y="0"/>
                  </a:lnTo>
                  <a:lnTo>
                    <a:pt x="20" y="18"/>
                  </a:lnTo>
                  <a:lnTo>
                    <a:pt x="33" y="40"/>
                  </a:lnTo>
                  <a:lnTo>
                    <a:pt x="25" y="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17" name="Freeform 8"/>
            <p:cNvSpPr>
              <a:spLocks noEditPoints="1"/>
            </p:cNvSpPr>
            <p:nvPr userDrawn="1"/>
          </p:nvSpPr>
          <p:spPr bwMode="gray">
            <a:xfrm>
              <a:off x="3506062" y="3050154"/>
              <a:ext cx="250264" cy="370760"/>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7"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18" name="Freeform 9"/>
            <p:cNvSpPr>
              <a:spLocks noEditPoints="1"/>
            </p:cNvSpPr>
            <p:nvPr userDrawn="1"/>
          </p:nvSpPr>
          <p:spPr bwMode="gray">
            <a:xfrm>
              <a:off x="3895361" y="3050154"/>
              <a:ext cx="259533" cy="370760"/>
            </a:xfrm>
            <a:custGeom>
              <a:avLst/>
              <a:gdLst/>
              <a:ahLst/>
              <a:cxnLst>
                <a:cxn ang="0">
                  <a:pos x="50" y="101"/>
                </a:cxn>
                <a:cxn ang="0">
                  <a:pos x="41" y="86"/>
                </a:cxn>
                <a:cxn ang="0">
                  <a:pos x="24" y="60"/>
                </a:cxn>
                <a:cxn ang="0">
                  <a:pos x="17" y="57"/>
                </a:cxn>
                <a:cxn ang="0">
                  <a:pos x="17" y="101"/>
                </a:cxn>
                <a:cxn ang="0">
                  <a:pos x="0" y="101"/>
                </a:cxn>
                <a:cxn ang="0">
                  <a:pos x="0" y="0"/>
                </a:cxn>
                <a:cxn ang="0">
                  <a:pos x="31" y="0"/>
                </a:cxn>
                <a:cxn ang="0">
                  <a:pos x="64" y="29"/>
                </a:cxn>
                <a:cxn ang="0">
                  <a:pos x="39" y="57"/>
                </a:cxn>
                <a:cxn ang="0">
                  <a:pos x="55" y="77"/>
                </a:cxn>
                <a:cxn ang="0">
                  <a:pos x="70" y="101"/>
                </a:cxn>
                <a:cxn ang="0">
                  <a:pos x="50" y="101"/>
                </a:cxn>
                <a:cxn ang="0">
                  <a:pos x="26" y="13"/>
                </a:cxn>
                <a:cxn ang="0">
                  <a:pos x="17" y="13"/>
                </a:cxn>
                <a:cxn ang="0">
                  <a:pos x="17" y="46"/>
                </a:cxn>
                <a:cxn ang="0">
                  <a:pos x="26" y="46"/>
                </a:cxn>
                <a:cxn ang="0">
                  <a:pos x="42" y="41"/>
                </a:cxn>
                <a:cxn ang="0">
                  <a:pos x="47" y="29"/>
                </a:cxn>
                <a:cxn ang="0">
                  <a:pos x="26" y="13"/>
                </a:cxn>
              </a:cxnLst>
              <a:rect l="0" t="0" r="r" b="b"/>
              <a:pathLst>
                <a:path w="70" h="101">
                  <a:moveTo>
                    <a:pt x="50" y="101"/>
                  </a:moveTo>
                  <a:cubicBezTo>
                    <a:pt x="41" y="86"/>
                    <a:pt x="41" y="86"/>
                    <a:pt x="41" y="86"/>
                  </a:cubicBezTo>
                  <a:cubicBezTo>
                    <a:pt x="34" y="73"/>
                    <a:pt x="29" y="66"/>
                    <a:pt x="24" y="60"/>
                  </a:cubicBezTo>
                  <a:cubicBezTo>
                    <a:pt x="22"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3" y="59"/>
                    <a:pt x="50" y="68"/>
                    <a:pt x="55" y="77"/>
                  </a:cubicBezTo>
                  <a:cubicBezTo>
                    <a:pt x="70" y="101"/>
                    <a:pt x="70" y="101"/>
                    <a:pt x="70" y="101"/>
                  </a:cubicBezTo>
                  <a:lnTo>
                    <a:pt x="50" y="101"/>
                  </a:lnTo>
                  <a:close/>
                  <a:moveTo>
                    <a:pt x="26" y="13"/>
                  </a:moveTo>
                  <a:cubicBezTo>
                    <a:pt x="17" y="13"/>
                    <a:pt x="17" y="13"/>
                    <a:pt x="17" y="13"/>
                  </a:cubicBezTo>
                  <a:cubicBezTo>
                    <a:pt x="17" y="46"/>
                    <a:pt x="17" y="46"/>
                    <a:pt x="17" y="46"/>
                  </a:cubicBezTo>
                  <a:cubicBezTo>
                    <a:pt x="26" y="46"/>
                    <a:pt x="26" y="46"/>
                    <a:pt x="26" y="46"/>
                  </a:cubicBezTo>
                  <a:cubicBezTo>
                    <a:pt x="35" y="46"/>
                    <a:pt x="39" y="44"/>
                    <a:pt x="42" y="41"/>
                  </a:cubicBezTo>
                  <a:cubicBezTo>
                    <a:pt x="45" y="38"/>
                    <a:pt x="47" y="34"/>
                    <a:pt x="47" y="29"/>
                  </a:cubicBezTo>
                  <a:cubicBezTo>
                    <a:pt x="47" y="19"/>
                    <a:pt x="41" y="13"/>
                    <a:pt x="26" y="1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19" name="Freeform 10"/>
            <p:cNvSpPr>
              <a:spLocks/>
            </p:cNvSpPr>
            <p:nvPr userDrawn="1"/>
          </p:nvSpPr>
          <p:spPr bwMode="gray">
            <a:xfrm>
              <a:off x="4293929" y="3050154"/>
              <a:ext cx="213188" cy="370760"/>
            </a:xfrm>
            <a:custGeom>
              <a:avLst/>
              <a:gdLst/>
              <a:ahLst/>
              <a:cxnLst>
                <a:cxn ang="0">
                  <a:pos x="0" y="40"/>
                </a:cxn>
                <a:cxn ang="0">
                  <a:pos x="0" y="0"/>
                </a:cxn>
                <a:cxn ang="0">
                  <a:pos x="23" y="0"/>
                </a:cxn>
                <a:cxn ang="0">
                  <a:pos x="22" y="5"/>
                </a:cxn>
                <a:cxn ang="0">
                  <a:pos x="7" y="5"/>
                </a:cxn>
                <a:cxn ang="0">
                  <a:pos x="7" y="16"/>
                </a:cxn>
                <a:cxn ang="0">
                  <a:pos x="19" y="16"/>
                </a:cxn>
                <a:cxn ang="0">
                  <a:pos x="19" y="22"/>
                </a:cxn>
                <a:cxn ang="0">
                  <a:pos x="7" y="22"/>
                </a:cxn>
                <a:cxn ang="0">
                  <a:pos x="7" y="35"/>
                </a:cxn>
                <a:cxn ang="0">
                  <a:pos x="23" y="35"/>
                </a:cxn>
                <a:cxn ang="0">
                  <a:pos x="23" y="40"/>
                </a:cxn>
                <a:cxn ang="0">
                  <a:pos x="0" y="40"/>
                </a:cxn>
              </a:cxnLst>
              <a:rect l="0" t="0" r="r" b="b"/>
              <a:pathLst>
                <a:path w="23" h="40">
                  <a:moveTo>
                    <a:pt x="0" y="40"/>
                  </a:moveTo>
                  <a:lnTo>
                    <a:pt x="0" y="0"/>
                  </a:lnTo>
                  <a:lnTo>
                    <a:pt x="23" y="0"/>
                  </a:lnTo>
                  <a:lnTo>
                    <a:pt x="22" y="5"/>
                  </a:lnTo>
                  <a:lnTo>
                    <a:pt x="7" y="5"/>
                  </a:lnTo>
                  <a:lnTo>
                    <a:pt x="7" y="16"/>
                  </a:lnTo>
                  <a:lnTo>
                    <a:pt x="19" y="16"/>
                  </a:lnTo>
                  <a:lnTo>
                    <a:pt x="19" y="22"/>
                  </a:lnTo>
                  <a:lnTo>
                    <a:pt x="7" y="22"/>
                  </a:lnTo>
                  <a:lnTo>
                    <a:pt x="7" y="35"/>
                  </a:lnTo>
                  <a:lnTo>
                    <a:pt x="23" y="35"/>
                  </a:lnTo>
                  <a:lnTo>
                    <a:pt x="23" y="40"/>
                  </a:lnTo>
                  <a:lnTo>
                    <a:pt x="0" y="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20" name="Freeform 11"/>
            <p:cNvSpPr>
              <a:spLocks/>
            </p:cNvSpPr>
            <p:nvPr userDrawn="1"/>
          </p:nvSpPr>
          <p:spPr bwMode="gray">
            <a:xfrm>
              <a:off x="4627614" y="3040885"/>
              <a:ext cx="268802" cy="389298"/>
            </a:xfrm>
            <a:custGeom>
              <a:avLst/>
              <a:gdLst/>
              <a:ahLst/>
              <a:cxnLst>
                <a:cxn ang="0">
                  <a:pos x="33" y="105"/>
                </a:cxn>
                <a:cxn ang="0">
                  <a:pos x="0" y="96"/>
                </a:cxn>
                <a:cxn ang="0">
                  <a:pos x="7" y="83"/>
                </a:cxn>
                <a:cxn ang="0">
                  <a:pos x="34" y="92"/>
                </a:cxn>
                <a:cxn ang="0">
                  <a:pos x="54" y="75"/>
                </a:cxn>
                <a:cxn ang="0">
                  <a:pos x="39" y="60"/>
                </a:cxn>
                <a:cxn ang="0">
                  <a:pos x="28" y="57"/>
                </a:cxn>
                <a:cxn ang="0">
                  <a:pos x="8" y="45"/>
                </a:cxn>
                <a:cxn ang="0">
                  <a:pos x="4" y="30"/>
                </a:cxn>
                <a:cxn ang="0">
                  <a:pos x="39" y="0"/>
                </a:cxn>
                <a:cxn ang="0">
                  <a:pos x="71" y="10"/>
                </a:cxn>
                <a:cxn ang="0">
                  <a:pos x="63" y="22"/>
                </a:cxn>
                <a:cxn ang="0">
                  <a:pos x="39" y="14"/>
                </a:cxn>
                <a:cxn ang="0">
                  <a:pos x="23" y="28"/>
                </a:cxn>
                <a:cxn ang="0">
                  <a:pos x="36" y="40"/>
                </a:cxn>
                <a:cxn ang="0">
                  <a:pos x="48" y="44"/>
                </a:cxn>
                <a:cxn ang="0">
                  <a:pos x="73" y="73"/>
                </a:cxn>
                <a:cxn ang="0">
                  <a:pos x="33" y="105"/>
                </a:cxn>
              </a:cxnLst>
              <a:rect l="0" t="0" r="r" b="b"/>
              <a:pathLst>
                <a:path w="73" h="105">
                  <a:moveTo>
                    <a:pt x="33"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49" y="63"/>
                    <a:pt x="39" y="60"/>
                  </a:cubicBezTo>
                  <a:cubicBezTo>
                    <a:pt x="28" y="57"/>
                    <a:pt x="28" y="57"/>
                    <a:pt x="28" y="57"/>
                  </a:cubicBezTo>
                  <a:cubicBezTo>
                    <a:pt x="19" y="55"/>
                    <a:pt x="12" y="51"/>
                    <a:pt x="8"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59" y="105"/>
                    <a:pt x="33"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21" name="Freeform 12"/>
            <p:cNvSpPr>
              <a:spLocks/>
            </p:cNvSpPr>
            <p:nvPr userDrawn="1"/>
          </p:nvSpPr>
          <p:spPr bwMode="gray">
            <a:xfrm>
              <a:off x="5016913" y="3040885"/>
              <a:ext cx="278071" cy="389298"/>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22" name="Freeform 13"/>
            <p:cNvSpPr>
              <a:spLocks/>
            </p:cNvSpPr>
            <p:nvPr userDrawn="1"/>
          </p:nvSpPr>
          <p:spPr bwMode="gray">
            <a:xfrm>
              <a:off x="5619400" y="3040885"/>
              <a:ext cx="278071" cy="389298"/>
            </a:xfrm>
            <a:custGeom>
              <a:avLst/>
              <a:gdLst/>
              <a:ahLst/>
              <a:cxnLst>
                <a:cxn ang="0">
                  <a:pos x="33" y="105"/>
                </a:cxn>
                <a:cxn ang="0">
                  <a:pos x="0" y="96"/>
                </a:cxn>
                <a:cxn ang="0">
                  <a:pos x="6" y="83"/>
                </a:cxn>
                <a:cxn ang="0">
                  <a:pos x="33" y="92"/>
                </a:cxn>
                <a:cxn ang="0">
                  <a:pos x="53" y="75"/>
                </a:cxn>
                <a:cxn ang="0">
                  <a:pos x="38" y="60"/>
                </a:cxn>
                <a:cxn ang="0">
                  <a:pos x="27" y="57"/>
                </a:cxn>
                <a:cxn ang="0">
                  <a:pos x="8" y="45"/>
                </a:cxn>
                <a:cxn ang="0">
                  <a:pos x="4" y="30"/>
                </a:cxn>
                <a:cxn ang="0">
                  <a:pos x="38" y="0"/>
                </a:cxn>
                <a:cxn ang="0">
                  <a:pos x="70" y="10"/>
                </a:cxn>
                <a:cxn ang="0">
                  <a:pos x="63" y="22"/>
                </a:cxn>
                <a:cxn ang="0">
                  <a:pos x="39" y="14"/>
                </a:cxn>
                <a:cxn ang="0">
                  <a:pos x="22" y="28"/>
                </a:cxn>
                <a:cxn ang="0">
                  <a:pos x="36" y="40"/>
                </a:cxn>
                <a:cxn ang="0">
                  <a:pos x="48" y="44"/>
                </a:cxn>
                <a:cxn ang="0">
                  <a:pos x="73" y="73"/>
                </a:cxn>
                <a:cxn ang="0">
                  <a:pos x="33" y="105"/>
                </a:cxn>
              </a:cxnLst>
              <a:rect l="0" t="0" r="r" b="b"/>
              <a:pathLst>
                <a:path w="73" h="105">
                  <a:moveTo>
                    <a:pt x="33" y="105"/>
                  </a:moveTo>
                  <a:cubicBezTo>
                    <a:pt x="21" y="105"/>
                    <a:pt x="10" y="102"/>
                    <a:pt x="0" y="96"/>
                  </a:cubicBezTo>
                  <a:cubicBezTo>
                    <a:pt x="6" y="83"/>
                    <a:pt x="6" y="83"/>
                    <a:pt x="6" y="83"/>
                  </a:cubicBezTo>
                  <a:cubicBezTo>
                    <a:pt x="15" y="88"/>
                    <a:pt x="23" y="92"/>
                    <a:pt x="33" y="92"/>
                  </a:cubicBezTo>
                  <a:cubicBezTo>
                    <a:pt x="46" y="92"/>
                    <a:pt x="53" y="86"/>
                    <a:pt x="53" y="75"/>
                  </a:cubicBezTo>
                  <a:cubicBezTo>
                    <a:pt x="53" y="68"/>
                    <a:pt x="49" y="63"/>
                    <a:pt x="38" y="60"/>
                  </a:cubicBezTo>
                  <a:cubicBezTo>
                    <a:pt x="27" y="57"/>
                    <a:pt x="27" y="57"/>
                    <a:pt x="27" y="57"/>
                  </a:cubicBezTo>
                  <a:cubicBezTo>
                    <a:pt x="18" y="55"/>
                    <a:pt x="12" y="51"/>
                    <a:pt x="8" y="45"/>
                  </a:cubicBezTo>
                  <a:cubicBezTo>
                    <a:pt x="5" y="41"/>
                    <a:pt x="4" y="36"/>
                    <a:pt x="4" y="30"/>
                  </a:cubicBezTo>
                  <a:cubicBezTo>
                    <a:pt x="4" y="12"/>
                    <a:pt x="18" y="0"/>
                    <a:pt x="38" y="0"/>
                  </a:cubicBezTo>
                  <a:cubicBezTo>
                    <a:pt x="50" y="0"/>
                    <a:pt x="61" y="4"/>
                    <a:pt x="70" y="10"/>
                  </a:cubicBezTo>
                  <a:cubicBezTo>
                    <a:pt x="63" y="22"/>
                    <a:pt x="63" y="22"/>
                    <a:pt x="63" y="22"/>
                  </a:cubicBezTo>
                  <a:cubicBezTo>
                    <a:pt x="53" y="16"/>
                    <a:pt x="47" y="14"/>
                    <a:pt x="39" y="14"/>
                  </a:cubicBezTo>
                  <a:cubicBezTo>
                    <a:pt x="29" y="14"/>
                    <a:pt x="22" y="19"/>
                    <a:pt x="22" y="28"/>
                  </a:cubicBezTo>
                  <a:cubicBezTo>
                    <a:pt x="22" y="34"/>
                    <a:pt x="26" y="37"/>
                    <a:pt x="36" y="40"/>
                  </a:cubicBezTo>
                  <a:cubicBezTo>
                    <a:pt x="48" y="44"/>
                    <a:pt x="48" y="44"/>
                    <a:pt x="48" y="44"/>
                  </a:cubicBezTo>
                  <a:cubicBezTo>
                    <a:pt x="62" y="48"/>
                    <a:pt x="73" y="57"/>
                    <a:pt x="73" y="73"/>
                  </a:cubicBezTo>
                  <a:cubicBezTo>
                    <a:pt x="73" y="90"/>
                    <a:pt x="59" y="105"/>
                    <a:pt x="33"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23" name="Freeform 14"/>
            <p:cNvSpPr>
              <a:spLocks/>
            </p:cNvSpPr>
            <p:nvPr userDrawn="1"/>
          </p:nvSpPr>
          <p:spPr bwMode="gray">
            <a:xfrm>
              <a:off x="6027238" y="3040885"/>
              <a:ext cx="268802" cy="389298"/>
            </a:xfrm>
            <a:custGeom>
              <a:avLst/>
              <a:gdLst/>
              <a:ahLst/>
              <a:cxnLst>
                <a:cxn ang="0">
                  <a:pos x="44" y="105"/>
                </a:cxn>
                <a:cxn ang="0">
                  <a:pos x="12" y="90"/>
                </a:cxn>
                <a:cxn ang="0">
                  <a:pos x="0" y="54"/>
                </a:cxn>
                <a:cxn ang="0">
                  <a:pos x="7" y="23"/>
                </a:cxn>
                <a:cxn ang="0">
                  <a:pos x="45" y="0"/>
                </a:cxn>
                <a:cxn ang="0">
                  <a:pos x="70" y="8"/>
                </a:cxn>
                <a:cxn ang="0">
                  <a:pos x="62" y="19"/>
                </a:cxn>
                <a:cxn ang="0">
                  <a:pos x="45" y="13"/>
                </a:cxn>
                <a:cxn ang="0">
                  <a:pos x="25" y="25"/>
                </a:cxn>
                <a:cxn ang="0">
                  <a:pos x="19" y="52"/>
                </a:cxn>
                <a:cxn ang="0">
                  <a:pos x="23" y="77"/>
                </a:cxn>
                <a:cxn ang="0">
                  <a:pos x="46" y="92"/>
                </a:cxn>
                <a:cxn ang="0">
                  <a:pos x="64" y="85"/>
                </a:cxn>
                <a:cxn ang="0">
                  <a:pos x="72" y="96"/>
                </a:cxn>
                <a:cxn ang="0">
                  <a:pos x="44" y="105"/>
                </a:cxn>
              </a:cxnLst>
              <a:rect l="0" t="0" r="r" b="b"/>
              <a:pathLst>
                <a:path w="72" h="105">
                  <a:moveTo>
                    <a:pt x="44" y="105"/>
                  </a:moveTo>
                  <a:cubicBezTo>
                    <a:pt x="31" y="105"/>
                    <a:pt x="20" y="100"/>
                    <a:pt x="12" y="90"/>
                  </a:cubicBezTo>
                  <a:cubicBezTo>
                    <a:pt x="4" y="81"/>
                    <a:pt x="0" y="69"/>
                    <a:pt x="0" y="54"/>
                  </a:cubicBezTo>
                  <a:cubicBezTo>
                    <a:pt x="0" y="42"/>
                    <a:pt x="3" y="32"/>
                    <a:pt x="7" y="23"/>
                  </a:cubicBezTo>
                  <a:cubicBezTo>
                    <a:pt x="15" y="9"/>
                    <a:pt x="29" y="0"/>
                    <a:pt x="45" y="0"/>
                  </a:cubicBezTo>
                  <a:cubicBezTo>
                    <a:pt x="54" y="0"/>
                    <a:pt x="64" y="3"/>
                    <a:pt x="70" y="8"/>
                  </a:cubicBezTo>
                  <a:cubicBezTo>
                    <a:pt x="62" y="19"/>
                    <a:pt x="62" y="19"/>
                    <a:pt x="62" y="19"/>
                  </a:cubicBezTo>
                  <a:cubicBezTo>
                    <a:pt x="57" y="15"/>
                    <a:pt x="51" y="13"/>
                    <a:pt x="45" y="13"/>
                  </a:cubicBezTo>
                  <a:cubicBezTo>
                    <a:pt x="36" y="13"/>
                    <a:pt x="29" y="18"/>
                    <a:pt x="25" y="25"/>
                  </a:cubicBezTo>
                  <a:cubicBezTo>
                    <a:pt x="21" y="32"/>
                    <a:pt x="19" y="40"/>
                    <a:pt x="19" y="52"/>
                  </a:cubicBezTo>
                  <a:cubicBezTo>
                    <a:pt x="19" y="65"/>
                    <a:pt x="21" y="72"/>
                    <a:pt x="23" y="77"/>
                  </a:cubicBezTo>
                  <a:cubicBezTo>
                    <a:pt x="28" y="87"/>
                    <a:pt x="36" y="92"/>
                    <a:pt x="46" y="92"/>
                  </a:cubicBezTo>
                  <a:cubicBezTo>
                    <a:pt x="53" y="92"/>
                    <a:pt x="58" y="90"/>
                    <a:pt x="64" y="85"/>
                  </a:cubicBezTo>
                  <a:cubicBezTo>
                    <a:pt x="72" y="96"/>
                    <a:pt x="72" y="96"/>
                    <a:pt x="72" y="96"/>
                  </a:cubicBezTo>
                  <a:cubicBezTo>
                    <a:pt x="64" y="102"/>
                    <a:pt x="55" y="105"/>
                    <a:pt x="44"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24" name="Freeform 15"/>
            <p:cNvSpPr>
              <a:spLocks noEditPoints="1"/>
            </p:cNvSpPr>
            <p:nvPr userDrawn="1"/>
          </p:nvSpPr>
          <p:spPr bwMode="gray">
            <a:xfrm>
              <a:off x="6444344" y="3050154"/>
              <a:ext cx="259533" cy="370760"/>
            </a:xfrm>
            <a:custGeom>
              <a:avLst/>
              <a:gdLst/>
              <a:ahLst/>
              <a:cxnLst>
                <a:cxn ang="0">
                  <a:pos x="49" y="101"/>
                </a:cxn>
                <a:cxn ang="0">
                  <a:pos x="41" y="86"/>
                </a:cxn>
                <a:cxn ang="0">
                  <a:pos x="23" y="60"/>
                </a:cxn>
                <a:cxn ang="0">
                  <a:pos x="17" y="57"/>
                </a:cxn>
                <a:cxn ang="0">
                  <a:pos x="17" y="101"/>
                </a:cxn>
                <a:cxn ang="0">
                  <a:pos x="0" y="101"/>
                </a:cxn>
                <a:cxn ang="0">
                  <a:pos x="0" y="0"/>
                </a:cxn>
                <a:cxn ang="0">
                  <a:pos x="31" y="0"/>
                </a:cxn>
                <a:cxn ang="0">
                  <a:pos x="64" y="29"/>
                </a:cxn>
                <a:cxn ang="0">
                  <a:pos x="39" y="57"/>
                </a:cxn>
                <a:cxn ang="0">
                  <a:pos x="54" y="77"/>
                </a:cxn>
                <a:cxn ang="0">
                  <a:pos x="69" y="101"/>
                </a:cxn>
                <a:cxn ang="0">
                  <a:pos x="49" y="101"/>
                </a:cxn>
                <a:cxn ang="0">
                  <a:pos x="26" y="13"/>
                </a:cxn>
                <a:cxn ang="0">
                  <a:pos x="17" y="13"/>
                </a:cxn>
                <a:cxn ang="0">
                  <a:pos x="17" y="46"/>
                </a:cxn>
                <a:cxn ang="0">
                  <a:pos x="25" y="46"/>
                </a:cxn>
                <a:cxn ang="0">
                  <a:pos x="42" y="41"/>
                </a:cxn>
                <a:cxn ang="0">
                  <a:pos x="46" y="29"/>
                </a:cxn>
                <a:cxn ang="0">
                  <a:pos x="26" y="13"/>
                </a:cxn>
              </a:cxnLst>
              <a:rect l="0" t="0" r="r" b="b"/>
              <a:pathLst>
                <a:path w="69" h="101">
                  <a:moveTo>
                    <a:pt x="49" y="101"/>
                  </a:moveTo>
                  <a:cubicBezTo>
                    <a:pt x="41" y="86"/>
                    <a:pt x="41" y="86"/>
                    <a:pt x="41" y="86"/>
                  </a:cubicBezTo>
                  <a:cubicBezTo>
                    <a:pt x="34" y="73"/>
                    <a:pt x="29" y="66"/>
                    <a:pt x="23" y="60"/>
                  </a:cubicBezTo>
                  <a:cubicBezTo>
                    <a:pt x="21"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2" y="59"/>
                    <a:pt x="49" y="68"/>
                    <a:pt x="54" y="77"/>
                  </a:cubicBezTo>
                  <a:cubicBezTo>
                    <a:pt x="69" y="101"/>
                    <a:pt x="69" y="101"/>
                    <a:pt x="69" y="101"/>
                  </a:cubicBezTo>
                  <a:lnTo>
                    <a:pt x="49" y="101"/>
                  </a:lnTo>
                  <a:close/>
                  <a:moveTo>
                    <a:pt x="26" y="13"/>
                  </a:moveTo>
                  <a:cubicBezTo>
                    <a:pt x="17" y="13"/>
                    <a:pt x="17" y="13"/>
                    <a:pt x="17" y="13"/>
                  </a:cubicBezTo>
                  <a:cubicBezTo>
                    <a:pt x="17" y="46"/>
                    <a:pt x="17" y="46"/>
                    <a:pt x="17" y="46"/>
                  </a:cubicBezTo>
                  <a:cubicBezTo>
                    <a:pt x="25" y="46"/>
                    <a:pt x="25" y="46"/>
                    <a:pt x="25" y="46"/>
                  </a:cubicBezTo>
                  <a:cubicBezTo>
                    <a:pt x="34" y="46"/>
                    <a:pt x="39" y="44"/>
                    <a:pt x="42" y="41"/>
                  </a:cubicBezTo>
                  <a:cubicBezTo>
                    <a:pt x="45" y="38"/>
                    <a:pt x="46" y="34"/>
                    <a:pt x="46" y="29"/>
                  </a:cubicBezTo>
                  <a:cubicBezTo>
                    <a:pt x="46" y="19"/>
                    <a:pt x="41" y="13"/>
                    <a:pt x="26" y="1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28" name="Rectangle 16"/>
            <p:cNvSpPr>
              <a:spLocks noChangeArrowheads="1"/>
            </p:cNvSpPr>
            <p:nvPr userDrawn="1"/>
          </p:nvSpPr>
          <p:spPr bwMode="gray">
            <a:xfrm>
              <a:off x="6842912" y="3050154"/>
              <a:ext cx="55614" cy="37076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29" name="Freeform 17"/>
            <p:cNvSpPr>
              <a:spLocks noEditPoints="1"/>
            </p:cNvSpPr>
            <p:nvPr userDrawn="1"/>
          </p:nvSpPr>
          <p:spPr bwMode="gray">
            <a:xfrm>
              <a:off x="7074638" y="3050154"/>
              <a:ext cx="250264" cy="370760"/>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6"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30" name="Freeform 18"/>
            <p:cNvSpPr>
              <a:spLocks/>
            </p:cNvSpPr>
            <p:nvPr userDrawn="1"/>
          </p:nvSpPr>
          <p:spPr bwMode="gray">
            <a:xfrm>
              <a:off x="7417592" y="3050154"/>
              <a:ext cx="259533" cy="370760"/>
            </a:xfrm>
            <a:custGeom>
              <a:avLst/>
              <a:gdLst/>
              <a:ahLst/>
              <a:cxnLst>
                <a:cxn ang="0">
                  <a:pos x="28" y="5"/>
                </a:cxn>
                <a:cxn ang="0">
                  <a:pos x="17" y="5"/>
                </a:cxn>
                <a:cxn ang="0">
                  <a:pos x="17" y="40"/>
                </a:cxn>
                <a:cxn ang="0">
                  <a:pos x="11" y="40"/>
                </a:cxn>
                <a:cxn ang="0">
                  <a:pos x="11" y="5"/>
                </a:cxn>
                <a:cxn ang="0">
                  <a:pos x="0" y="5"/>
                </a:cxn>
                <a:cxn ang="0">
                  <a:pos x="0" y="0"/>
                </a:cxn>
                <a:cxn ang="0">
                  <a:pos x="28" y="0"/>
                </a:cxn>
                <a:cxn ang="0">
                  <a:pos x="28" y="5"/>
                </a:cxn>
              </a:cxnLst>
              <a:rect l="0" t="0" r="r" b="b"/>
              <a:pathLst>
                <a:path w="28" h="40">
                  <a:moveTo>
                    <a:pt x="28" y="5"/>
                  </a:moveTo>
                  <a:lnTo>
                    <a:pt x="17" y="5"/>
                  </a:lnTo>
                  <a:lnTo>
                    <a:pt x="17" y="40"/>
                  </a:lnTo>
                  <a:lnTo>
                    <a:pt x="11" y="40"/>
                  </a:lnTo>
                  <a:lnTo>
                    <a:pt x="11" y="5"/>
                  </a:lnTo>
                  <a:lnTo>
                    <a:pt x="0" y="5"/>
                  </a:lnTo>
                  <a:lnTo>
                    <a:pt x="0" y="0"/>
                  </a:lnTo>
                  <a:lnTo>
                    <a:pt x="28" y="0"/>
                  </a:lnTo>
                  <a:lnTo>
                    <a:pt x="28" y="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31" name="Freeform 19"/>
            <p:cNvSpPr>
              <a:spLocks/>
            </p:cNvSpPr>
            <p:nvPr userDrawn="1"/>
          </p:nvSpPr>
          <p:spPr bwMode="gray">
            <a:xfrm>
              <a:off x="7769815" y="3040885"/>
              <a:ext cx="278071" cy="389298"/>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32" name="Freeform 20"/>
            <p:cNvSpPr>
              <a:spLocks noEditPoints="1"/>
            </p:cNvSpPr>
            <p:nvPr userDrawn="1"/>
          </p:nvSpPr>
          <p:spPr bwMode="gray">
            <a:xfrm>
              <a:off x="8140576" y="3050154"/>
              <a:ext cx="185381" cy="185380"/>
            </a:xfrm>
            <a:custGeom>
              <a:avLst/>
              <a:gdLst/>
              <a:ahLst/>
              <a:cxnLst>
                <a:cxn ang="0">
                  <a:pos x="25" y="49"/>
                </a:cxn>
                <a:cxn ang="0">
                  <a:pos x="0" y="25"/>
                </a:cxn>
                <a:cxn ang="0">
                  <a:pos x="25" y="0"/>
                </a:cxn>
                <a:cxn ang="0">
                  <a:pos x="49" y="25"/>
                </a:cxn>
                <a:cxn ang="0">
                  <a:pos x="25" y="49"/>
                </a:cxn>
                <a:cxn ang="0">
                  <a:pos x="25" y="5"/>
                </a:cxn>
                <a:cxn ang="0">
                  <a:pos x="6" y="25"/>
                </a:cxn>
                <a:cxn ang="0">
                  <a:pos x="25" y="44"/>
                </a:cxn>
                <a:cxn ang="0">
                  <a:pos x="43" y="25"/>
                </a:cxn>
                <a:cxn ang="0">
                  <a:pos x="25" y="5"/>
                </a:cxn>
                <a:cxn ang="0">
                  <a:pos x="29" y="38"/>
                </a:cxn>
                <a:cxn ang="0">
                  <a:pos x="27" y="34"/>
                </a:cxn>
                <a:cxn ang="0">
                  <a:pos x="22" y="27"/>
                </a:cxn>
                <a:cxn ang="0">
                  <a:pos x="21" y="27"/>
                </a:cxn>
                <a:cxn ang="0">
                  <a:pos x="21" y="38"/>
                </a:cxn>
                <a:cxn ang="0">
                  <a:pos x="16" y="38"/>
                </a:cxn>
                <a:cxn ang="0">
                  <a:pos x="16" y="11"/>
                </a:cxn>
                <a:cxn ang="0">
                  <a:pos x="26" y="11"/>
                </a:cxn>
                <a:cxn ang="0">
                  <a:pos x="34" y="19"/>
                </a:cxn>
                <a:cxn ang="0">
                  <a:pos x="28" y="26"/>
                </a:cxn>
                <a:cxn ang="0">
                  <a:pos x="29" y="28"/>
                </a:cxn>
                <a:cxn ang="0">
                  <a:pos x="36" y="38"/>
                </a:cxn>
                <a:cxn ang="0">
                  <a:pos x="29" y="38"/>
                </a:cxn>
                <a:cxn ang="0">
                  <a:pos x="26" y="16"/>
                </a:cxn>
                <a:cxn ang="0">
                  <a:pos x="23" y="15"/>
                </a:cxn>
                <a:cxn ang="0">
                  <a:pos x="21" y="15"/>
                </a:cxn>
                <a:cxn ang="0">
                  <a:pos x="21" y="23"/>
                </a:cxn>
                <a:cxn ang="0">
                  <a:pos x="23" y="23"/>
                </a:cxn>
                <a:cxn ang="0">
                  <a:pos x="27" y="22"/>
                </a:cxn>
                <a:cxn ang="0">
                  <a:pos x="28" y="19"/>
                </a:cxn>
                <a:cxn ang="0">
                  <a:pos x="26" y="16"/>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5"/>
                  </a:moveTo>
                  <a:cubicBezTo>
                    <a:pt x="14" y="5"/>
                    <a:pt x="6" y="14"/>
                    <a:pt x="6" y="25"/>
                  </a:cubicBezTo>
                  <a:cubicBezTo>
                    <a:pt x="6" y="35"/>
                    <a:pt x="14" y="44"/>
                    <a:pt x="25" y="44"/>
                  </a:cubicBezTo>
                  <a:cubicBezTo>
                    <a:pt x="35" y="44"/>
                    <a:pt x="43" y="35"/>
                    <a:pt x="43" y="25"/>
                  </a:cubicBezTo>
                  <a:cubicBezTo>
                    <a:pt x="43" y="14"/>
                    <a:pt x="35" y="5"/>
                    <a:pt x="25" y="5"/>
                  </a:cubicBezTo>
                  <a:close/>
                  <a:moveTo>
                    <a:pt x="29" y="38"/>
                  </a:moveTo>
                  <a:cubicBezTo>
                    <a:pt x="28" y="36"/>
                    <a:pt x="28" y="36"/>
                    <a:pt x="27" y="34"/>
                  </a:cubicBezTo>
                  <a:cubicBezTo>
                    <a:pt x="24" y="29"/>
                    <a:pt x="23" y="27"/>
                    <a:pt x="22" y="27"/>
                  </a:cubicBezTo>
                  <a:cubicBezTo>
                    <a:pt x="22" y="27"/>
                    <a:pt x="22" y="27"/>
                    <a:pt x="21" y="27"/>
                  </a:cubicBezTo>
                  <a:cubicBezTo>
                    <a:pt x="21" y="38"/>
                    <a:pt x="21" y="38"/>
                    <a:pt x="21" y="38"/>
                  </a:cubicBezTo>
                  <a:cubicBezTo>
                    <a:pt x="16" y="38"/>
                    <a:pt x="16" y="38"/>
                    <a:pt x="16" y="38"/>
                  </a:cubicBezTo>
                  <a:cubicBezTo>
                    <a:pt x="16" y="11"/>
                    <a:pt x="16" y="11"/>
                    <a:pt x="16" y="11"/>
                  </a:cubicBezTo>
                  <a:cubicBezTo>
                    <a:pt x="26" y="11"/>
                    <a:pt x="26" y="11"/>
                    <a:pt x="26" y="11"/>
                  </a:cubicBezTo>
                  <a:cubicBezTo>
                    <a:pt x="31" y="11"/>
                    <a:pt x="34" y="14"/>
                    <a:pt x="34" y="19"/>
                  </a:cubicBezTo>
                  <a:cubicBezTo>
                    <a:pt x="34" y="23"/>
                    <a:pt x="31" y="26"/>
                    <a:pt x="28" y="26"/>
                  </a:cubicBezTo>
                  <a:cubicBezTo>
                    <a:pt x="29" y="27"/>
                    <a:pt x="29" y="27"/>
                    <a:pt x="29" y="28"/>
                  </a:cubicBezTo>
                  <a:cubicBezTo>
                    <a:pt x="31" y="29"/>
                    <a:pt x="36" y="38"/>
                    <a:pt x="36" y="38"/>
                  </a:cubicBezTo>
                  <a:lnTo>
                    <a:pt x="29" y="38"/>
                  </a:lnTo>
                  <a:close/>
                  <a:moveTo>
                    <a:pt x="26" y="16"/>
                  </a:moveTo>
                  <a:cubicBezTo>
                    <a:pt x="26" y="15"/>
                    <a:pt x="25" y="15"/>
                    <a:pt x="23" y="15"/>
                  </a:cubicBezTo>
                  <a:cubicBezTo>
                    <a:pt x="21" y="15"/>
                    <a:pt x="21" y="15"/>
                    <a:pt x="21" y="15"/>
                  </a:cubicBezTo>
                  <a:cubicBezTo>
                    <a:pt x="21" y="23"/>
                    <a:pt x="21" y="23"/>
                    <a:pt x="21" y="23"/>
                  </a:cubicBezTo>
                  <a:cubicBezTo>
                    <a:pt x="23" y="23"/>
                    <a:pt x="23" y="23"/>
                    <a:pt x="23" y="23"/>
                  </a:cubicBezTo>
                  <a:cubicBezTo>
                    <a:pt x="26" y="23"/>
                    <a:pt x="27" y="22"/>
                    <a:pt x="27" y="22"/>
                  </a:cubicBezTo>
                  <a:cubicBezTo>
                    <a:pt x="28" y="21"/>
                    <a:pt x="28" y="20"/>
                    <a:pt x="28" y="19"/>
                  </a:cubicBezTo>
                  <a:cubicBezTo>
                    <a:pt x="28" y="17"/>
                    <a:pt x="28" y="16"/>
                    <a:pt x="26" y="1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33" name="Freeform 21"/>
            <p:cNvSpPr>
              <a:spLocks noEditPoints="1"/>
            </p:cNvSpPr>
            <p:nvPr userDrawn="1"/>
          </p:nvSpPr>
          <p:spPr bwMode="gray">
            <a:xfrm>
              <a:off x="818043" y="2438400"/>
              <a:ext cx="1696232" cy="1696228"/>
            </a:xfrm>
            <a:custGeom>
              <a:avLst/>
              <a:gdLst/>
              <a:ahLst/>
              <a:cxnLst>
                <a:cxn ang="0">
                  <a:pos x="0" y="226"/>
                </a:cxn>
                <a:cxn ang="0">
                  <a:pos x="451" y="226"/>
                </a:cxn>
                <a:cxn ang="0">
                  <a:pos x="273" y="61"/>
                </a:cxn>
                <a:cxn ang="0">
                  <a:pos x="362" y="61"/>
                </a:cxn>
                <a:cxn ang="0">
                  <a:pos x="261" y="61"/>
                </a:cxn>
                <a:cxn ang="0">
                  <a:pos x="246" y="12"/>
                </a:cxn>
                <a:cxn ang="0">
                  <a:pos x="261" y="61"/>
                </a:cxn>
                <a:cxn ang="0">
                  <a:pos x="117" y="370"/>
                </a:cxn>
                <a:cxn ang="0">
                  <a:pos x="74" y="378"/>
                </a:cxn>
                <a:cxn ang="0">
                  <a:pos x="330" y="167"/>
                </a:cxn>
                <a:cxn ang="0">
                  <a:pos x="208" y="199"/>
                </a:cxn>
                <a:cxn ang="0">
                  <a:pos x="241" y="156"/>
                </a:cxn>
                <a:cxn ang="0">
                  <a:pos x="236" y="140"/>
                </a:cxn>
                <a:cxn ang="0">
                  <a:pos x="275" y="79"/>
                </a:cxn>
                <a:cxn ang="0">
                  <a:pos x="373" y="92"/>
                </a:cxn>
                <a:cxn ang="0">
                  <a:pos x="393" y="129"/>
                </a:cxn>
                <a:cxn ang="0">
                  <a:pos x="439" y="205"/>
                </a:cxn>
                <a:cxn ang="0">
                  <a:pos x="346" y="167"/>
                </a:cxn>
                <a:cxn ang="0">
                  <a:pos x="234" y="11"/>
                </a:cxn>
                <a:cxn ang="0">
                  <a:pos x="88" y="61"/>
                </a:cxn>
                <a:cxn ang="0">
                  <a:pos x="234" y="11"/>
                </a:cxn>
                <a:cxn ang="0">
                  <a:pos x="166" y="71"/>
                </a:cxn>
                <a:cxn ang="0">
                  <a:pos x="184" y="117"/>
                </a:cxn>
                <a:cxn ang="0">
                  <a:pos x="173" y="126"/>
                </a:cxn>
                <a:cxn ang="0">
                  <a:pos x="143" y="205"/>
                </a:cxn>
                <a:cxn ang="0">
                  <a:pos x="77" y="71"/>
                </a:cxn>
                <a:cxn ang="0">
                  <a:pos x="138" y="216"/>
                </a:cxn>
                <a:cxn ang="0">
                  <a:pos x="83" y="334"/>
                </a:cxn>
                <a:cxn ang="0">
                  <a:pos x="10" y="226"/>
                </a:cxn>
                <a:cxn ang="0">
                  <a:pos x="234" y="440"/>
                </a:cxn>
                <a:cxn ang="0">
                  <a:pos x="212" y="440"/>
                </a:cxn>
                <a:cxn ang="0">
                  <a:pos x="128" y="370"/>
                </a:cxn>
                <a:cxn ang="0">
                  <a:pos x="282" y="379"/>
                </a:cxn>
                <a:cxn ang="0">
                  <a:pos x="299" y="370"/>
                </a:cxn>
                <a:cxn ang="0">
                  <a:pos x="234" y="440"/>
                </a:cxn>
                <a:cxn ang="0">
                  <a:pos x="294" y="359"/>
                </a:cxn>
                <a:cxn ang="0">
                  <a:pos x="329" y="291"/>
                </a:cxn>
                <a:cxn ang="0">
                  <a:pos x="202" y="349"/>
                </a:cxn>
                <a:cxn ang="0">
                  <a:pos x="151" y="323"/>
                </a:cxn>
                <a:cxn ang="0">
                  <a:pos x="268" y="216"/>
                </a:cxn>
                <a:cxn ang="0">
                  <a:pos x="307" y="250"/>
                </a:cxn>
                <a:cxn ang="0">
                  <a:pos x="440" y="216"/>
                </a:cxn>
                <a:cxn ang="0">
                  <a:pos x="393" y="359"/>
                </a:cxn>
              </a:cxnLst>
              <a:rect l="0" t="0" r="r" b="b"/>
              <a:pathLst>
                <a:path w="451" h="452">
                  <a:moveTo>
                    <a:pt x="225" y="0"/>
                  </a:moveTo>
                  <a:cubicBezTo>
                    <a:pt x="101" y="0"/>
                    <a:pt x="0" y="102"/>
                    <a:pt x="0" y="226"/>
                  </a:cubicBezTo>
                  <a:cubicBezTo>
                    <a:pt x="0" y="350"/>
                    <a:pt x="101" y="452"/>
                    <a:pt x="225" y="452"/>
                  </a:cubicBezTo>
                  <a:cubicBezTo>
                    <a:pt x="350" y="452"/>
                    <a:pt x="451" y="350"/>
                    <a:pt x="451" y="226"/>
                  </a:cubicBezTo>
                  <a:cubicBezTo>
                    <a:pt x="451" y="102"/>
                    <a:pt x="350" y="0"/>
                    <a:pt x="225" y="0"/>
                  </a:cubicBezTo>
                  <a:close/>
                  <a:moveTo>
                    <a:pt x="273" y="61"/>
                  </a:moveTo>
                  <a:cubicBezTo>
                    <a:pt x="291" y="22"/>
                    <a:pt x="291" y="22"/>
                    <a:pt x="291" y="22"/>
                  </a:cubicBezTo>
                  <a:cubicBezTo>
                    <a:pt x="317" y="30"/>
                    <a:pt x="341" y="43"/>
                    <a:pt x="362" y="61"/>
                  </a:cubicBezTo>
                  <a:lnTo>
                    <a:pt x="273" y="61"/>
                  </a:lnTo>
                  <a:close/>
                  <a:moveTo>
                    <a:pt x="261" y="61"/>
                  </a:moveTo>
                  <a:cubicBezTo>
                    <a:pt x="223" y="61"/>
                    <a:pt x="223" y="61"/>
                    <a:pt x="223" y="61"/>
                  </a:cubicBezTo>
                  <a:cubicBezTo>
                    <a:pt x="246" y="12"/>
                    <a:pt x="246" y="12"/>
                    <a:pt x="246" y="12"/>
                  </a:cubicBezTo>
                  <a:cubicBezTo>
                    <a:pt x="258" y="13"/>
                    <a:pt x="269" y="16"/>
                    <a:pt x="280" y="18"/>
                  </a:cubicBezTo>
                  <a:lnTo>
                    <a:pt x="261" y="61"/>
                  </a:lnTo>
                  <a:close/>
                  <a:moveTo>
                    <a:pt x="78" y="370"/>
                  </a:moveTo>
                  <a:cubicBezTo>
                    <a:pt x="117" y="370"/>
                    <a:pt x="117" y="370"/>
                    <a:pt x="117" y="370"/>
                  </a:cubicBezTo>
                  <a:cubicBezTo>
                    <a:pt x="102" y="402"/>
                    <a:pt x="102" y="402"/>
                    <a:pt x="102" y="402"/>
                  </a:cubicBezTo>
                  <a:cubicBezTo>
                    <a:pt x="92" y="395"/>
                    <a:pt x="83" y="387"/>
                    <a:pt x="74" y="378"/>
                  </a:cubicBezTo>
                  <a:lnTo>
                    <a:pt x="78" y="370"/>
                  </a:lnTo>
                  <a:close/>
                  <a:moveTo>
                    <a:pt x="330" y="167"/>
                  </a:moveTo>
                  <a:cubicBezTo>
                    <a:pt x="309" y="196"/>
                    <a:pt x="304" y="199"/>
                    <a:pt x="255" y="199"/>
                  </a:cubicBezTo>
                  <a:cubicBezTo>
                    <a:pt x="208" y="199"/>
                    <a:pt x="208" y="199"/>
                    <a:pt x="208" y="199"/>
                  </a:cubicBezTo>
                  <a:cubicBezTo>
                    <a:pt x="231" y="149"/>
                    <a:pt x="231" y="149"/>
                    <a:pt x="231" y="149"/>
                  </a:cubicBezTo>
                  <a:cubicBezTo>
                    <a:pt x="235" y="151"/>
                    <a:pt x="238" y="154"/>
                    <a:pt x="241" y="156"/>
                  </a:cubicBezTo>
                  <a:cubicBezTo>
                    <a:pt x="247" y="148"/>
                    <a:pt x="247" y="148"/>
                    <a:pt x="247" y="148"/>
                  </a:cubicBezTo>
                  <a:cubicBezTo>
                    <a:pt x="244" y="145"/>
                    <a:pt x="240" y="142"/>
                    <a:pt x="236" y="140"/>
                  </a:cubicBezTo>
                  <a:cubicBezTo>
                    <a:pt x="260" y="87"/>
                    <a:pt x="260" y="87"/>
                    <a:pt x="260" y="87"/>
                  </a:cubicBezTo>
                  <a:cubicBezTo>
                    <a:pt x="265" y="80"/>
                    <a:pt x="269" y="79"/>
                    <a:pt x="275" y="79"/>
                  </a:cubicBezTo>
                  <a:cubicBezTo>
                    <a:pt x="318" y="79"/>
                    <a:pt x="318" y="79"/>
                    <a:pt x="318" y="79"/>
                  </a:cubicBezTo>
                  <a:cubicBezTo>
                    <a:pt x="352" y="79"/>
                    <a:pt x="367" y="84"/>
                    <a:pt x="373" y="92"/>
                  </a:cubicBezTo>
                  <a:cubicBezTo>
                    <a:pt x="377" y="99"/>
                    <a:pt x="380" y="112"/>
                    <a:pt x="376" y="131"/>
                  </a:cubicBezTo>
                  <a:cubicBezTo>
                    <a:pt x="393" y="129"/>
                    <a:pt x="393" y="129"/>
                    <a:pt x="393" y="129"/>
                  </a:cubicBezTo>
                  <a:cubicBezTo>
                    <a:pt x="395" y="121"/>
                    <a:pt x="398" y="113"/>
                    <a:pt x="401" y="104"/>
                  </a:cubicBezTo>
                  <a:cubicBezTo>
                    <a:pt x="422" y="133"/>
                    <a:pt x="435" y="168"/>
                    <a:pt x="439" y="205"/>
                  </a:cubicBezTo>
                  <a:cubicBezTo>
                    <a:pt x="328" y="205"/>
                    <a:pt x="328" y="205"/>
                    <a:pt x="328" y="205"/>
                  </a:cubicBezTo>
                  <a:cubicBezTo>
                    <a:pt x="346" y="167"/>
                    <a:pt x="346" y="167"/>
                    <a:pt x="346" y="167"/>
                  </a:cubicBezTo>
                  <a:lnTo>
                    <a:pt x="330" y="167"/>
                  </a:lnTo>
                  <a:close/>
                  <a:moveTo>
                    <a:pt x="234" y="11"/>
                  </a:moveTo>
                  <a:cubicBezTo>
                    <a:pt x="211" y="61"/>
                    <a:pt x="211" y="61"/>
                    <a:pt x="211" y="61"/>
                  </a:cubicBezTo>
                  <a:cubicBezTo>
                    <a:pt x="88" y="61"/>
                    <a:pt x="88" y="61"/>
                    <a:pt x="88" y="61"/>
                  </a:cubicBezTo>
                  <a:cubicBezTo>
                    <a:pt x="126" y="30"/>
                    <a:pt x="173" y="11"/>
                    <a:pt x="225" y="11"/>
                  </a:cubicBezTo>
                  <a:cubicBezTo>
                    <a:pt x="228" y="11"/>
                    <a:pt x="231" y="11"/>
                    <a:pt x="234" y="11"/>
                  </a:cubicBezTo>
                  <a:close/>
                  <a:moveTo>
                    <a:pt x="77" y="71"/>
                  </a:moveTo>
                  <a:cubicBezTo>
                    <a:pt x="166" y="71"/>
                    <a:pt x="166" y="71"/>
                    <a:pt x="166" y="71"/>
                  </a:cubicBezTo>
                  <a:cubicBezTo>
                    <a:pt x="162" y="80"/>
                    <a:pt x="162" y="80"/>
                    <a:pt x="162" y="80"/>
                  </a:cubicBezTo>
                  <a:cubicBezTo>
                    <a:pt x="185" y="81"/>
                    <a:pt x="197" y="86"/>
                    <a:pt x="184" y="117"/>
                  </a:cubicBezTo>
                  <a:cubicBezTo>
                    <a:pt x="181" y="117"/>
                    <a:pt x="178" y="116"/>
                    <a:pt x="175" y="115"/>
                  </a:cubicBezTo>
                  <a:cubicBezTo>
                    <a:pt x="173" y="126"/>
                    <a:pt x="173" y="126"/>
                    <a:pt x="173" y="126"/>
                  </a:cubicBezTo>
                  <a:cubicBezTo>
                    <a:pt x="175" y="126"/>
                    <a:pt x="178" y="127"/>
                    <a:pt x="180" y="127"/>
                  </a:cubicBezTo>
                  <a:cubicBezTo>
                    <a:pt x="143" y="205"/>
                    <a:pt x="143" y="205"/>
                    <a:pt x="143" y="205"/>
                  </a:cubicBezTo>
                  <a:cubicBezTo>
                    <a:pt x="11" y="205"/>
                    <a:pt x="11" y="205"/>
                    <a:pt x="11" y="205"/>
                  </a:cubicBezTo>
                  <a:cubicBezTo>
                    <a:pt x="16" y="153"/>
                    <a:pt x="40" y="106"/>
                    <a:pt x="77" y="71"/>
                  </a:cubicBezTo>
                  <a:close/>
                  <a:moveTo>
                    <a:pt x="11" y="216"/>
                  </a:moveTo>
                  <a:cubicBezTo>
                    <a:pt x="138" y="216"/>
                    <a:pt x="138" y="216"/>
                    <a:pt x="138" y="216"/>
                  </a:cubicBezTo>
                  <a:cubicBezTo>
                    <a:pt x="115" y="266"/>
                    <a:pt x="115" y="266"/>
                    <a:pt x="115" y="266"/>
                  </a:cubicBezTo>
                  <a:cubicBezTo>
                    <a:pt x="83" y="334"/>
                    <a:pt x="83" y="334"/>
                    <a:pt x="83" y="334"/>
                  </a:cubicBezTo>
                  <a:cubicBezTo>
                    <a:pt x="77" y="344"/>
                    <a:pt x="69" y="348"/>
                    <a:pt x="51" y="351"/>
                  </a:cubicBezTo>
                  <a:cubicBezTo>
                    <a:pt x="25" y="316"/>
                    <a:pt x="10" y="272"/>
                    <a:pt x="10" y="226"/>
                  </a:cubicBezTo>
                  <a:cubicBezTo>
                    <a:pt x="10" y="223"/>
                    <a:pt x="11" y="219"/>
                    <a:pt x="11" y="216"/>
                  </a:cubicBezTo>
                  <a:close/>
                  <a:moveTo>
                    <a:pt x="234" y="440"/>
                  </a:moveTo>
                  <a:cubicBezTo>
                    <a:pt x="229" y="432"/>
                    <a:pt x="229" y="432"/>
                    <a:pt x="229" y="432"/>
                  </a:cubicBezTo>
                  <a:cubicBezTo>
                    <a:pt x="223" y="435"/>
                    <a:pt x="218" y="438"/>
                    <a:pt x="212" y="440"/>
                  </a:cubicBezTo>
                  <a:cubicBezTo>
                    <a:pt x="175" y="438"/>
                    <a:pt x="141" y="426"/>
                    <a:pt x="111" y="408"/>
                  </a:cubicBezTo>
                  <a:cubicBezTo>
                    <a:pt x="128" y="370"/>
                    <a:pt x="128" y="370"/>
                    <a:pt x="128" y="370"/>
                  </a:cubicBezTo>
                  <a:cubicBezTo>
                    <a:pt x="288" y="370"/>
                    <a:pt x="288" y="370"/>
                    <a:pt x="288" y="370"/>
                  </a:cubicBezTo>
                  <a:cubicBezTo>
                    <a:pt x="286" y="373"/>
                    <a:pt x="285" y="375"/>
                    <a:pt x="282" y="379"/>
                  </a:cubicBezTo>
                  <a:cubicBezTo>
                    <a:pt x="292" y="384"/>
                    <a:pt x="292" y="384"/>
                    <a:pt x="292" y="384"/>
                  </a:cubicBezTo>
                  <a:cubicBezTo>
                    <a:pt x="294" y="380"/>
                    <a:pt x="297" y="375"/>
                    <a:pt x="299" y="370"/>
                  </a:cubicBezTo>
                  <a:cubicBezTo>
                    <a:pt x="384" y="370"/>
                    <a:pt x="384" y="370"/>
                    <a:pt x="384" y="370"/>
                  </a:cubicBezTo>
                  <a:cubicBezTo>
                    <a:pt x="347" y="411"/>
                    <a:pt x="293" y="438"/>
                    <a:pt x="234" y="440"/>
                  </a:cubicBezTo>
                  <a:close/>
                  <a:moveTo>
                    <a:pt x="393" y="359"/>
                  </a:moveTo>
                  <a:cubicBezTo>
                    <a:pt x="294" y="359"/>
                    <a:pt x="294" y="359"/>
                    <a:pt x="294" y="359"/>
                  </a:cubicBezTo>
                  <a:cubicBezTo>
                    <a:pt x="307" y="344"/>
                    <a:pt x="337" y="302"/>
                    <a:pt x="343" y="293"/>
                  </a:cubicBezTo>
                  <a:cubicBezTo>
                    <a:pt x="329" y="291"/>
                    <a:pt x="329" y="291"/>
                    <a:pt x="329" y="291"/>
                  </a:cubicBezTo>
                  <a:cubicBezTo>
                    <a:pt x="311" y="310"/>
                    <a:pt x="293" y="324"/>
                    <a:pt x="280" y="333"/>
                  </a:cubicBezTo>
                  <a:cubicBezTo>
                    <a:pt x="262" y="344"/>
                    <a:pt x="239" y="349"/>
                    <a:pt x="202" y="349"/>
                  </a:cubicBezTo>
                  <a:cubicBezTo>
                    <a:pt x="174" y="349"/>
                    <a:pt x="158" y="348"/>
                    <a:pt x="149" y="343"/>
                  </a:cubicBezTo>
                  <a:cubicBezTo>
                    <a:pt x="145" y="341"/>
                    <a:pt x="146" y="333"/>
                    <a:pt x="151" y="323"/>
                  </a:cubicBezTo>
                  <a:cubicBezTo>
                    <a:pt x="200" y="216"/>
                    <a:pt x="200" y="216"/>
                    <a:pt x="200" y="216"/>
                  </a:cubicBezTo>
                  <a:cubicBezTo>
                    <a:pt x="268" y="216"/>
                    <a:pt x="268" y="216"/>
                    <a:pt x="268" y="216"/>
                  </a:cubicBezTo>
                  <a:cubicBezTo>
                    <a:pt x="295" y="218"/>
                    <a:pt x="297" y="224"/>
                    <a:pt x="292" y="250"/>
                  </a:cubicBezTo>
                  <a:cubicBezTo>
                    <a:pt x="307" y="250"/>
                    <a:pt x="307" y="250"/>
                    <a:pt x="307" y="250"/>
                  </a:cubicBezTo>
                  <a:cubicBezTo>
                    <a:pt x="323" y="216"/>
                    <a:pt x="323" y="216"/>
                    <a:pt x="323" y="216"/>
                  </a:cubicBezTo>
                  <a:cubicBezTo>
                    <a:pt x="440" y="216"/>
                    <a:pt x="440" y="216"/>
                    <a:pt x="440" y="216"/>
                  </a:cubicBezTo>
                  <a:cubicBezTo>
                    <a:pt x="440" y="219"/>
                    <a:pt x="440" y="223"/>
                    <a:pt x="440" y="226"/>
                  </a:cubicBezTo>
                  <a:cubicBezTo>
                    <a:pt x="440" y="276"/>
                    <a:pt x="422" y="323"/>
                    <a:pt x="393" y="35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34" name="Freeform 22"/>
            <p:cNvSpPr>
              <a:spLocks/>
            </p:cNvSpPr>
            <p:nvPr userDrawn="1"/>
          </p:nvSpPr>
          <p:spPr bwMode="gray">
            <a:xfrm>
              <a:off x="1782022" y="3050154"/>
              <a:ext cx="101959" cy="101959"/>
            </a:xfrm>
            <a:custGeom>
              <a:avLst/>
              <a:gdLst/>
              <a:ahLst/>
              <a:cxnLst>
                <a:cxn ang="0">
                  <a:pos x="0" y="7"/>
                </a:cxn>
                <a:cxn ang="0">
                  <a:pos x="17" y="27"/>
                </a:cxn>
                <a:cxn ang="0">
                  <a:pos x="26" y="20"/>
                </a:cxn>
                <a:cxn ang="0">
                  <a:pos x="8" y="0"/>
                </a:cxn>
                <a:cxn ang="0">
                  <a:pos x="0" y="7"/>
                </a:cxn>
              </a:cxnLst>
              <a:rect l="0" t="0" r="r" b="b"/>
              <a:pathLst>
                <a:path w="26" h="27">
                  <a:moveTo>
                    <a:pt x="0" y="7"/>
                  </a:moveTo>
                  <a:cubicBezTo>
                    <a:pt x="7" y="13"/>
                    <a:pt x="12" y="20"/>
                    <a:pt x="17" y="27"/>
                  </a:cubicBezTo>
                  <a:cubicBezTo>
                    <a:pt x="26" y="20"/>
                    <a:pt x="26" y="20"/>
                    <a:pt x="26" y="20"/>
                  </a:cubicBezTo>
                  <a:cubicBezTo>
                    <a:pt x="20" y="13"/>
                    <a:pt x="14" y="6"/>
                    <a:pt x="8" y="0"/>
                  </a:cubicBez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35" name="Freeform 23"/>
            <p:cNvSpPr>
              <a:spLocks/>
            </p:cNvSpPr>
            <p:nvPr userDrawn="1"/>
          </p:nvSpPr>
          <p:spPr bwMode="gray">
            <a:xfrm>
              <a:off x="1281494" y="2855505"/>
              <a:ext cx="101959" cy="46345"/>
            </a:xfrm>
            <a:custGeom>
              <a:avLst/>
              <a:gdLst/>
              <a:ahLst/>
              <a:cxnLst>
                <a:cxn ang="0">
                  <a:pos x="16" y="10"/>
                </a:cxn>
                <a:cxn ang="0">
                  <a:pos x="26" y="11"/>
                </a:cxn>
                <a:cxn ang="0">
                  <a:pos x="27" y="0"/>
                </a:cxn>
                <a:cxn ang="0">
                  <a:pos x="16" y="0"/>
                </a:cxn>
                <a:cxn ang="0">
                  <a:pos x="0" y="1"/>
                </a:cxn>
                <a:cxn ang="0">
                  <a:pos x="0" y="11"/>
                </a:cxn>
                <a:cxn ang="0">
                  <a:pos x="16" y="10"/>
                </a:cxn>
              </a:cxnLst>
              <a:rect l="0" t="0" r="r" b="b"/>
              <a:pathLst>
                <a:path w="27" h="11">
                  <a:moveTo>
                    <a:pt x="16" y="10"/>
                  </a:moveTo>
                  <a:cubicBezTo>
                    <a:pt x="20" y="10"/>
                    <a:pt x="23" y="11"/>
                    <a:pt x="26" y="11"/>
                  </a:cubicBezTo>
                  <a:cubicBezTo>
                    <a:pt x="27" y="0"/>
                    <a:pt x="27" y="0"/>
                    <a:pt x="27" y="0"/>
                  </a:cubicBezTo>
                  <a:cubicBezTo>
                    <a:pt x="23" y="0"/>
                    <a:pt x="20" y="0"/>
                    <a:pt x="16" y="0"/>
                  </a:cubicBezTo>
                  <a:cubicBezTo>
                    <a:pt x="10" y="0"/>
                    <a:pt x="5" y="0"/>
                    <a:pt x="0" y="1"/>
                  </a:cubicBezTo>
                  <a:cubicBezTo>
                    <a:pt x="0" y="11"/>
                    <a:pt x="0" y="11"/>
                    <a:pt x="0" y="11"/>
                  </a:cubicBezTo>
                  <a:cubicBezTo>
                    <a:pt x="6" y="11"/>
                    <a:pt x="11" y="10"/>
                    <a:pt x="16"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36" name="Freeform 24"/>
            <p:cNvSpPr>
              <a:spLocks/>
            </p:cNvSpPr>
            <p:nvPr userDrawn="1"/>
          </p:nvSpPr>
          <p:spPr bwMode="gray">
            <a:xfrm>
              <a:off x="1096114" y="2874043"/>
              <a:ext cx="101959" cy="74152"/>
            </a:xfrm>
            <a:custGeom>
              <a:avLst/>
              <a:gdLst/>
              <a:ahLst/>
              <a:cxnLst>
                <a:cxn ang="0">
                  <a:pos x="29" y="11"/>
                </a:cxn>
                <a:cxn ang="0">
                  <a:pos x="26" y="0"/>
                </a:cxn>
                <a:cxn ang="0">
                  <a:pos x="0" y="9"/>
                </a:cxn>
                <a:cxn ang="0">
                  <a:pos x="4" y="19"/>
                </a:cxn>
                <a:cxn ang="0">
                  <a:pos x="29" y="11"/>
                </a:cxn>
              </a:cxnLst>
              <a:rect l="0" t="0" r="r" b="b"/>
              <a:pathLst>
                <a:path w="29" h="19">
                  <a:moveTo>
                    <a:pt x="29" y="11"/>
                  </a:moveTo>
                  <a:cubicBezTo>
                    <a:pt x="26" y="0"/>
                    <a:pt x="26" y="0"/>
                    <a:pt x="26" y="0"/>
                  </a:cubicBezTo>
                  <a:cubicBezTo>
                    <a:pt x="17" y="2"/>
                    <a:pt x="9" y="5"/>
                    <a:pt x="0" y="9"/>
                  </a:cubicBezTo>
                  <a:cubicBezTo>
                    <a:pt x="4" y="19"/>
                    <a:pt x="4" y="19"/>
                    <a:pt x="4" y="19"/>
                  </a:cubicBezTo>
                  <a:cubicBezTo>
                    <a:pt x="12" y="15"/>
                    <a:pt x="20" y="13"/>
                    <a:pt x="29"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37" name="Freeform 25"/>
            <p:cNvSpPr>
              <a:spLocks/>
            </p:cNvSpPr>
            <p:nvPr userDrawn="1"/>
          </p:nvSpPr>
          <p:spPr bwMode="gray">
            <a:xfrm>
              <a:off x="920002" y="2948195"/>
              <a:ext cx="111228" cy="83421"/>
            </a:xfrm>
            <a:custGeom>
              <a:avLst/>
              <a:gdLst/>
              <a:ahLst/>
              <a:cxnLst>
                <a:cxn ang="0">
                  <a:pos x="7" y="24"/>
                </a:cxn>
                <a:cxn ang="0">
                  <a:pos x="28" y="10"/>
                </a:cxn>
                <a:cxn ang="0">
                  <a:pos x="23" y="0"/>
                </a:cxn>
                <a:cxn ang="0">
                  <a:pos x="0" y="16"/>
                </a:cxn>
                <a:cxn ang="0">
                  <a:pos x="7" y="24"/>
                </a:cxn>
              </a:cxnLst>
              <a:rect l="0" t="0" r="r" b="b"/>
              <a:pathLst>
                <a:path w="28" h="24">
                  <a:moveTo>
                    <a:pt x="7" y="24"/>
                  </a:moveTo>
                  <a:cubicBezTo>
                    <a:pt x="14" y="19"/>
                    <a:pt x="21" y="14"/>
                    <a:pt x="28" y="10"/>
                  </a:cubicBezTo>
                  <a:cubicBezTo>
                    <a:pt x="23" y="0"/>
                    <a:pt x="23" y="0"/>
                    <a:pt x="23" y="0"/>
                  </a:cubicBezTo>
                  <a:cubicBezTo>
                    <a:pt x="15" y="5"/>
                    <a:pt x="7" y="10"/>
                    <a:pt x="0" y="16"/>
                  </a:cubicBezTo>
                  <a:lnTo>
                    <a:pt x="7"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38" name="Freeform 26"/>
            <p:cNvSpPr>
              <a:spLocks/>
            </p:cNvSpPr>
            <p:nvPr userDrawn="1"/>
          </p:nvSpPr>
          <p:spPr bwMode="gray">
            <a:xfrm>
              <a:off x="1967403" y="3420915"/>
              <a:ext cx="46345" cy="101959"/>
            </a:xfrm>
            <a:custGeom>
              <a:avLst/>
              <a:gdLst/>
              <a:ahLst/>
              <a:cxnLst>
                <a:cxn ang="0">
                  <a:pos x="0" y="2"/>
                </a:cxn>
                <a:cxn ang="0">
                  <a:pos x="2" y="28"/>
                </a:cxn>
                <a:cxn ang="0">
                  <a:pos x="13" y="27"/>
                </a:cxn>
                <a:cxn ang="0">
                  <a:pos x="10" y="0"/>
                </a:cxn>
                <a:cxn ang="0">
                  <a:pos x="0" y="2"/>
                </a:cxn>
              </a:cxnLst>
              <a:rect l="0" t="0" r="r" b="b"/>
              <a:pathLst>
                <a:path w="13" h="28">
                  <a:moveTo>
                    <a:pt x="0" y="2"/>
                  </a:moveTo>
                  <a:cubicBezTo>
                    <a:pt x="1" y="10"/>
                    <a:pt x="2" y="19"/>
                    <a:pt x="2" y="28"/>
                  </a:cubicBezTo>
                  <a:cubicBezTo>
                    <a:pt x="13" y="27"/>
                    <a:pt x="13" y="27"/>
                    <a:pt x="13" y="27"/>
                  </a:cubicBezTo>
                  <a:cubicBezTo>
                    <a:pt x="13" y="18"/>
                    <a:pt x="12" y="9"/>
                    <a:pt x="10" y="0"/>
                  </a:cubicBez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39" name="Freeform 27"/>
            <p:cNvSpPr>
              <a:spLocks/>
            </p:cNvSpPr>
            <p:nvPr userDrawn="1"/>
          </p:nvSpPr>
          <p:spPr bwMode="gray">
            <a:xfrm>
              <a:off x="1763484" y="3930710"/>
              <a:ext cx="92690" cy="101959"/>
            </a:xfrm>
            <a:custGeom>
              <a:avLst/>
              <a:gdLst/>
              <a:ahLst/>
              <a:cxnLst>
                <a:cxn ang="0">
                  <a:pos x="0" y="18"/>
                </a:cxn>
                <a:cxn ang="0">
                  <a:pos x="7" y="26"/>
                </a:cxn>
                <a:cxn ang="0">
                  <a:pos x="26" y="6"/>
                </a:cxn>
                <a:cxn ang="0">
                  <a:pos x="18" y="0"/>
                </a:cxn>
                <a:cxn ang="0">
                  <a:pos x="0" y="18"/>
                </a:cxn>
              </a:cxnLst>
              <a:rect l="0" t="0" r="r" b="b"/>
              <a:pathLst>
                <a:path w="26" h="26">
                  <a:moveTo>
                    <a:pt x="0" y="18"/>
                  </a:moveTo>
                  <a:cubicBezTo>
                    <a:pt x="7" y="26"/>
                    <a:pt x="7" y="26"/>
                    <a:pt x="7" y="26"/>
                  </a:cubicBezTo>
                  <a:cubicBezTo>
                    <a:pt x="14" y="20"/>
                    <a:pt x="20" y="13"/>
                    <a:pt x="26" y="6"/>
                  </a:cubicBezTo>
                  <a:cubicBezTo>
                    <a:pt x="18" y="0"/>
                    <a:pt x="18" y="0"/>
                    <a:pt x="18" y="0"/>
                  </a:cubicBezTo>
                  <a:cubicBezTo>
                    <a:pt x="13" y="6"/>
                    <a:pt x="7" y="12"/>
                    <a:pt x="0"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34"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38315609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tegory: 1-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50931"/>
            <a:ext cx="8229600" cy="396876"/>
          </a:xfrm>
        </p:spPr>
        <p:txBody>
          <a:bodyPr/>
          <a:lstStyle>
            <a:lvl1pPr>
              <a:defRPr baseline="0"/>
            </a:lvl1pPr>
          </a:lstStyle>
          <a:p>
            <a:r>
              <a:rPr lang="en-US" dirty="0" smtClean="0"/>
              <a:t>Click to edit master title, sentence case, 32pt</a:t>
            </a:r>
            <a:endParaRPr lang="en-US" dirty="0"/>
          </a:p>
        </p:txBody>
      </p:sp>
      <p:sp>
        <p:nvSpPr>
          <p:cNvPr id="3" name="Content Placeholder 2"/>
          <p:cNvSpPr>
            <a:spLocks noGrp="1"/>
          </p:cNvSpPr>
          <p:nvPr>
            <p:ph idx="1" hasCustomPrompt="1"/>
          </p:nvPr>
        </p:nvSpPr>
        <p:spPr>
          <a:xfrm>
            <a:off x="457200" y="1227710"/>
            <a:ext cx="5486400" cy="4944489"/>
          </a:xfrm>
          <a:prstGeom prst="rect">
            <a:avLst/>
          </a:prstGeom>
        </p:spPr>
        <p:txBody>
          <a:bodyPr/>
          <a:lstStyle>
            <a:lvl1pPr marL="233363" indent="-233363" algn="l" defTabSz="914400" rtl="0" eaLnBrk="1" latinLnBrk="0" hangingPunct="1">
              <a:lnSpc>
                <a:spcPct val="95000"/>
              </a:lnSpc>
              <a:spcBef>
                <a:spcPts val="700"/>
              </a:spcBef>
              <a:spcAft>
                <a:spcPts val="300"/>
              </a:spcAft>
              <a:buClr>
                <a:schemeClr val="accent3"/>
              </a:buClr>
              <a:buFont typeface="Arial" pitchFamily="34" charset="0"/>
              <a:buChar char="•"/>
              <a:defRPr lang="en-US" sz="2000" kern="1200" dirty="0" smtClean="0">
                <a:solidFill>
                  <a:schemeClr val="tx1"/>
                </a:solidFill>
                <a:latin typeface="+mn-lt"/>
                <a:ea typeface="+mn-ea"/>
                <a:cs typeface="+mn-cs"/>
              </a:defRPr>
            </a:lvl1pPr>
            <a:lvl2pPr marL="574675" indent="-231775" algn="l" defTabSz="914400" rtl="0" eaLnBrk="1" latinLnBrk="0" hangingPunct="1">
              <a:lnSpc>
                <a:spcPct val="95000"/>
              </a:lnSpc>
              <a:spcBef>
                <a:spcPts val="2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2pPr>
          </a:lstStyle>
          <a:p>
            <a:pPr lvl="0"/>
            <a:r>
              <a:rPr lang="en-US" dirty="0" smtClean="0"/>
              <a:t>Click to edit Master text styles, sentence case, 20pt</a:t>
            </a:r>
          </a:p>
          <a:p>
            <a:pPr lvl="1"/>
            <a:r>
              <a:rPr lang="en-US" dirty="0" smtClean="0"/>
              <a:t>Second level, sentence case, 18pt</a:t>
            </a:r>
          </a:p>
        </p:txBody>
      </p:sp>
      <p:sp>
        <p:nvSpPr>
          <p:cNvPr id="8" name="Text Placeholder 7"/>
          <p:cNvSpPr>
            <a:spLocks noGrp="1"/>
          </p:cNvSpPr>
          <p:nvPr>
            <p:ph type="body" sz="quarter" idx="13" hasCustomPrompt="1"/>
          </p:nvPr>
        </p:nvSpPr>
        <p:spPr>
          <a:xfrm>
            <a:off x="457200" y="281560"/>
            <a:ext cx="8229600" cy="279400"/>
          </a:xfrm>
          <a:prstGeom prst="rect">
            <a:avLst/>
          </a:prstGeom>
        </p:spPr>
        <p:txBody>
          <a:bodyPr/>
          <a:lstStyle>
            <a:lvl1pPr marL="0" indent="0">
              <a:lnSpc>
                <a:spcPct val="85000"/>
              </a:lnSpc>
              <a:buNone/>
              <a:defRPr sz="1400" cap="all" spc="100" baseline="0">
                <a:solidFill>
                  <a:schemeClr val="accent2"/>
                </a:solidFill>
                <a:latin typeface="+mj-lt"/>
              </a:defRPr>
            </a:lvl1pPr>
          </a:lstStyle>
          <a:p>
            <a:pPr lvl="0"/>
            <a:r>
              <a:rPr lang="en-US" dirty="0" smtClean="0"/>
              <a:t>Category or Subtopic Goes Here</a:t>
            </a:r>
            <a:endParaRPr lang="en-US" dirty="0"/>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Main Title Slide (Print &amp; Screen)">
    <p:spTree>
      <p:nvGrpSpPr>
        <p:cNvPr id="1" name=""/>
        <p:cNvGrpSpPr/>
        <p:nvPr/>
      </p:nvGrpSpPr>
      <p:grpSpPr>
        <a:xfrm>
          <a:off x="0" y="0"/>
          <a:ext cx="0" cy="0"/>
          <a:chOff x="0" y="0"/>
          <a:chExt cx="0" cy="0"/>
        </a:xfrm>
      </p:grpSpPr>
      <p:sp>
        <p:nvSpPr>
          <p:cNvPr id="46" name="Rectangle 45"/>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197"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1" name="Rectangle 10"/>
          <p:cNvSpPr/>
          <p:nvPr userDrawn="1"/>
        </p:nvSpPr>
        <p:spPr>
          <a:xfrm>
            <a:off x="8054975" y="3429000"/>
            <a:ext cx="1089025" cy="971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hasCustomPrompt="1"/>
          </p:nvPr>
        </p:nvSpPr>
        <p:spPr bwMode="white">
          <a:xfrm>
            <a:off x="2466976" y="3352800"/>
            <a:ext cx="5588000" cy="812800"/>
          </a:xfrm>
        </p:spPr>
        <p:txBody>
          <a:bodyPr lIns="0" tIns="0" rIns="0" bIns="0" anchor="t" anchorCtr="0">
            <a:noAutofit/>
          </a:bodyPr>
          <a:lstStyle>
            <a:lvl1pPr algn="l">
              <a:lnSpc>
                <a:spcPct val="95000"/>
              </a:lnSpc>
              <a:defRPr sz="2500" baseline="0">
                <a:solidFill>
                  <a:schemeClr val="bg1"/>
                </a:solidFill>
              </a:defRPr>
            </a:lvl1pPr>
          </a:lstStyle>
          <a:p>
            <a:r>
              <a:rPr lang="en-US" dirty="0" smtClean="0"/>
              <a:t>Title Goes Here with Room</a:t>
            </a:r>
            <a:br>
              <a:rPr lang="en-US" dirty="0" smtClean="0"/>
            </a:br>
            <a:r>
              <a:rPr lang="en-US" dirty="0" smtClean="0"/>
              <a:t>for a Second Line</a:t>
            </a:r>
            <a:endParaRPr lang="en-US" dirty="0"/>
          </a:p>
        </p:txBody>
      </p:sp>
      <p:sp>
        <p:nvSpPr>
          <p:cNvPr id="3" name="Subtitle 2"/>
          <p:cNvSpPr>
            <a:spLocks noGrp="1"/>
          </p:cNvSpPr>
          <p:nvPr>
            <p:ph type="subTitle" idx="1" hasCustomPrompt="1"/>
          </p:nvPr>
        </p:nvSpPr>
        <p:spPr bwMode="white">
          <a:xfrm>
            <a:off x="2466974" y="4171950"/>
            <a:ext cx="5588001" cy="400050"/>
          </a:xfrm>
        </p:spPr>
        <p:txBody>
          <a:bodyPr lIns="0" tIns="0" rIns="0" bIns="0">
            <a:noAutofit/>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 — Keep to One Line</a:t>
            </a:r>
          </a:p>
        </p:txBody>
      </p:sp>
      <p:sp>
        <p:nvSpPr>
          <p:cNvPr id="4" name="Date Placeholder 3"/>
          <p:cNvSpPr>
            <a:spLocks noGrp="1"/>
          </p:cNvSpPr>
          <p:nvPr>
            <p:ph type="dt" sz="half" idx="10"/>
          </p:nvPr>
        </p:nvSpPr>
        <p:spPr>
          <a:xfrm>
            <a:off x="3505200" y="6569076"/>
            <a:ext cx="2133600" cy="269874"/>
          </a:xfrm>
        </p:spPr>
        <p:txBody>
          <a:bodyPr/>
          <a:lstStyle>
            <a:lvl1pPr algn="ctr">
              <a:defRPr/>
            </a:lvl1pPr>
          </a:lstStyle>
          <a:p>
            <a:fld id="{622C733B-605A-4316-8AD6-B40EBE693227}" type="datetime1">
              <a:rPr lang="en-US" smtClean="0">
                <a:solidFill>
                  <a:srgbClr val="000000">
                    <a:tint val="75000"/>
                  </a:srgbClr>
                </a:solidFill>
              </a:rPr>
              <a:pPr/>
              <a:t>8/8/2016</a:t>
            </a:fld>
            <a:endParaRPr lang="en-US" dirty="0">
              <a:solidFill>
                <a:srgbClr val="000000">
                  <a:tint val="75000"/>
                </a:srgbClr>
              </a:solidFill>
            </a:endParaRPr>
          </a:p>
        </p:txBody>
      </p:sp>
      <p:grpSp>
        <p:nvGrpSpPr>
          <p:cNvPr id="8200" name="Group 8"/>
          <p:cNvGrpSpPr>
            <a:grpSpLocks noChangeAspect="1"/>
          </p:cNvGrpSpPr>
          <p:nvPr userDrawn="1"/>
        </p:nvGrpSpPr>
        <p:grpSpPr bwMode="auto">
          <a:xfrm>
            <a:off x="8371664" y="3744516"/>
            <a:ext cx="455647" cy="340519"/>
            <a:chOff x="5198" y="2352"/>
            <a:chExt cx="562" cy="420"/>
          </a:xfrm>
          <a:solidFill>
            <a:schemeClr val="accent2">
              <a:lumMod val="40000"/>
              <a:lumOff val="60000"/>
            </a:schemeClr>
          </a:solidFill>
        </p:grpSpPr>
        <p:sp>
          <p:nvSpPr>
            <p:cNvPr id="8201" name="Freeform 9"/>
            <p:cNvSpPr>
              <a:spLocks/>
            </p:cNvSpPr>
            <p:nvPr userDrawn="1"/>
          </p:nvSpPr>
          <p:spPr bwMode="auto">
            <a:xfrm>
              <a:off x="5471"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8202" name="Freeform 10"/>
            <p:cNvSpPr>
              <a:spLocks/>
            </p:cNvSpPr>
            <p:nvPr userDrawn="1"/>
          </p:nvSpPr>
          <p:spPr bwMode="auto">
            <a:xfrm>
              <a:off x="5198"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pic>
        <p:nvPicPr>
          <p:cNvPr id="52"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53" name="TextBox 52"/>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sp>
        <p:nvSpPr>
          <p:cNvPr id="55" name="Text Placeholder 54"/>
          <p:cNvSpPr>
            <a:spLocks noGrp="1"/>
          </p:cNvSpPr>
          <p:nvPr>
            <p:ph type="body" sz="quarter" idx="13" hasCustomPrompt="1"/>
          </p:nvPr>
        </p:nvSpPr>
        <p:spPr bwMode="white">
          <a:xfrm>
            <a:off x="2466975" y="4833938"/>
            <a:ext cx="5588000" cy="1033462"/>
          </a:xfrm>
        </p:spPr>
        <p:txBody>
          <a:bodyPr/>
          <a:lstStyle>
            <a:lvl1pPr marL="0" indent="0" algn="l" defTabSz="914400" rtl="0" eaLnBrk="1" latinLnBrk="0" hangingPunct="1">
              <a:lnSpc>
                <a:spcPct val="90000"/>
              </a:lnSpc>
              <a:spcBef>
                <a:spcPct val="20000"/>
              </a:spcBef>
              <a:buClr>
                <a:schemeClr val="accent4"/>
              </a:buClr>
              <a:buFont typeface="Arial" pitchFamily="34" charset="0"/>
              <a:buNone/>
              <a:defRPr kumimoji="0" lang="en-US" sz="1600" b="0" i="0" u="none" strike="noStrike" kern="1200" cap="none" spc="0" normalizeH="0" baseline="0" noProof="0" dirty="0" smtClean="0">
                <a:ln>
                  <a:noFill/>
                </a:ln>
                <a:solidFill>
                  <a:schemeClr val="bg1"/>
                </a:solidFill>
                <a:effectLst/>
                <a:uLnTx/>
                <a:uFillTx/>
                <a:latin typeface="+mn-lt"/>
                <a:ea typeface="+mn-ea"/>
                <a:cs typeface="+mn-cs"/>
              </a:defRPr>
            </a:lvl1pPr>
            <a:lvl2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2pPr>
            <a:lvl3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3pPr>
            <a:lvl4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4pPr>
            <a:lvl5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Date, Presenter’s Name or</a:t>
            </a:r>
            <a:br>
              <a:rPr lang="en-US" dirty="0" smtClean="0"/>
            </a:br>
            <a:r>
              <a:rPr lang="en-US" dirty="0" smtClean="0"/>
              <a:t>Additional Info Here</a:t>
            </a:r>
          </a:p>
        </p:txBody>
      </p:sp>
      <p:grpSp>
        <p:nvGrpSpPr>
          <p:cNvPr id="148" name="Group 13"/>
          <p:cNvGrpSpPr>
            <a:grpSpLocks noChangeAspect="1"/>
          </p:cNvGrpSpPr>
          <p:nvPr userDrawn="1"/>
        </p:nvGrpSpPr>
        <p:grpSpPr bwMode="gray">
          <a:xfrm>
            <a:off x="2460625" y="2216150"/>
            <a:ext cx="2230438" cy="506413"/>
            <a:chOff x="1550" y="1396"/>
            <a:chExt cx="1405" cy="319"/>
          </a:xfrm>
        </p:grpSpPr>
        <p:sp>
          <p:nvSpPr>
            <p:cNvPr id="149" name="Oval 14"/>
            <p:cNvSpPr>
              <a:spLocks noChangeArrowheads="1"/>
            </p:cNvSpPr>
            <p:nvPr userDrawn="1"/>
          </p:nvSpPr>
          <p:spPr bwMode="gray">
            <a:xfrm>
              <a:off x="1556" y="1402"/>
              <a:ext cx="305" cy="307"/>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50" name="Freeform 15"/>
            <p:cNvSpPr>
              <a:spLocks/>
            </p:cNvSpPr>
            <p:nvPr userDrawn="1"/>
          </p:nvSpPr>
          <p:spPr bwMode="gray">
            <a:xfrm>
              <a:off x="1915" y="1510"/>
              <a:ext cx="40" cy="72"/>
            </a:xfrm>
            <a:custGeom>
              <a:avLst/>
              <a:gdLst/>
              <a:ahLst/>
              <a:cxnLst>
                <a:cxn ang="0">
                  <a:pos x="0" y="72"/>
                </a:cxn>
                <a:cxn ang="0">
                  <a:pos x="0" y="0"/>
                </a:cxn>
                <a:cxn ang="0">
                  <a:pos x="40" y="0"/>
                </a:cxn>
                <a:cxn ang="0">
                  <a:pos x="38" y="10"/>
                </a:cxn>
                <a:cxn ang="0">
                  <a:pos x="12" y="10"/>
                </a:cxn>
                <a:cxn ang="0">
                  <a:pos x="12" y="29"/>
                </a:cxn>
                <a:cxn ang="0">
                  <a:pos x="34" y="29"/>
                </a:cxn>
                <a:cxn ang="0">
                  <a:pos x="34" y="39"/>
                </a:cxn>
                <a:cxn ang="0">
                  <a:pos x="12" y="39"/>
                </a:cxn>
                <a:cxn ang="0">
                  <a:pos x="12" y="62"/>
                </a:cxn>
                <a:cxn ang="0">
                  <a:pos x="40" y="62"/>
                </a:cxn>
                <a:cxn ang="0">
                  <a:pos x="40" y="72"/>
                </a:cxn>
                <a:cxn ang="0">
                  <a:pos x="0" y="72"/>
                </a:cxn>
              </a:cxnLst>
              <a:rect l="0" t="0" r="r" b="b"/>
              <a:pathLst>
                <a:path w="40" h="72">
                  <a:moveTo>
                    <a:pt x="0" y="72"/>
                  </a:moveTo>
                  <a:lnTo>
                    <a:pt x="0" y="0"/>
                  </a:lnTo>
                  <a:lnTo>
                    <a:pt x="40" y="0"/>
                  </a:lnTo>
                  <a:lnTo>
                    <a:pt x="38" y="10"/>
                  </a:lnTo>
                  <a:lnTo>
                    <a:pt x="12" y="10"/>
                  </a:lnTo>
                  <a:lnTo>
                    <a:pt x="12" y="29"/>
                  </a:lnTo>
                  <a:lnTo>
                    <a:pt x="34" y="29"/>
                  </a:lnTo>
                  <a:lnTo>
                    <a:pt x="34" y="39"/>
                  </a:lnTo>
                  <a:lnTo>
                    <a:pt x="12" y="39"/>
                  </a:lnTo>
                  <a:lnTo>
                    <a:pt x="12" y="62"/>
                  </a:lnTo>
                  <a:lnTo>
                    <a:pt x="40" y="62"/>
                  </a:lnTo>
                  <a:lnTo>
                    <a:pt x="40" y="72"/>
                  </a:lnTo>
                  <a:lnTo>
                    <a:pt x="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51" name="Freeform 16"/>
            <p:cNvSpPr>
              <a:spLocks/>
            </p:cNvSpPr>
            <p:nvPr userDrawn="1"/>
          </p:nvSpPr>
          <p:spPr bwMode="gray">
            <a:xfrm>
              <a:off x="1973" y="1510"/>
              <a:ext cx="58" cy="72"/>
            </a:xfrm>
            <a:custGeom>
              <a:avLst/>
              <a:gdLst/>
              <a:ahLst/>
              <a:cxnLst>
                <a:cxn ang="0">
                  <a:pos x="43" y="72"/>
                </a:cxn>
                <a:cxn ang="0">
                  <a:pos x="29" y="43"/>
                </a:cxn>
                <a:cxn ang="0">
                  <a:pos x="14" y="72"/>
                </a:cxn>
                <a:cxn ang="0">
                  <a:pos x="0" y="72"/>
                </a:cxn>
                <a:cxn ang="0">
                  <a:pos x="22" y="33"/>
                </a:cxn>
                <a:cxn ang="0">
                  <a:pos x="2" y="0"/>
                </a:cxn>
                <a:cxn ang="0">
                  <a:pos x="17" y="0"/>
                </a:cxn>
                <a:cxn ang="0">
                  <a:pos x="28" y="22"/>
                </a:cxn>
                <a:cxn ang="0">
                  <a:pos x="39" y="0"/>
                </a:cxn>
                <a:cxn ang="0">
                  <a:pos x="53" y="0"/>
                </a:cxn>
                <a:cxn ang="0">
                  <a:pos x="35" y="33"/>
                </a:cxn>
                <a:cxn ang="0">
                  <a:pos x="58" y="72"/>
                </a:cxn>
                <a:cxn ang="0">
                  <a:pos x="43" y="72"/>
                </a:cxn>
              </a:cxnLst>
              <a:rect l="0" t="0" r="r" b="b"/>
              <a:pathLst>
                <a:path w="58" h="72">
                  <a:moveTo>
                    <a:pt x="43" y="72"/>
                  </a:moveTo>
                  <a:lnTo>
                    <a:pt x="29" y="43"/>
                  </a:lnTo>
                  <a:lnTo>
                    <a:pt x="14" y="72"/>
                  </a:lnTo>
                  <a:lnTo>
                    <a:pt x="0" y="72"/>
                  </a:lnTo>
                  <a:lnTo>
                    <a:pt x="22" y="33"/>
                  </a:lnTo>
                  <a:lnTo>
                    <a:pt x="2" y="0"/>
                  </a:lnTo>
                  <a:lnTo>
                    <a:pt x="17" y="0"/>
                  </a:lnTo>
                  <a:lnTo>
                    <a:pt x="28" y="22"/>
                  </a:lnTo>
                  <a:lnTo>
                    <a:pt x="39" y="0"/>
                  </a:lnTo>
                  <a:lnTo>
                    <a:pt x="53" y="0"/>
                  </a:lnTo>
                  <a:lnTo>
                    <a:pt x="35" y="33"/>
                  </a:lnTo>
                  <a:lnTo>
                    <a:pt x="58" y="72"/>
                  </a:lnTo>
                  <a:lnTo>
                    <a:pt x="43"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52" name="Freeform 17"/>
            <p:cNvSpPr>
              <a:spLocks noEditPoints="1"/>
            </p:cNvSpPr>
            <p:nvPr userDrawn="1"/>
          </p:nvSpPr>
          <p:spPr bwMode="gray">
            <a:xfrm>
              <a:off x="2053" y="1510"/>
              <a:ext cx="47" cy="72"/>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7"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53" name="Freeform 18"/>
            <p:cNvSpPr>
              <a:spLocks noEditPoints="1"/>
            </p:cNvSpPr>
            <p:nvPr userDrawn="1"/>
          </p:nvSpPr>
          <p:spPr bwMode="gray">
            <a:xfrm>
              <a:off x="2125" y="1510"/>
              <a:ext cx="50" cy="72"/>
            </a:xfrm>
            <a:custGeom>
              <a:avLst/>
              <a:gdLst/>
              <a:ahLst/>
              <a:cxnLst>
                <a:cxn ang="0">
                  <a:pos x="50" y="101"/>
                </a:cxn>
                <a:cxn ang="0">
                  <a:pos x="41" y="86"/>
                </a:cxn>
                <a:cxn ang="0">
                  <a:pos x="24" y="60"/>
                </a:cxn>
                <a:cxn ang="0">
                  <a:pos x="17" y="57"/>
                </a:cxn>
                <a:cxn ang="0">
                  <a:pos x="17" y="101"/>
                </a:cxn>
                <a:cxn ang="0">
                  <a:pos x="0" y="101"/>
                </a:cxn>
                <a:cxn ang="0">
                  <a:pos x="0" y="0"/>
                </a:cxn>
                <a:cxn ang="0">
                  <a:pos x="31" y="0"/>
                </a:cxn>
                <a:cxn ang="0">
                  <a:pos x="64" y="29"/>
                </a:cxn>
                <a:cxn ang="0">
                  <a:pos x="39" y="57"/>
                </a:cxn>
                <a:cxn ang="0">
                  <a:pos x="55" y="77"/>
                </a:cxn>
                <a:cxn ang="0">
                  <a:pos x="70" y="101"/>
                </a:cxn>
                <a:cxn ang="0">
                  <a:pos x="50" y="101"/>
                </a:cxn>
                <a:cxn ang="0">
                  <a:pos x="26" y="13"/>
                </a:cxn>
                <a:cxn ang="0">
                  <a:pos x="17" y="13"/>
                </a:cxn>
                <a:cxn ang="0">
                  <a:pos x="17" y="46"/>
                </a:cxn>
                <a:cxn ang="0">
                  <a:pos x="26" y="46"/>
                </a:cxn>
                <a:cxn ang="0">
                  <a:pos x="42" y="41"/>
                </a:cxn>
                <a:cxn ang="0">
                  <a:pos x="47" y="29"/>
                </a:cxn>
                <a:cxn ang="0">
                  <a:pos x="26" y="13"/>
                </a:cxn>
              </a:cxnLst>
              <a:rect l="0" t="0" r="r" b="b"/>
              <a:pathLst>
                <a:path w="70" h="101">
                  <a:moveTo>
                    <a:pt x="50" y="101"/>
                  </a:moveTo>
                  <a:cubicBezTo>
                    <a:pt x="41" y="86"/>
                    <a:pt x="41" y="86"/>
                    <a:pt x="41" y="86"/>
                  </a:cubicBezTo>
                  <a:cubicBezTo>
                    <a:pt x="34" y="73"/>
                    <a:pt x="29" y="66"/>
                    <a:pt x="24" y="60"/>
                  </a:cubicBezTo>
                  <a:cubicBezTo>
                    <a:pt x="22"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3" y="59"/>
                    <a:pt x="50" y="68"/>
                    <a:pt x="55" y="77"/>
                  </a:cubicBezTo>
                  <a:cubicBezTo>
                    <a:pt x="70" y="101"/>
                    <a:pt x="70" y="101"/>
                    <a:pt x="70" y="101"/>
                  </a:cubicBezTo>
                  <a:lnTo>
                    <a:pt x="50" y="101"/>
                  </a:lnTo>
                  <a:close/>
                  <a:moveTo>
                    <a:pt x="26" y="13"/>
                  </a:moveTo>
                  <a:cubicBezTo>
                    <a:pt x="17" y="13"/>
                    <a:pt x="17" y="13"/>
                    <a:pt x="17" y="13"/>
                  </a:cubicBezTo>
                  <a:cubicBezTo>
                    <a:pt x="17" y="46"/>
                    <a:pt x="17" y="46"/>
                    <a:pt x="17" y="46"/>
                  </a:cubicBezTo>
                  <a:cubicBezTo>
                    <a:pt x="26" y="46"/>
                    <a:pt x="26" y="46"/>
                    <a:pt x="26" y="46"/>
                  </a:cubicBezTo>
                  <a:cubicBezTo>
                    <a:pt x="35" y="46"/>
                    <a:pt x="39" y="44"/>
                    <a:pt x="42" y="41"/>
                  </a:cubicBezTo>
                  <a:cubicBezTo>
                    <a:pt x="45" y="38"/>
                    <a:pt x="47" y="34"/>
                    <a:pt x="47" y="29"/>
                  </a:cubicBezTo>
                  <a:cubicBezTo>
                    <a:pt x="47" y="19"/>
                    <a:pt x="41" y="13"/>
                    <a:pt x="26" y="1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54" name="Freeform 19"/>
            <p:cNvSpPr>
              <a:spLocks/>
            </p:cNvSpPr>
            <p:nvPr userDrawn="1"/>
          </p:nvSpPr>
          <p:spPr bwMode="gray">
            <a:xfrm>
              <a:off x="2201" y="1510"/>
              <a:ext cx="40" cy="72"/>
            </a:xfrm>
            <a:custGeom>
              <a:avLst/>
              <a:gdLst/>
              <a:ahLst/>
              <a:cxnLst>
                <a:cxn ang="0">
                  <a:pos x="0" y="72"/>
                </a:cxn>
                <a:cxn ang="0">
                  <a:pos x="0" y="0"/>
                </a:cxn>
                <a:cxn ang="0">
                  <a:pos x="39" y="0"/>
                </a:cxn>
                <a:cxn ang="0">
                  <a:pos x="37" y="10"/>
                </a:cxn>
                <a:cxn ang="0">
                  <a:pos x="11" y="10"/>
                </a:cxn>
                <a:cxn ang="0">
                  <a:pos x="11" y="29"/>
                </a:cxn>
                <a:cxn ang="0">
                  <a:pos x="33" y="29"/>
                </a:cxn>
                <a:cxn ang="0">
                  <a:pos x="33" y="39"/>
                </a:cxn>
                <a:cxn ang="0">
                  <a:pos x="11" y="39"/>
                </a:cxn>
                <a:cxn ang="0">
                  <a:pos x="11" y="62"/>
                </a:cxn>
                <a:cxn ang="0">
                  <a:pos x="40" y="62"/>
                </a:cxn>
                <a:cxn ang="0">
                  <a:pos x="40" y="72"/>
                </a:cxn>
                <a:cxn ang="0">
                  <a:pos x="0" y="72"/>
                </a:cxn>
              </a:cxnLst>
              <a:rect l="0" t="0" r="r" b="b"/>
              <a:pathLst>
                <a:path w="40" h="72">
                  <a:moveTo>
                    <a:pt x="0" y="72"/>
                  </a:moveTo>
                  <a:lnTo>
                    <a:pt x="0" y="0"/>
                  </a:lnTo>
                  <a:lnTo>
                    <a:pt x="39" y="0"/>
                  </a:lnTo>
                  <a:lnTo>
                    <a:pt x="37" y="10"/>
                  </a:lnTo>
                  <a:lnTo>
                    <a:pt x="11" y="10"/>
                  </a:lnTo>
                  <a:lnTo>
                    <a:pt x="11" y="29"/>
                  </a:lnTo>
                  <a:lnTo>
                    <a:pt x="33" y="29"/>
                  </a:lnTo>
                  <a:lnTo>
                    <a:pt x="33" y="39"/>
                  </a:lnTo>
                  <a:lnTo>
                    <a:pt x="11" y="39"/>
                  </a:lnTo>
                  <a:lnTo>
                    <a:pt x="11" y="62"/>
                  </a:lnTo>
                  <a:lnTo>
                    <a:pt x="40" y="62"/>
                  </a:lnTo>
                  <a:lnTo>
                    <a:pt x="40" y="72"/>
                  </a:lnTo>
                  <a:lnTo>
                    <a:pt x="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55" name="Freeform 20"/>
            <p:cNvSpPr>
              <a:spLocks/>
            </p:cNvSpPr>
            <p:nvPr userDrawn="1"/>
          </p:nvSpPr>
          <p:spPr bwMode="gray">
            <a:xfrm>
              <a:off x="2262" y="1509"/>
              <a:ext cx="52" cy="74"/>
            </a:xfrm>
            <a:custGeom>
              <a:avLst/>
              <a:gdLst/>
              <a:ahLst/>
              <a:cxnLst>
                <a:cxn ang="0">
                  <a:pos x="33" y="105"/>
                </a:cxn>
                <a:cxn ang="0">
                  <a:pos x="0" y="96"/>
                </a:cxn>
                <a:cxn ang="0">
                  <a:pos x="7" y="83"/>
                </a:cxn>
                <a:cxn ang="0">
                  <a:pos x="34" y="92"/>
                </a:cxn>
                <a:cxn ang="0">
                  <a:pos x="54" y="75"/>
                </a:cxn>
                <a:cxn ang="0">
                  <a:pos x="39" y="60"/>
                </a:cxn>
                <a:cxn ang="0">
                  <a:pos x="28" y="57"/>
                </a:cxn>
                <a:cxn ang="0">
                  <a:pos x="8" y="45"/>
                </a:cxn>
                <a:cxn ang="0">
                  <a:pos x="4" y="30"/>
                </a:cxn>
                <a:cxn ang="0">
                  <a:pos x="39" y="0"/>
                </a:cxn>
                <a:cxn ang="0">
                  <a:pos x="71" y="10"/>
                </a:cxn>
                <a:cxn ang="0">
                  <a:pos x="63" y="22"/>
                </a:cxn>
                <a:cxn ang="0">
                  <a:pos x="39" y="14"/>
                </a:cxn>
                <a:cxn ang="0">
                  <a:pos x="23" y="28"/>
                </a:cxn>
                <a:cxn ang="0">
                  <a:pos x="36" y="40"/>
                </a:cxn>
                <a:cxn ang="0">
                  <a:pos x="48" y="44"/>
                </a:cxn>
                <a:cxn ang="0">
                  <a:pos x="73" y="73"/>
                </a:cxn>
                <a:cxn ang="0">
                  <a:pos x="33" y="105"/>
                </a:cxn>
              </a:cxnLst>
              <a:rect l="0" t="0" r="r" b="b"/>
              <a:pathLst>
                <a:path w="73" h="105">
                  <a:moveTo>
                    <a:pt x="33"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49" y="63"/>
                    <a:pt x="39" y="60"/>
                  </a:cubicBezTo>
                  <a:cubicBezTo>
                    <a:pt x="28" y="57"/>
                    <a:pt x="28" y="57"/>
                    <a:pt x="28" y="57"/>
                  </a:cubicBezTo>
                  <a:cubicBezTo>
                    <a:pt x="19" y="55"/>
                    <a:pt x="12" y="51"/>
                    <a:pt x="8"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59" y="105"/>
                    <a:pt x="33" y="10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56" name="Freeform 21"/>
            <p:cNvSpPr>
              <a:spLocks/>
            </p:cNvSpPr>
            <p:nvPr userDrawn="1"/>
          </p:nvSpPr>
          <p:spPr bwMode="gray">
            <a:xfrm>
              <a:off x="2336" y="1509"/>
              <a:ext cx="51" cy="74"/>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57" name="Freeform 22"/>
            <p:cNvSpPr>
              <a:spLocks/>
            </p:cNvSpPr>
            <p:nvPr userDrawn="1"/>
          </p:nvSpPr>
          <p:spPr bwMode="gray">
            <a:xfrm>
              <a:off x="2449" y="1509"/>
              <a:ext cx="51" cy="74"/>
            </a:xfrm>
            <a:custGeom>
              <a:avLst/>
              <a:gdLst/>
              <a:ahLst/>
              <a:cxnLst>
                <a:cxn ang="0">
                  <a:pos x="33" y="105"/>
                </a:cxn>
                <a:cxn ang="0">
                  <a:pos x="0" y="96"/>
                </a:cxn>
                <a:cxn ang="0">
                  <a:pos x="6" y="83"/>
                </a:cxn>
                <a:cxn ang="0">
                  <a:pos x="33" y="92"/>
                </a:cxn>
                <a:cxn ang="0">
                  <a:pos x="53" y="75"/>
                </a:cxn>
                <a:cxn ang="0">
                  <a:pos x="38" y="60"/>
                </a:cxn>
                <a:cxn ang="0">
                  <a:pos x="27" y="57"/>
                </a:cxn>
                <a:cxn ang="0">
                  <a:pos x="8" y="45"/>
                </a:cxn>
                <a:cxn ang="0">
                  <a:pos x="4" y="30"/>
                </a:cxn>
                <a:cxn ang="0">
                  <a:pos x="38" y="0"/>
                </a:cxn>
                <a:cxn ang="0">
                  <a:pos x="70" y="10"/>
                </a:cxn>
                <a:cxn ang="0">
                  <a:pos x="63" y="22"/>
                </a:cxn>
                <a:cxn ang="0">
                  <a:pos x="39" y="14"/>
                </a:cxn>
                <a:cxn ang="0">
                  <a:pos x="22" y="28"/>
                </a:cxn>
                <a:cxn ang="0">
                  <a:pos x="36" y="40"/>
                </a:cxn>
                <a:cxn ang="0">
                  <a:pos x="48" y="44"/>
                </a:cxn>
                <a:cxn ang="0">
                  <a:pos x="73" y="73"/>
                </a:cxn>
                <a:cxn ang="0">
                  <a:pos x="33" y="105"/>
                </a:cxn>
              </a:cxnLst>
              <a:rect l="0" t="0" r="r" b="b"/>
              <a:pathLst>
                <a:path w="73" h="105">
                  <a:moveTo>
                    <a:pt x="33" y="105"/>
                  </a:moveTo>
                  <a:cubicBezTo>
                    <a:pt x="21" y="105"/>
                    <a:pt x="10" y="102"/>
                    <a:pt x="0" y="96"/>
                  </a:cubicBezTo>
                  <a:cubicBezTo>
                    <a:pt x="6" y="83"/>
                    <a:pt x="6" y="83"/>
                    <a:pt x="6" y="83"/>
                  </a:cubicBezTo>
                  <a:cubicBezTo>
                    <a:pt x="15" y="88"/>
                    <a:pt x="23" y="92"/>
                    <a:pt x="33" y="92"/>
                  </a:cubicBezTo>
                  <a:cubicBezTo>
                    <a:pt x="46" y="92"/>
                    <a:pt x="53" y="86"/>
                    <a:pt x="53" y="75"/>
                  </a:cubicBezTo>
                  <a:cubicBezTo>
                    <a:pt x="53" y="68"/>
                    <a:pt x="49" y="63"/>
                    <a:pt x="38" y="60"/>
                  </a:cubicBezTo>
                  <a:cubicBezTo>
                    <a:pt x="27" y="57"/>
                    <a:pt x="27" y="57"/>
                    <a:pt x="27" y="57"/>
                  </a:cubicBezTo>
                  <a:cubicBezTo>
                    <a:pt x="18" y="55"/>
                    <a:pt x="12" y="51"/>
                    <a:pt x="8" y="45"/>
                  </a:cubicBezTo>
                  <a:cubicBezTo>
                    <a:pt x="5" y="41"/>
                    <a:pt x="4" y="36"/>
                    <a:pt x="4" y="30"/>
                  </a:cubicBezTo>
                  <a:cubicBezTo>
                    <a:pt x="4" y="12"/>
                    <a:pt x="18" y="0"/>
                    <a:pt x="38" y="0"/>
                  </a:cubicBezTo>
                  <a:cubicBezTo>
                    <a:pt x="50" y="0"/>
                    <a:pt x="61" y="4"/>
                    <a:pt x="70" y="10"/>
                  </a:cubicBezTo>
                  <a:cubicBezTo>
                    <a:pt x="63" y="22"/>
                    <a:pt x="63" y="22"/>
                    <a:pt x="63" y="22"/>
                  </a:cubicBezTo>
                  <a:cubicBezTo>
                    <a:pt x="53" y="16"/>
                    <a:pt x="47" y="14"/>
                    <a:pt x="39" y="14"/>
                  </a:cubicBezTo>
                  <a:cubicBezTo>
                    <a:pt x="29" y="14"/>
                    <a:pt x="22" y="19"/>
                    <a:pt x="22" y="28"/>
                  </a:cubicBezTo>
                  <a:cubicBezTo>
                    <a:pt x="22" y="34"/>
                    <a:pt x="26" y="37"/>
                    <a:pt x="36" y="40"/>
                  </a:cubicBezTo>
                  <a:cubicBezTo>
                    <a:pt x="48" y="44"/>
                    <a:pt x="48" y="44"/>
                    <a:pt x="48" y="44"/>
                  </a:cubicBezTo>
                  <a:cubicBezTo>
                    <a:pt x="62" y="48"/>
                    <a:pt x="73" y="57"/>
                    <a:pt x="73" y="73"/>
                  </a:cubicBezTo>
                  <a:cubicBezTo>
                    <a:pt x="73" y="90"/>
                    <a:pt x="59" y="105"/>
                    <a:pt x="33" y="10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58" name="Freeform 23"/>
            <p:cNvSpPr>
              <a:spLocks/>
            </p:cNvSpPr>
            <p:nvPr userDrawn="1"/>
          </p:nvSpPr>
          <p:spPr bwMode="gray">
            <a:xfrm>
              <a:off x="2525" y="1509"/>
              <a:ext cx="51" cy="74"/>
            </a:xfrm>
            <a:custGeom>
              <a:avLst/>
              <a:gdLst/>
              <a:ahLst/>
              <a:cxnLst>
                <a:cxn ang="0">
                  <a:pos x="44" y="105"/>
                </a:cxn>
                <a:cxn ang="0">
                  <a:pos x="12" y="90"/>
                </a:cxn>
                <a:cxn ang="0">
                  <a:pos x="0" y="54"/>
                </a:cxn>
                <a:cxn ang="0">
                  <a:pos x="7" y="23"/>
                </a:cxn>
                <a:cxn ang="0">
                  <a:pos x="45" y="0"/>
                </a:cxn>
                <a:cxn ang="0">
                  <a:pos x="70" y="8"/>
                </a:cxn>
                <a:cxn ang="0">
                  <a:pos x="62" y="19"/>
                </a:cxn>
                <a:cxn ang="0">
                  <a:pos x="45" y="13"/>
                </a:cxn>
                <a:cxn ang="0">
                  <a:pos x="25" y="25"/>
                </a:cxn>
                <a:cxn ang="0">
                  <a:pos x="19" y="52"/>
                </a:cxn>
                <a:cxn ang="0">
                  <a:pos x="23" y="77"/>
                </a:cxn>
                <a:cxn ang="0">
                  <a:pos x="46" y="92"/>
                </a:cxn>
                <a:cxn ang="0">
                  <a:pos x="64" y="85"/>
                </a:cxn>
                <a:cxn ang="0">
                  <a:pos x="72" y="96"/>
                </a:cxn>
                <a:cxn ang="0">
                  <a:pos x="44" y="105"/>
                </a:cxn>
              </a:cxnLst>
              <a:rect l="0" t="0" r="r" b="b"/>
              <a:pathLst>
                <a:path w="72" h="105">
                  <a:moveTo>
                    <a:pt x="44" y="105"/>
                  </a:moveTo>
                  <a:cubicBezTo>
                    <a:pt x="31" y="105"/>
                    <a:pt x="20" y="100"/>
                    <a:pt x="12" y="90"/>
                  </a:cubicBezTo>
                  <a:cubicBezTo>
                    <a:pt x="4" y="81"/>
                    <a:pt x="0" y="69"/>
                    <a:pt x="0" y="54"/>
                  </a:cubicBezTo>
                  <a:cubicBezTo>
                    <a:pt x="0" y="42"/>
                    <a:pt x="3" y="32"/>
                    <a:pt x="7" y="23"/>
                  </a:cubicBezTo>
                  <a:cubicBezTo>
                    <a:pt x="15" y="9"/>
                    <a:pt x="29" y="0"/>
                    <a:pt x="45" y="0"/>
                  </a:cubicBezTo>
                  <a:cubicBezTo>
                    <a:pt x="54" y="0"/>
                    <a:pt x="64" y="3"/>
                    <a:pt x="70" y="8"/>
                  </a:cubicBezTo>
                  <a:cubicBezTo>
                    <a:pt x="62" y="19"/>
                    <a:pt x="62" y="19"/>
                    <a:pt x="62" y="19"/>
                  </a:cubicBezTo>
                  <a:cubicBezTo>
                    <a:pt x="57" y="15"/>
                    <a:pt x="51" y="13"/>
                    <a:pt x="45" y="13"/>
                  </a:cubicBezTo>
                  <a:cubicBezTo>
                    <a:pt x="36" y="13"/>
                    <a:pt x="29" y="18"/>
                    <a:pt x="25" y="25"/>
                  </a:cubicBezTo>
                  <a:cubicBezTo>
                    <a:pt x="21" y="32"/>
                    <a:pt x="19" y="40"/>
                    <a:pt x="19" y="52"/>
                  </a:cubicBezTo>
                  <a:cubicBezTo>
                    <a:pt x="19" y="65"/>
                    <a:pt x="21" y="72"/>
                    <a:pt x="23" y="77"/>
                  </a:cubicBezTo>
                  <a:cubicBezTo>
                    <a:pt x="28" y="87"/>
                    <a:pt x="36" y="92"/>
                    <a:pt x="46" y="92"/>
                  </a:cubicBezTo>
                  <a:cubicBezTo>
                    <a:pt x="53" y="92"/>
                    <a:pt x="58" y="90"/>
                    <a:pt x="64" y="85"/>
                  </a:cubicBezTo>
                  <a:cubicBezTo>
                    <a:pt x="72" y="96"/>
                    <a:pt x="72" y="96"/>
                    <a:pt x="72" y="96"/>
                  </a:cubicBezTo>
                  <a:cubicBezTo>
                    <a:pt x="64" y="102"/>
                    <a:pt x="55" y="105"/>
                    <a:pt x="44" y="10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59" name="Freeform 24"/>
            <p:cNvSpPr>
              <a:spLocks noEditPoints="1"/>
            </p:cNvSpPr>
            <p:nvPr userDrawn="1"/>
          </p:nvSpPr>
          <p:spPr bwMode="gray">
            <a:xfrm>
              <a:off x="2602" y="1510"/>
              <a:ext cx="49" cy="72"/>
            </a:xfrm>
            <a:custGeom>
              <a:avLst/>
              <a:gdLst/>
              <a:ahLst/>
              <a:cxnLst>
                <a:cxn ang="0">
                  <a:pos x="49" y="101"/>
                </a:cxn>
                <a:cxn ang="0">
                  <a:pos x="41" y="86"/>
                </a:cxn>
                <a:cxn ang="0">
                  <a:pos x="23" y="60"/>
                </a:cxn>
                <a:cxn ang="0">
                  <a:pos x="17" y="57"/>
                </a:cxn>
                <a:cxn ang="0">
                  <a:pos x="17" y="101"/>
                </a:cxn>
                <a:cxn ang="0">
                  <a:pos x="0" y="101"/>
                </a:cxn>
                <a:cxn ang="0">
                  <a:pos x="0" y="0"/>
                </a:cxn>
                <a:cxn ang="0">
                  <a:pos x="31" y="0"/>
                </a:cxn>
                <a:cxn ang="0">
                  <a:pos x="64" y="29"/>
                </a:cxn>
                <a:cxn ang="0">
                  <a:pos x="39" y="57"/>
                </a:cxn>
                <a:cxn ang="0">
                  <a:pos x="54" y="77"/>
                </a:cxn>
                <a:cxn ang="0">
                  <a:pos x="69" y="101"/>
                </a:cxn>
                <a:cxn ang="0">
                  <a:pos x="49" y="101"/>
                </a:cxn>
                <a:cxn ang="0">
                  <a:pos x="26" y="13"/>
                </a:cxn>
                <a:cxn ang="0">
                  <a:pos x="17" y="13"/>
                </a:cxn>
                <a:cxn ang="0">
                  <a:pos x="17" y="46"/>
                </a:cxn>
                <a:cxn ang="0">
                  <a:pos x="25" y="46"/>
                </a:cxn>
                <a:cxn ang="0">
                  <a:pos x="42" y="41"/>
                </a:cxn>
                <a:cxn ang="0">
                  <a:pos x="46" y="29"/>
                </a:cxn>
                <a:cxn ang="0">
                  <a:pos x="26" y="13"/>
                </a:cxn>
              </a:cxnLst>
              <a:rect l="0" t="0" r="r" b="b"/>
              <a:pathLst>
                <a:path w="69" h="101">
                  <a:moveTo>
                    <a:pt x="49" y="101"/>
                  </a:moveTo>
                  <a:cubicBezTo>
                    <a:pt x="41" y="86"/>
                    <a:pt x="41" y="86"/>
                    <a:pt x="41" y="86"/>
                  </a:cubicBezTo>
                  <a:cubicBezTo>
                    <a:pt x="34" y="73"/>
                    <a:pt x="29" y="66"/>
                    <a:pt x="23" y="60"/>
                  </a:cubicBezTo>
                  <a:cubicBezTo>
                    <a:pt x="21"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2" y="59"/>
                    <a:pt x="49" y="68"/>
                    <a:pt x="54" y="77"/>
                  </a:cubicBezTo>
                  <a:cubicBezTo>
                    <a:pt x="69" y="101"/>
                    <a:pt x="69" y="101"/>
                    <a:pt x="69" y="101"/>
                  </a:cubicBezTo>
                  <a:lnTo>
                    <a:pt x="49" y="101"/>
                  </a:lnTo>
                  <a:close/>
                  <a:moveTo>
                    <a:pt x="26" y="13"/>
                  </a:moveTo>
                  <a:cubicBezTo>
                    <a:pt x="17" y="13"/>
                    <a:pt x="17" y="13"/>
                    <a:pt x="17" y="13"/>
                  </a:cubicBezTo>
                  <a:cubicBezTo>
                    <a:pt x="17" y="46"/>
                    <a:pt x="17" y="46"/>
                    <a:pt x="17" y="46"/>
                  </a:cubicBezTo>
                  <a:cubicBezTo>
                    <a:pt x="25" y="46"/>
                    <a:pt x="25" y="46"/>
                    <a:pt x="25" y="46"/>
                  </a:cubicBezTo>
                  <a:cubicBezTo>
                    <a:pt x="34" y="46"/>
                    <a:pt x="39" y="44"/>
                    <a:pt x="42" y="41"/>
                  </a:cubicBezTo>
                  <a:cubicBezTo>
                    <a:pt x="45" y="38"/>
                    <a:pt x="46" y="34"/>
                    <a:pt x="46" y="29"/>
                  </a:cubicBezTo>
                  <a:cubicBezTo>
                    <a:pt x="46" y="19"/>
                    <a:pt x="41" y="13"/>
                    <a:pt x="26" y="1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60" name="Rectangle 25"/>
            <p:cNvSpPr>
              <a:spLocks noChangeArrowheads="1"/>
            </p:cNvSpPr>
            <p:nvPr userDrawn="1"/>
          </p:nvSpPr>
          <p:spPr bwMode="gray">
            <a:xfrm>
              <a:off x="2677" y="1510"/>
              <a:ext cx="12" cy="7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61" name="Freeform 26"/>
            <p:cNvSpPr>
              <a:spLocks noEditPoints="1"/>
            </p:cNvSpPr>
            <p:nvPr userDrawn="1"/>
          </p:nvSpPr>
          <p:spPr bwMode="gray">
            <a:xfrm>
              <a:off x="2721" y="1510"/>
              <a:ext cx="47" cy="72"/>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6"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62" name="Freeform 27"/>
            <p:cNvSpPr>
              <a:spLocks/>
            </p:cNvSpPr>
            <p:nvPr userDrawn="1"/>
          </p:nvSpPr>
          <p:spPr bwMode="gray">
            <a:xfrm>
              <a:off x="2785" y="1510"/>
              <a:ext cx="49" cy="72"/>
            </a:xfrm>
            <a:custGeom>
              <a:avLst/>
              <a:gdLst/>
              <a:ahLst/>
              <a:cxnLst>
                <a:cxn ang="0">
                  <a:pos x="48" y="10"/>
                </a:cxn>
                <a:cxn ang="0">
                  <a:pos x="29" y="10"/>
                </a:cxn>
                <a:cxn ang="0">
                  <a:pos x="29" y="72"/>
                </a:cxn>
                <a:cxn ang="0">
                  <a:pos x="18" y="72"/>
                </a:cxn>
                <a:cxn ang="0">
                  <a:pos x="18" y="10"/>
                </a:cxn>
                <a:cxn ang="0">
                  <a:pos x="0" y="10"/>
                </a:cxn>
                <a:cxn ang="0">
                  <a:pos x="0" y="0"/>
                </a:cxn>
                <a:cxn ang="0">
                  <a:pos x="49" y="0"/>
                </a:cxn>
                <a:cxn ang="0">
                  <a:pos x="48" y="10"/>
                </a:cxn>
              </a:cxnLst>
              <a:rect l="0" t="0" r="r" b="b"/>
              <a:pathLst>
                <a:path w="49" h="72">
                  <a:moveTo>
                    <a:pt x="48" y="10"/>
                  </a:moveTo>
                  <a:lnTo>
                    <a:pt x="29" y="10"/>
                  </a:lnTo>
                  <a:lnTo>
                    <a:pt x="29" y="72"/>
                  </a:lnTo>
                  <a:lnTo>
                    <a:pt x="18" y="72"/>
                  </a:lnTo>
                  <a:lnTo>
                    <a:pt x="18" y="10"/>
                  </a:lnTo>
                  <a:lnTo>
                    <a:pt x="0" y="10"/>
                  </a:lnTo>
                  <a:lnTo>
                    <a:pt x="0" y="0"/>
                  </a:lnTo>
                  <a:lnTo>
                    <a:pt x="49" y="0"/>
                  </a:lnTo>
                  <a:lnTo>
                    <a:pt x="48"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63" name="Freeform 28"/>
            <p:cNvSpPr>
              <a:spLocks/>
            </p:cNvSpPr>
            <p:nvPr userDrawn="1"/>
          </p:nvSpPr>
          <p:spPr bwMode="gray">
            <a:xfrm>
              <a:off x="2851" y="1509"/>
              <a:ext cx="51" cy="74"/>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64" name="Freeform 29"/>
            <p:cNvSpPr>
              <a:spLocks noEditPoints="1"/>
            </p:cNvSpPr>
            <p:nvPr userDrawn="1"/>
          </p:nvSpPr>
          <p:spPr bwMode="gray">
            <a:xfrm>
              <a:off x="2921" y="1511"/>
              <a:ext cx="34" cy="35"/>
            </a:xfrm>
            <a:custGeom>
              <a:avLst/>
              <a:gdLst/>
              <a:ahLst/>
              <a:cxnLst>
                <a:cxn ang="0">
                  <a:pos x="25" y="49"/>
                </a:cxn>
                <a:cxn ang="0">
                  <a:pos x="0" y="25"/>
                </a:cxn>
                <a:cxn ang="0">
                  <a:pos x="25" y="0"/>
                </a:cxn>
                <a:cxn ang="0">
                  <a:pos x="49" y="25"/>
                </a:cxn>
                <a:cxn ang="0">
                  <a:pos x="25" y="49"/>
                </a:cxn>
                <a:cxn ang="0">
                  <a:pos x="25" y="5"/>
                </a:cxn>
                <a:cxn ang="0">
                  <a:pos x="6" y="25"/>
                </a:cxn>
                <a:cxn ang="0">
                  <a:pos x="25" y="44"/>
                </a:cxn>
                <a:cxn ang="0">
                  <a:pos x="43" y="25"/>
                </a:cxn>
                <a:cxn ang="0">
                  <a:pos x="25" y="5"/>
                </a:cxn>
                <a:cxn ang="0">
                  <a:pos x="29" y="38"/>
                </a:cxn>
                <a:cxn ang="0">
                  <a:pos x="27" y="34"/>
                </a:cxn>
                <a:cxn ang="0">
                  <a:pos x="22" y="27"/>
                </a:cxn>
                <a:cxn ang="0">
                  <a:pos x="21" y="27"/>
                </a:cxn>
                <a:cxn ang="0">
                  <a:pos x="21" y="38"/>
                </a:cxn>
                <a:cxn ang="0">
                  <a:pos x="16" y="38"/>
                </a:cxn>
                <a:cxn ang="0">
                  <a:pos x="16" y="11"/>
                </a:cxn>
                <a:cxn ang="0">
                  <a:pos x="26" y="11"/>
                </a:cxn>
                <a:cxn ang="0">
                  <a:pos x="34" y="19"/>
                </a:cxn>
                <a:cxn ang="0">
                  <a:pos x="28" y="26"/>
                </a:cxn>
                <a:cxn ang="0">
                  <a:pos x="29" y="28"/>
                </a:cxn>
                <a:cxn ang="0">
                  <a:pos x="36" y="38"/>
                </a:cxn>
                <a:cxn ang="0">
                  <a:pos x="29" y="38"/>
                </a:cxn>
                <a:cxn ang="0">
                  <a:pos x="26" y="16"/>
                </a:cxn>
                <a:cxn ang="0">
                  <a:pos x="23" y="15"/>
                </a:cxn>
                <a:cxn ang="0">
                  <a:pos x="21" y="15"/>
                </a:cxn>
                <a:cxn ang="0">
                  <a:pos x="21" y="23"/>
                </a:cxn>
                <a:cxn ang="0">
                  <a:pos x="23" y="23"/>
                </a:cxn>
                <a:cxn ang="0">
                  <a:pos x="27" y="22"/>
                </a:cxn>
                <a:cxn ang="0">
                  <a:pos x="28" y="19"/>
                </a:cxn>
                <a:cxn ang="0">
                  <a:pos x="26" y="16"/>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5"/>
                  </a:moveTo>
                  <a:cubicBezTo>
                    <a:pt x="14" y="5"/>
                    <a:pt x="6" y="14"/>
                    <a:pt x="6" y="25"/>
                  </a:cubicBezTo>
                  <a:cubicBezTo>
                    <a:pt x="6" y="35"/>
                    <a:pt x="14" y="44"/>
                    <a:pt x="25" y="44"/>
                  </a:cubicBezTo>
                  <a:cubicBezTo>
                    <a:pt x="35" y="44"/>
                    <a:pt x="43" y="35"/>
                    <a:pt x="43" y="25"/>
                  </a:cubicBezTo>
                  <a:cubicBezTo>
                    <a:pt x="43" y="14"/>
                    <a:pt x="35" y="5"/>
                    <a:pt x="25" y="5"/>
                  </a:cubicBezTo>
                  <a:close/>
                  <a:moveTo>
                    <a:pt x="29" y="38"/>
                  </a:moveTo>
                  <a:cubicBezTo>
                    <a:pt x="28" y="36"/>
                    <a:pt x="28" y="36"/>
                    <a:pt x="27" y="34"/>
                  </a:cubicBezTo>
                  <a:cubicBezTo>
                    <a:pt x="24" y="29"/>
                    <a:pt x="23" y="27"/>
                    <a:pt x="22" y="27"/>
                  </a:cubicBezTo>
                  <a:cubicBezTo>
                    <a:pt x="22" y="27"/>
                    <a:pt x="22" y="27"/>
                    <a:pt x="21" y="27"/>
                  </a:cubicBezTo>
                  <a:cubicBezTo>
                    <a:pt x="21" y="38"/>
                    <a:pt x="21" y="38"/>
                    <a:pt x="21" y="38"/>
                  </a:cubicBezTo>
                  <a:cubicBezTo>
                    <a:pt x="16" y="38"/>
                    <a:pt x="16" y="38"/>
                    <a:pt x="16" y="38"/>
                  </a:cubicBezTo>
                  <a:cubicBezTo>
                    <a:pt x="16" y="11"/>
                    <a:pt x="16" y="11"/>
                    <a:pt x="16" y="11"/>
                  </a:cubicBezTo>
                  <a:cubicBezTo>
                    <a:pt x="26" y="11"/>
                    <a:pt x="26" y="11"/>
                    <a:pt x="26" y="11"/>
                  </a:cubicBezTo>
                  <a:cubicBezTo>
                    <a:pt x="31" y="11"/>
                    <a:pt x="34" y="14"/>
                    <a:pt x="34" y="19"/>
                  </a:cubicBezTo>
                  <a:cubicBezTo>
                    <a:pt x="34" y="23"/>
                    <a:pt x="31" y="26"/>
                    <a:pt x="28" y="26"/>
                  </a:cubicBezTo>
                  <a:cubicBezTo>
                    <a:pt x="29" y="27"/>
                    <a:pt x="29" y="27"/>
                    <a:pt x="29" y="28"/>
                  </a:cubicBezTo>
                  <a:cubicBezTo>
                    <a:pt x="31" y="29"/>
                    <a:pt x="36" y="38"/>
                    <a:pt x="36" y="38"/>
                  </a:cubicBezTo>
                  <a:lnTo>
                    <a:pt x="29" y="38"/>
                  </a:lnTo>
                  <a:close/>
                  <a:moveTo>
                    <a:pt x="26" y="16"/>
                  </a:moveTo>
                  <a:cubicBezTo>
                    <a:pt x="26" y="15"/>
                    <a:pt x="25" y="15"/>
                    <a:pt x="23" y="15"/>
                  </a:cubicBezTo>
                  <a:cubicBezTo>
                    <a:pt x="21" y="15"/>
                    <a:pt x="21" y="15"/>
                    <a:pt x="21" y="15"/>
                  </a:cubicBezTo>
                  <a:cubicBezTo>
                    <a:pt x="21" y="23"/>
                    <a:pt x="21" y="23"/>
                    <a:pt x="21" y="23"/>
                  </a:cubicBezTo>
                  <a:cubicBezTo>
                    <a:pt x="23" y="23"/>
                    <a:pt x="23" y="23"/>
                    <a:pt x="23" y="23"/>
                  </a:cubicBezTo>
                  <a:cubicBezTo>
                    <a:pt x="26" y="23"/>
                    <a:pt x="27" y="22"/>
                    <a:pt x="27" y="22"/>
                  </a:cubicBezTo>
                  <a:cubicBezTo>
                    <a:pt x="28" y="21"/>
                    <a:pt x="28" y="20"/>
                    <a:pt x="28" y="19"/>
                  </a:cubicBezTo>
                  <a:cubicBezTo>
                    <a:pt x="28" y="17"/>
                    <a:pt x="28" y="16"/>
                    <a:pt x="26" y="1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65" name="Freeform 30"/>
            <p:cNvSpPr>
              <a:spLocks noEditPoints="1"/>
            </p:cNvSpPr>
            <p:nvPr userDrawn="1"/>
          </p:nvSpPr>
          <p:spPr bwMode="gray">
            <a:xfrm>
              <a:off x="1550" y="1396"/>
              <a:ext cx="317" cy="319"/>
            </a:xfrm>
            <a:custGeom>
              <a:avLst/>
              <a:gdLst/>
              <a:ahLst/>
              <a:cxnLst>
                <a:cxn ang="0">
                  <a:pos x="0" y="226"/>
                </a:cxn>
                <a:cxn ang="0">
                  <a:pos x="451" y="226"/>
                </a:cxn>
                <a:cxn ang="0">
                  <a:pos x="273" y="61"/>
                </a:cxn>
                <a:cxn ang="0">
                  <a:pos x="362" y="61"/>
                </a:cxn>
                <a:cxn ang="0">
                  <a:pos x="261" y="61"/>
                </a:cxn>
                <a:cxn ang="0">
                  <a:pos x="246" y="12"/>
                </a:cxn>
                <a:cxn ang="0">
                  <a:pos x="261" y="61"/>
                </a:cxn>
                <a:cxn ang="0">
                  <a:pos x="117" y="370"/>
                </a:cxn>
                <a:cxn ang="0">
                  <a:pos x="74" y="378"/>
                </a:cxn>
                <a:cxn ang="0">
                  <a:pos x="330" y="167"/>
                </a:cxn>
                <a:cxn ang="0">
                  <a:pos x="208" y="199"/>
                </a:cxn>
                <a:cxn ang="0">
                  <a:pos x="241" y="156"/>
                </a:cxn>
                <a:cxn ang="0">
                  <a:pos x="236" y="140"/>
                </a:cxn>
                <a:cxn ang="0">
                  <a:pos x="275" y="79"/>
                </a:cxn>
                <a:cxn ang="0">
                  <a:pos x="373" y="92"/>
                </a:cxn>
                <a:cxn ang="0">
                  <a:pos x="393" y="129"/>
                </a:cxn>
                <a:cxn ang="0">
                  <a:pos x="439" y="205"/>
                </a:cxn>
                <a:cxn ang="0">
                  <a:pos x="346" y="167"/>
                </a:cxn>
                <a:cxn ang="0">
                  <a:pos x="234" y="11"/>
                </a:cxn>
                <a:cxn ang="0">
                  <a:pos x="88" y="61"/>
                </a:cxn>
                <a:cxn ang="0">
                  <a:pos x="234" y="11"/>
                </a:cxn>
                <a:cxn ang="0">
                  <a:pos x="166" y="71"/>
                </a:cxn>
                <a:cxn ang="0">
                  <a:pos x="184" y="117"/>
                </a:cxn>
                <a:cxn ang="0">
                  <a:pos x="173" y="126"/>
                </a:cxn>
                <a:cxn ang="0">
                  <a:pos x="143" y="205"/>
                </a:cxn>
                <a:cxn ang="0">
                  <a:pos x="77" y="71"/>
                </a:cxn>
                <a:cxn ang="0">
                  <a:pos x="138" y="216"/>
                </a:cxn>
                <a:cxn ang="0">
                  <a:pos x="83" y="334"/>
                </a:cxn>
                <a:cxn ang="0">
                  <a:pos x="10" y="226"/>
                </a:cxn>
                <a:cxn ang="0">
                  <a:pos x="234" y="440"/>
                </a:cxn>
                <a:cxn ang="0">
                  <a:pos x="212" y="440"/>
                </a:cxn>
                <a:cxn ang="0">
                  <a:pos x="128" y="370"/>
                </a:cxn>
                <a:cxn ang="0">
                  <a:pos x="282" y="379"/>
                </a:cxn>
                <a:cxn ang="0">
                  <a:pos x="299" y="370"/>
                </a:cxn>
                <a:cxn ang="0">
                  <a:pos x="234" y="440"/>
                </a:cxn>
                <a:cxn ang="0">
                  <a:pos x="294" y="359"/>
                </a:cxn>
                <a:cxn ang="0">
                  <a:pos x="329" y="291"/>
                </a:cxn>
                <a:cxn ang="0">
                  <a:pos x="202" y="349"/>
                </a:cxn>
                <a:cxn ang="0">
                  <a:pos x="151" y="323"/>
                </a:cxn>
                <a:cxn ang="0">
                  <a:pos x="268" y="216"/>
                </a:cxn>
                <a:cxn ang="0">
                  <a:pos x="307" y="250"/>
                </a:cxn>
                <a:cxn ang="0">
                  <a:pos x="440" y="216"/>
                </a:cxn>
                <a:cxn ang="0">
                  <a:pos x="393" y="359"/>
                </a:cxn>
              </a:cxnLst>
              <a:rect l="0" t="0" r="r" b="b"/>
              <a:pathLst>
                <a:path w="451" h="452">
                  <a:moveTo>
                    <a:pt x="225" y="0"/>
                  </a:moveTo>
                  <a:cubicBezTo>
                    <a:pt x="101" y="0"/>
                    <a:pt x="0" y="102"/>
                    <a:pt x="0" y="226"/>
                  </a:cubicBezTo>
                  <a:cubicBezTo>
                    <a:pt x="0" y="350"/>
                    <a:pt x="101" y="452"/>
                    <a:pt x="225" y="452"/>
                  </a:cubicBezTo>
                  <a:cubicBezTo>
                    <a:pt x="350" y="452"/>
                    <a:pt x="451" y="350"/>
                    <a:pt x="451" y="226"/>
                  </a:cubicBezTo>
                  <a:cubicBezTo>
                    <a:pt x="451" y="102"/>
                    <a:pt x="350" y="0"/>
                    <a:pt x="225" y="0"/>
                  </a:cubicBezTo>
                  <a:close/>
                  <a:moveTo>
                    <a:pt x="273" y="61"/>
                  </a:moveTo>
                  <a:cubicBezTo>
                    <a:pt x="291" y="22"/>
                    <a:pt x="291" y="22"/>
                    <a:pt x="291" y="22"/>
                  </a:cubicBezTo>
                  <a:cubicBezTo>
                    <a:pt x="317" y="30"/>
                    <a:pt x="341" y="43"/>
                    <a:pt x="362" y="61"/>
                  </a:cubicBezTo>
                  <a:lnTo>
                    <a:pt x="273" y="61"/>
                  </a:lnTo>
                  <a:close/>
                  <a:moveTo>
                    <a:pt x="261" y="61"/>
                  </a:moveTo>
                  <a:cubicBezTo>
                    <a:pt x="223" y="61"/>
                    <a:pt x="223" y="61"/>
                    <a:pt x="223" y="61"/>
                  </a:cubicBezTo>
                  <a:cubicBezTo>
                    <a:pt x="246" y="12"/>
                    <a:pt x="246" y="12"/>
                    <a:pt x="246" y="12"/>
                  </a:cubicBezTo>
                  <a:cubicBezTo>
                    <a:pt x="258" y="13"/>
                    <a:pt x="269" y="16"/>
                    <a:pt x="280" y="18"/>
                  </a:cubicBezTo>
                  <a:lnTo>
                    <a:pt x="261" y="61"/>
                  </a:lnTo>
                  <a:close/>
                  <a:moveTo>
                    <a:pt x="78" y="370"/>
                  </a:moveTo>
                  <a:cubicBezTo>
                    <a:pt x="117" y="370"/>
                    <a:pt x="117" y="370"/>
                    <a:pt x="117" y="370"/>
                  </a:cubicBezTo>
                  <a:cubicBezTo>
                    <a:pt x="102" y="402"/>
                    <a:pt x="102" y="402"/>
                    <a:pt x="102" y="402"/>
                  </a:cubicBezTo>
                  <a:cubicBezTo>
                    <a:pt x="92" y="395"/>
                    <a:pt x="83" y="387"/>
                    <a:pt x="74" y="378"/>
                  </a:cubicBezTo>
                  <a:lnTo>
                    <a:pt x="78" y="370"/>
                  </a:lnTo>
                  <a:close/>
                  <a:moveTo>
                    <a:pt x="330" y="167"/>
                  </a:moveTo>
                  <a:cubicBezTo>
                    <a:pt x="309" y="196"/>
                    <a:pt x="304" y="199"/>
                    <a:pt x="255" y="199"/>
                  </a:cubicBezTo>
                  <a:cubicBezTo>
                    <a:pt x="208" y="199"/>
                    <a:pt x="208" y="199"/>
                    <a:pt x="208" y="199"/>
                  </a:cubicBezTo>
                  <a:cubicBezTo>
                    <a:pt x="231" y="149"/>
                    <a:pt x="231" y="149"/>
                    <a:pt x="231" y="149"/>
                  </a:cubicBezTo>
                  <a:cubicBezTo>
                    <a:pt x="235" y="151"/>
                    <a:pt x="238" y="154"/>
                    <a:pt x="241" y="156"/>
                  </a:cubicBezTo>
                  <a:cubicBezTo>
                    <a:pt x="247" y="148"/>
                    <a:pt x="247" y="148"/>
                    <a:pt x="247" y="148"/>
                  </a:cubicBezTo>
                  <a:cubicBezTo>
                    <a:pt x="244" y="145"/>
                    <a:pt x="240" y="142"/>
                    <a:pt x="236" y="140"/>
                  </a:cubicBezTo>
                  <a:cubicBezTo>
                    <a:pt x="260" y="87"/>
                    <a:pt x="260" y="87"/>
                    <a:pt x="260" y="87"/>
                  </a:cubicBezTo>
                  <a:cubicBezTo>
                    <a:pt x="265" y="80"/>
                    <a:pt x="269" y="79"/>
                    <a:pt x="275" y="79"/>
                  </a:cubicBezTo>
                  <a:cubicBezTo>
                    <a:pt x="318" y="79"/>
                    <a:pt x="318" y="79"/>
                    <a:pt x="318" y="79"/>
                  </a:cubicBezTo>
                  <a:cubicBezTo>
                    <a:pt x="352" y="79"/>
                    <a:pt x="367" y="84"/>
                    <a:pt x="373" y="92"/>
                  </a:cubicBezTo>
                  <a:cubicBezTo>
                    <a:pt x="377" y="99"/>
                    <a:pt x="380" y="112"/>
                    <a:pt x="376" y="131"/>
                  </a:cubicBezTo>
                  <a:cubicBezTo>
                    <a:pt x="393" y="129"/>
                    <a:pt x="393" y="129"/>
                    <a:pt x="393" y="129"/>
                  </a:cubicBezTo>
                  <a:cubicBezTo>
                    <a:pt x="395" y="121"/>
                    <a:pt x="398" y="113"/>
                    <a:pt x="401" y="104"/>
                  </a:cubicBezTo>
                  <a:cubicBezTo>
                    <a:pt x="422" y="133"/>
                    <a:pt x="435" y="168"/>
                    <a:pt x="439" y="205"/>
                  </a:cubicBezTo>
                  <a:cubicBezTo>
                    <a:pt x="328" y="205"/>
                    <a:pt x="328" y="205"/>
                    <a:pt x="328" y="205"/>
                  </a:cubicBezTo>
                  <a:cubicBezTo>
                    <a:pt x="346" y="167"/>
                    <a:pt x="346" y="167"/>
                    <a:pt x="346" y="167"/>
                  </a:cubicBezTo>
                  <a:lnTo>
                    <a:pt x="330" y="167"/>
                  </a:lnTo>
                  <a:close/>
                  <a:moveTo>
                    <a:pt x="234" y="11"/>
                  </a:moveTo>
                  <a:cubicBezTo>
                    <a:pt x="211" y="61"/>
                    <a:pt x="211" y="61"/>
                    <a:pt x="211" y="61"/>
                  </a:cubicBezTo>
                  <a:cubicBezTo>
                    <a:pt x="88" y="61"/>
                    <a:pt x="88" y="61"/>
                    <a:pt x="88" y="61"/>
                  </a:cubicBezTo>
                  <a:cubicBezTo>
                    <a:pt x="126" y="30"/>
                    <a:pt x="173" y="11"/>
                    <a:pt x="225" y="11"/>
                  </a:cubicBezTo>
                  <a:cubicBezTo>
                    <a:pt x="228" y="11"/>
                    <a:pt x="231" y="11"/>
                    <a:pt x="234" y="11"/>
                  </a:cubicBezTo>
                  <a:close/>
                  <a:moveTo>
                    <a:pt x="77" y="71"/>
                  </a:moveTo>
                  <a:cubicBezTo>
                    <a:pt x="166" y="71"/>
                    <a:pt x="166" y="71"/>
                    <a:pt x="166" y="71"/>
                  </a:cubicBezTo>
                  <a:cubicBezTo>
                    <a:pt x="162" y="80"/>
                    <a:pt x="162" y="80"/>
                    <a:pt x="162" y="80"/>
                  </a:cubicBezTo>
                  <a:cubicBezTo>
                    <a:pt x="185" y="81"/>
                    <a:pt x="197" y="86"/>
                    <a:pt x="184" y="117"/>
                  </a:cubicBezTo>
                  <a:cubicBezTo>
                    <a:pt x="181" y="117"/>
                    <a:pt x="178" y="116"/>
                    <a:pt x="175" y="115"/>
                  </a:cubicBezTo>
                  <a:cubicBezTo>
                    <a:pt x="173" y="126"/>
                    <a:pt x="173" y="126"/>
                    <a:pt x="173" y="126"/>
                  </a:cubicBezTo>
                  <a:cubicBezTo>
                    <a:pt x="175" y="126"/>
                    <a:pt x="178" y="127"/>
                    <a:pt x="180" y="127"/>
                  </a:cubicBezTo>
                  <a:cubicBezTo>
                    <a:pt x="143" y="205"/>
                    <a:pt x="143" y="205"/>
                    <a:pt x="143" y="205"/>
                  </a:cubicBezTo>
                  <a:cubicBezTo>
                    <a:pt x="11" y="205"/>
                    <a:pt x="11" y="205"/>
                    <a:pt x="11" y="205"/>
                  </a:cubicBezTo>
                  <a:cubicBezTo>
                    <a:pt x="16" y="153"/>
                    <a:pt x="40" y="106"/>
                    <a:pt x="77" y="71"/>
                  </a:cubicBezTo>
                  <a:close/>
                  <a:moveTo>
                    <a:pt x="11" y="216"/>
                  </a:moveTo>
                  <a:cubicBezTo>
                    <a:pt x="138" y="216"/>
                    <a:pt x="138" y="216"/>
                    <a:pt x="138" y="216"/>
                  </a:cubicBezTo>
                  <a:cubicBezTo>
                    <a:pt x="115" y="266"/>
                    <a:pt x="115" y="266"/>
                    <a:pt x="115" y="266"/>
                  </a:cubicBezTo>
                  <a:cubicBezTo>
                    <a:pt x="83" y="334"/>
                    <a:pt x="83" y="334"/>
                    <a:pt x="83" y="334"/>
                  </a:cubicBezTo>
                  <a:cubicBezTo>
                    <a:pt x="77" y="344"/>
                    <a:pt x="69" y="348"/>
                    <a:pt x="51" y="351"/>
                  </a:cubicBezTo>
                  <a:cubicBezTo>
                    <a:pt x="25" y="316"/>
                    <a:pt x="10" y="272"/>
                    <a:pt x="10" y="226"/>
                  </a:cubicBezTo>
                  <a:cubicBezTo>
                    <a:pt x="10" y="223"/>
                    <a:pt x="11" y="219"/>
                    <a:pt x="11" y="216"/>
                  </a:cubicBezTo>
                  <a:close/>
                  <a:moveTo>
                    <a:pt x="234" y="440"/>
                  </a:moveTo>
                  <a:cubicBezTo>
                    <a:pt x="229" y="432"/>
                    <a:pt x="229" y="432"/>
                    <a:pt x="229" y="432"/>
                  </a:cubicBezTo>
                  <a:cubicBezTo>
                    <a:pt x="223" y="435"/>
                    <a:pt x="218" y="438"/>
                    <a:pt x="212" y="440"/>
                  </a:cubicBezTo>
                  <a:cubicBezTo>
                    <a:pt x="175" y="438"/>
                    <a:pt x="141" y="426"/>
                    <a:pt x="111" y="408"/>
                  </a:cubicBezTo>
                  <a:cubicBezTo>
                    <a:pt x="128" y="370"/>
                    <a:pt x="128" y="370"/>
                    <a:pt x="128" y="370"/>
                  </a:cubicBezTo>
                  <a:cubicBezTo>
                    <a:pt x="288" y="370"/>
                    <a:pt x="288" y="370"/>
                    <a:pt x="288" y="370"/>
                  </a:cubicBezTo>
                  <a:cubicBezTo>
                    <a:pt x="286" y="373"/>
                    <a:pt x="285" y="375"/>
                    <a:pt x="282" y="379"/>
                  </a:cubicBezTo>
                  <a:cubicBezTo>
                    <a:pt x="292" y="384"/>
                    <a:pt x="292" y="384"/>
                    <a:pt x="292" y="384"/>
                  </a:cubicBezTo>
                  <a:cubicBezTo>
                    <a:pt x="294" y="380"/>
                    <a:pt x="297" y="375"/>
                    <a:pt x="299" y="370"/>
                  </a:cubicBezTo>
                  <a:cubicBezTo>
                    <a:pt x="384" y="370"/>
                    <a:pt x="384" y="370"/>
                    <a:pt x="384" y="370"/>
                  </a:cubicBezTo>
                  <a:cubicBezTo>
                    <a:pt x="347" y="411"/>
                    <a:pt x="293" y="438"/>
                    <a:pt x="234" y="440"/>
                  </a:cubicBezTo>
                  <a:close/>
                  <a:moveTo>
                    <a:pt x="393" y="359"/>
                  </a:moveTo>
                  <a:cubicBezTo>
                    <a:pt x="294" y="359"/>
                    <a:pt x="294" y="359"/>
                    <a:pt x="294" y="359"/>
                  </a:cubicBezTo>
                  <a:cubicBezTo>
                    <a:pt x="307" y="344"/>
                    <a:pt x="337" y="302"/>
                    <a:pt x="343" y="293"/>
                  </a:cubicBezTo>
                  <a:cubicBezTo>
                    <a:pt x="329" y="291"/>
                    <a:pt x="329" y="291"/>
                    <a:pt x="329" y="291"/>
                  </a:cubicBezTo>
                  <a:cubicBezTo>
                    <a:pt x="311" y="310"/>
                    <a:pt x="293" y="324"/>
                    <a:pt x="280" y="333"/>
                  </a:cubicBezTo>
                  <a:cubicBezTo>
                    <a:pt x="262" y="344"/>
                    <a:pt x="239" y="349"/>
                    <a:pt x="202" y="349"/>
                  </a:cubicBezTo>
                  <a:cubicBezTo>
                    <a:pt x="174" y="349"/>
                    <a:pt x="158" y="348"/>
                    <a:pt x="149" y="343"/>
                  </a:cubicBezTo>
                  <a:cubicBezTo>
                    <a:pt x="145" y="341"/>
                    <a:pt x="146" y="333"/>
                    <a:pt x="151" y="323"/>
                  </a:cubicBezTo>
                  <a:cubicBezTo>
                    <a:pt x="200" y="216"/>
                    <a:pt x="200" y="216"/>
                    <a:pt x="200" y="216"/>
                  </a:cubicBezTo>
                  <a:cubicBezTo>
                    <a:pt x="268" y="216"/>
                    <a:pt x="268" y="216"/>
                    <a:pt x="268" y="216"/>
                  </a:cubicBezTo>
                  <a:cubicBezTo>
                    <a:pt x="295" y="218"/>
                    <a:pt x="297" y="224"/>
                    <a:pt x="292" y="250"/>
                  </a:cubicBezTo>
                  <a:cubicBezTo>
                    <a:pt x="307" y="250"/>
                    <a:pt x="307" y="250"/>
                    <a:pt x="307" y="250"/>
                  </a:cubicBezTo>
                  <a:cubicBezTo>
                    <a:pt x="323" y="216"/>
                    <a:pt x="323" y="216"/>
                    <a:pt x="323" y="216"/>
                  </a:cubicBezTo>
                  <a:cubicBezTo>
                    <a:pt x="440" y="216"/>
                    <a:pt x="440" y="216"/>
                    <a:pt x="440" y="216"/>
                  </a:cubicBezTo>
                  <a:cubicBezTo>
                    <a:pt x="440" y="219"/>
                    <a:pt x="440" y="223"/>
                    <a:pt x="440" y="226"/>
                  </a:cubicBezTo>
                  <a:cubicBezTo>
                    <a:pt x="440" y="276"/>
                    <a:pt x="422" y="323"/>
                    <a:pt x="393" y="35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66" name="Freeform 31"/>
            <p:cNvSpPr>
              <a:spLocks/>
            </p:cNvSpPr>
            <p:nvPr userDrawn="1"/>
          </p:nvSpPr>
          <p:spPr bwMode="gray">
            <a:xfrm>
              <a:off x="1731" y="1512"/>
              <a:ext cx="19" cy="19"/>
            </a:xfrm>
            <a:custGeom>
              <a:avLst/>
              <a:gdLst/>
              <a:ahLst/>
              <a:cxnLst>
                <a:cxn ang="0">
                  <a:pos x="0" y="7"/>
                </a:cxn>
                <a:cxn ang="0">
                  <a:pos x="17" y="27"/>
                </a:cxn>
                <a:cxn ang="0">
                  <a:pos x="26" y="20"/>
                </a:cxn>
                <a:cxn ang="0">
                  <a:pos x="8" y="0"/>
                </a:cxn>
                <a:cxn ang="0">
                  <a:pos x="0" y="7"/>
                </a:cxn>
              </a:cxnLst>
              <a:rect l="0" t="0" r="r" b="b"/>
              <a:pathLst>
                <a:path w="26" h="27">
                  <a:moveTo>
                    <a:pt x="0" y="7"/>
                  </a:moveTo>
                  <a:cubicBezTo>
                    <a:pt x="7" y="13"/>
                    <a:pt x="12" y="20"/>
                    <a:pt x="17" y="27"/>
                  </a:cubicBezTo>
                  <a:cubicBezTo>
                    <a:pt x="26" y="20"/>
                    <a:pt x="26" y="20"/>
                    <a:pt x="26" y="20"/>
                  </a:cubicBezTo>
                  <a:cubicBezTo>
                    <a:pt x="20" y="13"/>
                    <a:pt x="14" y="6"/>
                    <a:pt x="8" y="0"/>
                  </a:cubicBez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67" name="Freeform 32"/>
            <p:cNvSpPr>
              <a:spLocks/>
            </p:cNvSpPr>
            <p:nvPr userDrawn="1"/>
          </p:nvSpPr>
          <p:spPr bwMode="gray">
            <a:xfrm>
              <a:off x="1637" y="1475"/>
              <a:ext cx="19" cy="8"/>
            </a:xfrm>
            <a:custGeom>
              <a:avLst/>
              <a:gdLst/>
              <a:ahLst/>
              <a:cxnLst>
                <a:cxn ang="0">
                  <a:pos x="16" y="10"/>
                </a:cxn>
                <a:cxn ang="0">
                  <a:pos x="26" y="11"/>
                </a:cxn>
                <a:cxn ang="0">
                  <a:pos x="27" y="0"/>
                </a:cxn>
                <a:cxn ang="0">
                  <a:pos x="16" y="0"/>
                </a:cxn>
                <a:cxn ang="0">
                  <a:pos x="0" y="1"/>
                </a:cxn>
                <a:cxn ang="0">
                  <a:pos x="0" y="11"/>
                </a:cxn>
                <a:cxn ang="0">
                  <a:pos x="16" y="10"/>
                </a:cxn>
              </a:cxnLst>
              <a:rect l="0" t="0" r="r" b="b"/>
              <a:pathLst>
                <a:path w="27" h="11">
                  <a:moveTo>
                    <a:pt x="16" y="10"/>
                  </a:moveTo>
                  <a:cubicBezTo>
                    <a:pt x="20" y="10"/>
                    <a:pt x="23" y="11"/>
                    <a:pt x="26" y="11"/>
                  </a:cubicBezTo>
                  <a:cubicBezTo>
                    <a:pt x="27" y="0"/>
                    <a:pt x="27" y="0"/>
                    <a:pt x="27" y="0"/>
                  </a:cubicBezTo>
                  <a:cubicBezTo>
                    <a:pt x="23" y="0"/>
                    <a:pt x="20" y="0"/>
                    <a:pt x="16" y="0"/>
                  </a:cubicBezTo>
                  <a:cubicBezTo>
                    <a:pt x="10" y="0"/>
                    <a:pt x="5" y="0"/>
                    <a:pt x="0" y="1"/>
                  </a:cubicBezTo>
                  <a:cubicBezTo>
                    <a:pt x="0" y="11"/>
                    <a:pt x="0" y="11"/>
                    <a:pt x="0" y="11"/>
                  </a:cubicBezTo>
                  <a:cubicBezTo>
                    <a:pt x="6" y="11"/>
                    <a:pt x="11" y="10"/>
                    <a:pt x="16"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68" name="Freeform 33"/>
            <p:cNvSpPr>
              <a:spLocks/>
            </p:cNvSpPr>
            <p:nvPr userDrawn="1"/>
          </p:nvSpPr>
          <p:spPr bwMode="gray">
            <a:xfrm>
              <a:off x="1601" y="1478"/>
              <a:ext cx="21" cy="13"/>
            </a:xfrm>
            <a:custGeom>
              <a:avLst/>
              <a:gdLst/>
              <a:ahLst/>
              <a:cxnLst>
                <a:cxn ang="0">
                  <a:pos x="29" y="11"/>
                </a:cxn>
                <a:cxn ang="0">
                  <a:pos x="26" y="0"/>
                </a:cxn>
                <a:cxn ang="0">
                  <a:pos x="0" y="9"/>
                </a:cxn>
                <a:cxn ang="0">
                  <a:pos x="4" y="19"/>
                </a:cxn>
                <a:cxn ang="0">
                  <a:pos x="29" y="11"/>
                </a:cxn>
              </a:cxnLst>
              <a:rect l="0" t="0" r="r" b="b"/>
              <a:pathLst>
                <a:path w="29" h="19">
                  <a:moveTo>
                    <a:pt x="29" y="11"/>
                  </a:moveTo>
                  <a:cubicBezTo>
                    <a:pt x="26" y="0"/>
                    <a:pt x="26" y="0"/>
                    <a:pt x="26" y="0"/>
                  </a:cubicBezTo>
                  <a:cubicBezTo>
                    <a:pt x="17" y="2"/>
                    <a:pt x="9" y="5"/>
                    <a:pt x="0" y="9"/>
                  </a:cubicBezTo>
                  <a:cubicBezTo>
                    <a:pt x="4" y="19"/>
                    <a:pt x="4" y="19"/>
                    <a:pt x="4" y="19"/>
                  </a:cubicBezTo>
                  <a:cubicBezTo>
                    <a:pt x="12" y="15"/>
                    <a:pt x="20" y="13"/>
                    <a:pt x="29"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69" name="Freeform 34"/>
            <p:cNvSpPr>
              <a:spLocks/>
            </p:cNvSpPr>
            <p:nvPr userDrawn="1"/>
          </p:nvSpPr>
          <p:spPr bwMode="gray">
            <a:xfrm>
              <a:off x="1570" y="1491"/>
              <a:ext cx="19" cy="17"/>
            </a:xfrm>
            <a:custGeom>
              <a:avLst/>
              <a:gdLst/>
              <a:ahLst/>
              <a:cxnLst>
                <a:cxn ang="0">
                  <a:pos x="7" y="24"/>
                </a:cxn>
                <a:cxn ang="0">
                  <a:pos x="28" y="10"/>
                </a:cxn>
                <a:cxn ang="0">
                  <a:pos x="23" y="0"/>
                </a:cxn>
                <a:cxn ang="0">
                  <a:pos x="0" y="16"/>
                </a:cxn>
                <a:cxn ang="0">
                  <a:pos x="7" y="24"/>
                </a:cxn>
              </a:cxnLst>
              <a:rect l="0" t="0" r="r" b="b"/>
              <a:pathLst>
                <a:path w="28" h="24">
                  <a:moveTo>
                    <a:pt x="7" y="24"/>
                  </a:moveTo>
                  <a:cubicBezTo>
                    <a:pt x="14" y="19"/>
                    <a:pt x="21" y="14"/>
                    <a:pt x="28" y="10"/>
                  </a:cubicBezTo>
                  <a:cubicBezTo>
                    <a:pt x="23" y="0"/>
                    <a:pt x="23" y="0"/>
                    <a:pt x="23" y="0"/>
                  </a:cubicBezTo>
                  <a:cubicBezTo>
                    <a:pt x="15" y="5"/>
                    <a:pt x="7" y="10"/>
                    <a:pt x="0" y="16"/>
                  </a:cubicBezTo>
                  <a:lnTo>
                    <a:pt x="7"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0" name="Freeform 35"/>
            <p:cNvSpPr>
              <a:spLocks/>
            </p:cNvSpPr>
            <p:nvPr userDrawn="1"/>
          </p:nvSpPr>
          <p:spPr bwMode="gray">
            <a:xfrm>
              <a:off x="1764" y="1581"/>
              <a:ext cx="9" cy="20"/>
            </a:xfrm>
            <a:custGeom>
              <a:avLst/>
              <a:gdLst/>
              <a:ahLst/>
              <a:cxnLst>
                <a:cxn ang="0">
                  <a:pos x="0" y="2"/>
                </a:cxn>
                <a:cxn ang="0">
                  <a:pos x="2" y="28"/>
                </a:cxn>
                <a:cxn ang="0">
                  <a:pos x="13" y="27"/>
                </a:cxn>
                <a:cxn ang="0">
                  <a:pos x="10" y="0"/>
                </a:cxn>
                <a:cxn ang="0">
                  <a:pos x="0" y="2"/>
                </a:cxn>
              </a:cxnLst>
              <a:rect l="0" t="0" r="r" b="b"/>
              <a:pathLst>
                <a:path w="13" h="28">
                  <a:moveTo>
                    <a:pt x="0" y="2"/>
                  </a:moveTo>
                  <a:cubicBezTo>
                    <a:pt x="1" y="10"/>
                    <a:pt x="2" y="19"/>
                    <a:pt x="2" y="28"/>
                  </a:cubicBezTo>
                  <a:cubicBezTo>
                    <a:pt x="13" y="27"/>
                    <a:pt x="13" y="27"/>
                    <a:pt x="13" y="27"/>
                  </a:cubicBezTo>
                  <a:cubicBezTo>
                    <a:pt x="13" y="18"/>
                    <a:pt x="12" y="9"/>
                    <a:pt x="10" y="0"/>
                  </a:cubicBez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1" name="Freeform 36"/>
            <p:cNvSpPr>
              <a:spLocks/>
            </p:cNvSpPr>
            <p:nvPr userDrawn="1"/>
          </p:nvSpPr>
          <p:spPr bwMode="gray">
            <a:xfrm>
              <a:off x="1726" y="1677"/>
              <a:ext cx="19" cy="18"/>
            </a:xfrm>
            <a:custGeom>
              <a:avLst/>
              <a:gdLst/>
              <a:ahLst/>
              <a:cxnLst>
                <a:cxn ang="0">
                  <a:pos x="0" y="18"/>
                </a:cxn>
                <a:cxn ang="0">
                  <a:pos x="7" y="26"/>
                </a:cxn>
                <a:cxn ang="0">
                  <a:pos x="26" y="6"/>
                </a:cxn>
                <a:cxn ang="0">
                  <a:pos x="18" y="0"/>
                </a:cxn>
                <a:cxn ang="0">
                  <a:pos x="0" y="18"/>
                </a:cxn>
              </a:cxnLst>
              <a:rect l="0" t="0" r="r" b="b"/>
              <a:pathLst>
                <a:path w="26" h="26">
                  <a:moveTo>
                    <a:pt x="0" y="18"/>
                  </a:moveTo>
                  <a:cubicBezTo>
                    <a:pt x="7" y="26"/>
                    <a:pt x="7" y="26"/>
                    <a:pt x="7" y="26"/>
                  </a:cubicBezTo>
                  <a:cubicBezTo>
                    <a:pt x="14" y="20"/>
                    <a:pt x="20" y="13"/>
                    <a:pt x="26" y="6"/>
                  </a:cubicBezTo>
                  <a:cubicBezTo>
                    <a:pt x="18" y="0"/>
                    <a:pt x="18" y="0"/>
                    <a:pt x="18" y="0"/>
                  </a:cubicBezTo>
                  <a:cubicBezTo>
                    <a:pt x="13" y="6"/>
                    <a:pt x="7" y="12"/>
                    <a:pt x="0"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39"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2742321200"/>
      </p:ext>
    </p:extLst>
  </p:cSld>
  <p:clrMapOvr>
    <a:masterClrMapping/>
  </p:clrMapOvr>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1-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0200"/>
            <a:ext cx="8229600" cy="340360"/>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457200" y="1004888"/>
            <a:ext cx="8229600" cy="5383212"/>
          </a:xfrm>
        </p:spPr>
        <p:txBody>
          <a:bodyPr/>
          <a:lstStyle>
            <a:lvl1pPr marL="225425" indent="-225425" algn="l" defTabSz="914400" rtl="0" eaLnBrk="1" latinLnBrk="0" hangingPunct="1">
              <a:lnSpc>
                <a:spcPct val="95000"/>
              </a:lnSpc>
              <a:spcBef>
                <a:spcPts val="700"/>
              </a:spcBef>
              <a:spcAft>
                <a:spcPts val="300"/>
              </a:spcAft>
              <a:buClr>
                <a:schemeClr val="accent4"/>
              </a:buClr>
              <a:buFont typeface="Arial" pitchFamily="34" charset="0"/>
              <a:buChar char="•"/>
              <a:defRPr lang="en-US" sz="2200" kern="1200" dirty="0" smtClean="0">
                <a:solidFill>
                  <a:schemeClr val="tx1"/>
                </a:solidFill>
                <a:latin typeface="+mn-lt"/>
                <a:ea typeface="+mn-ea"/>
                <a:cs typeface="+mn-cs"/>
              </a:defRPr>
            </a:lvl1pPr>
            <a:lvl2pPr>
              <a:lnSpc>
                <a:spcPct val="95000"/>
              </a:lnSpc>
              <a:spcBef>
                <a:spcPts val="200"/>
              </a:spcBef>
              <a:spcAft>
                <a:spcPts val="500"/>
              </a:spcAft>
              <a:defRPr sz="1800"/>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p>
            <a:fld id="{0686D11F-17C0-447B-9605-89DB059EF6F1}" type="datetime1">
              <a:rPr lang="en-US" smtClean="0">
                <a:solidFill>
                  <a:srgbClr val="000000">
                    <a:tint val="75000"/>
                  </a:srgbClr>
                </a:solidFill>
              </a:rPr>
              <a:pPr/>
              <a:t>8/8/2016</a:t>
            </a:fld>
            <a:endParaRPr lang="en-US" dirty="0">
              <a:solidFill>
                <a:srgbClr val="000000">
                  <a:tint val="75000"/>
                </a:srgbClr>
              </a:solidFill>
            </a:endParaRPr>
          </a:p>
        </p:txBody>
      </p:sp>
    </p:spTree>
    <p:extLst>
      <p:ext uri="{BB962C8B-B14F-4D97-AF65-F5344CB8AC3E}">
        <p14:creationId xmlns:p14="http://schemas.microsoft.com/office/powerpoint/2010/main" val="619452360"/>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0199"/>
            <a:ext cx="8229600" cy="676275"/>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57200" y="1276350"/>
            <a:ext cx="8229600" cy="5111749"/>
          </a:xfrm>
        </p:spPr>
        <p:txBody>
          <a:bodyPr/>
          <a:lstStyle>
            <a:lvl1pPr marL="225425" indent="-225425" algn="l" defTabSz="914400" rtl="0" eaLnBrk="1" latinLnBrk="0" hangingPunct="1">
              <a:lnSpc>
                <a:spcPct val="95000"/>
              </a:lnSpc>
              <a:spcBef>
                <a:spcPts val="700"/>
              </a:spcBef>
              <a:spcAft>
                <a:spcPts val="300"/>
              </a:spcAft>
              <a:buClr>
                <a:schemeClr val="accent4"/>
              </a:buClr>
              <a:buFont typeface="Arial" pitchFamily="34" charset="0"/>
              <a:buChar char="•"/>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440E70B3-D75C-4EF6-B760-8A57A3A476F6}" type="datetime1">
              <a:rPr lang="en-US" smtClean="0">
                <a:solidFill>
                  <a:srgbClr val="000000">
                    <a:tint val="75000"/>
                  </a:srgbClr>
                </a:solidFill>
              </a:rPr>
              <a:pPr/>
              <a:t>8/8/2016</a:t>
            </a:fld>
            <a:endParaRPr lang="en-US" dirty="0">
              <a:solidFill>
                <a:srgbClr val="000000">
                  <a:tint val="75000"/>
                </a:srgbClr>
              </a:solidFill>
            </a:endParaRPr>
          </a:p>
        </p:txBody>
      </p:sp>
    </p:spTree>
    <p:extLst>
      <p:ext uri="{BB962C8B-B14F-4D97-AF65-F5344CB8AC3E}">
        <p14:creationId xmlns:p14="http://schemas.microsoft.com/office/powerpoint/2010/main" val="3291282526"/>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ategory: 1-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396876"/>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76350"/>
            <a:ext cx="8229600" cy="5111749"/>
          </a:xfrm>
        </p:spPr>
        <p:txBody>
          <a:bodyPr/>
          <a:lstStyle>
            <a:lvl1pPr marL="225425" indent="-225425" algn="l" defTabSz="914400" rtl="0" eaLnBrk="1" latinLnBrk="0" hangingPunct="1">
              <a:lnSpc>
                <a:spcPct val="95000"/>
              </a:lnSpc>
              <a:spcBef>
                <a:spcPts val="700"/>
              </a:spcBef>
              <a:spcAft>
                <a:spcPts val="300"/>
              </a:spcAft>
              <a:buClr>
                <a:schemeClr val="accent4"/>
              </a:buClr>
              <a:buFont typeface="Arial" pitchFamily="34" charset="0"/>
              <a:buChar char="•"/>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BEEDCDC8-F475-407C-A566-548F8D0AC396}" type="datetime1">
              <a:rPr lang="en-US" smtClean="0">
                <a:solidFill>
                  <a:srgbClr val="000000">
                    <a:tint val="75000"/>
                  </a:srgbClr>
                </a:solidFill>
              </a:rPr>
              <a:pPr/>
              <a:t>8/8/2016</a:t>
            </a:fld>
            <a:endParaRPr lang="en-US" dirty="0">
              <a:solidFill>
                <a:srgbClr val="000000">
                  <a:tint val="75000"/>
                </a:srgbClr>
              </a:solidFill>
            </a:endParaRPr>
          </a:p>
        </p:txBody>
      </p:sp>
      <p:sp>
        <p:nvSpPr>
          <p:cNvPr id="8" name="Text Placeholder 7"/>
          <p:cNvSpPr>
            <a:spLocks noGrp="1"/>
          </p:cNvSpPr>
          <p:nvPr>
            <p:ph type="body" sz="quarter" idx="13" hasCustomPrompt="1"/>
          </p:nvPr>
        </p:nvSpPr>
        <p:spPr>
          <a:xfrm>
            <a:off x="457200" y="330200"/>
            <a:ext cx="8229600" cy="279400"/>
          </a:xfrm>
        </p:spPr>
        <p:txBody>
          <a:bodyPr/>
          <a:lstStyle>
            <a:lvl1pPr marL="0" indent="0">
              <a:lnSpc>
                <a:spcPct val="85000"/>
              </a:lnSpc>
              <a:buNone/>
              <a:defRPr sz="1400" cap="all" spc="100" baseline="0">
                <a:solidFill>
                  <a:schemeClr val="tx1"/>
                </a:solidFill>
                <a:latin typeface="+mj-lt"/>
              </a:defRPr>
            </a:lvl1pPr>
          </a:lstStyle>
          <a:p>
            <a:pPr lvl="0"/>
            <a:r>
              <a:rPr lang="en-US" dirty="0" smtClean="0"/>
              <a:t>Category or Subtopic Goes Here</a:t>
            </a:r>
            <a:endParaRPr lang="en-US" dirty="0"/>
          </a:p>
        </p:txBody>
      </p:sp>
    </p:spTree>
    <p:extLst>
      <p:ext uri="{BB962C8B-B14F-4D97-AF65-F5344CB8AC3E}">
        <p14:creationId xmlns:p14="http://schemas.microsoft.com/office/powerpoint/2010/main" val="3131759169"/>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ategory: 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09599"/>
            <a:ext cx="8229600" cy="666751"/>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57200" y="1600200"/>
            <a:ext cx="8229600" cy="4787900"/>
          </a:xfrm>
        </p:spPr>
        <p:txBody>
          <a:bodyPr/>
          <a:lstStyle>
            <a:lvl1pPr marL="225425" indent="-225425" algn="l" defTabSz="914400" rtl="0" eaLnBrk="1" latinLnBrk="0" hangingPunct="1">
              <a:lnSpc>
                <a:spcPct val="95000"/>
              </a:lnSpc>
              <a:spcBef>
                <a:spcPts val="700"/>
              </a:spcBef>
              <a:spcAft>
                <a:spcPts val="300"/>
              </a:spcAft>
              <a:buClr>
                <a:schemeClr val="accent4"/>
              </a:buClr>
              <a:buFont typeface="Arial" pitchFamily="34" charset="0"/>
              <a:buChar char="•"/>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34E64A4A-C330-41DA-9278-97721FA99D03}" type="datetime1">
              <a:rPr lang="en-US" smtClean="0">
                <a:solidFill>
                  <a:srgbClr val="000000">
                    <a:tint val="75000"/>
                  </a:srgbClr>
                </a:solidFill>
              </a:rPr>
              <a:pPr/>
              <a:t>8/8/2016</a:t>
            </a:fld>
            <a:endParaRPr lang="en-US" dirty="0">
              <a:solidFill>
                <a:srgbClr val="000000">
                  <a:tint val="75000"/>
                </a:srgbClr>
              </a:solidFill>
            </a:endParaRPr>
          </a:p>
        </p:txBody>
      </p:sp>
      <p:sp>
        <p:nvSpPr>
          <p:cNvPr id="8" name="Text Placeholder 7"/>
          <p:cNvSpPr>
            <a:spLocks noGrp="1"/>
          </p:cNvSpPr>
          <p:nvPr>
            <p:ph type="body" sz="quarter" idx="13" hasCustomPrompt="1"/>
          </p:nvPr>
        </p:nvSpPr>
        <p:spPr>
          <a:xfrm>
            <a:off x="457200" y="330200"/>
            <a:ext cx="8229600" cy="279400"/>
          </a:xfrm>
        </p:spPr>
        <p:txBody>
          <a:bodyPr/>
          <a:lstStyle>
            <a:lvl1pPr marL="0" indent="0">
              <a:lnSpc>
                <a:spcPct val="85000"/>
              </a:lnSpc>
              <a:buNone/>
              <a:defRPr sz="1400" cap="all" spc="100" baseline="0">
                <a:solidFill>
                  <a:schemeClr val="tx1"/>
                </a:solidFill>
                <a:latin typeface="+mj-lt"/>
              </a:defRPr>
            </a:lvl1pPr>
          </a:lstStyle>
          <a:p>
            <a:pPr lvl="0"/>
            <a:r>
              <a:rPr lang="en-US" dirty="0" smtClean="0"/>
              <a:t>Category or Subtopic GOES Here</a:t>
            </a:r>
            <a:endParaRPr lang="en-US" dirty="0"/>
          </a:p>
        </p:txBody>
      </p:sp>
    </p:spTree>
    <p:extLst>
      <p:ext uri="{BB962C8B-B14F-4D97-AF65-F5344CB8AC3E}">
        <p14:creationId xmlns:p14="http://schemas.microsoft.com/office/powerpoint/2010/main" val="1323072594"/>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Line Title, 2-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0200"/>
            <a:ext cx="8229600" cy="340360"/>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4800600" y="1006474"/>
            <a:ext cx="3886200" cy="5394325"/>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C20FD5B9-97FC-4E42-B28C-07DD898A2EB5}" type="datetime1">
              <a:rPr lang="en-US" smtClean="0">
                <a:solidFill>
                  <a:srgbClr val="000000">
                    <a:tint val="75000"/>
                  </a:srgbClr>
                </a:solidFill>
              </a:rPr>
              <a:pPr/>
              <a:t>8/8/2016</a:t>
            </a:fld>
            <a:endParaRPr lang="en-US" dirty="0">
              <a:solidFill>
                <a:srgbClr val="000000">
                  <a:tint val="75000"/>
                </a:srgbClr>
              </a:solidFill>
            </a:endParaRPr>
          </a:p>
        </p:txBody>
      </p:sp>
      <p:sp>
        <p:nvSpPr>
          <p:cNvPr id="8" name="Text Placeholder 7"/>
          <p:cNvSpPr>
            <a:spLocks noGrp="1"/>
          </p:cNvSpPr>
          <p:nvPr>
            <p:ph type="body" sz="quarter" idx="13"/>
          </p:nvPr>
        </p:nvSpPr>
        <p:spPr>
          <a:xfrm>
            <a:off x="457200" y="1006474"/>
            <a:ext cx="3886200" cy="5394325"/>
          </a:xfrm>
        </p:spPr>
        <p:txBody>
          <a:bodyPr/>
          <a:lstStyle>
            <a:lvl1pPr>
              <a:defRPr lang="en-US" sz="2200" kern="1200" dirty="0" smtClean="0">
                <a:solidFill>
                  <a:schemeClr val="tx1"/>
                </a:solidFill>
                <a:latin typeface="+mn-lt"/>
                <a:ea typeface="+mn-ea"/>
                <a:cs typeface="+mn-cs"/>
              </a:defRPr>
            </a:lvl1pPr>
            <a:lvl2pPr>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Tree>
    <p:extLst>
      <p:ext uri="{BB962C8B-B14F-4D97-AF65-F5344CB8AC3E}">
        <p14:creationId xmlns:p14="http://schemas.microsoft.com/office/powerpoint/2010/main" val="2729000285"/>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Line Title,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0200"/>
            <a:ext cx="8229600" cy="676276"/>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800600" y="1276350"/>
            <a:ext cx="3886200" cy="5124449"/>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961E5B5B-2ED8-4CCF-8957-6A80E2BD39B0}" type="datetime1">
              <a:rPr lang="en-US" smtClean="0">
                <a:solidFill>
                  <a:srgbClr val="000000">
                    <a:tint val="75000"/>
                  </a:srgbClr>
                </a:solidFill>
              </a:rPr>
              <a:pPr/>
              <a:t>8/8/2016</a:t>
            </a:fld>
            <a:endParaRPr lang="en-US" dirty="0">
              <a:solidFill>
                <a:srgbClr val="000000">
                  <a:tint val="75000"/>
                </a:srgbClr>
              </a:solidFill>
            </a:endParaRPr>
          </a:p>
        </p:txBody>
      </p:sp>
      <p:sp>
        <p:nvSpPr>
          <p:cNvPr id="8" name="Text Placeholder 7"/>
          <p:cNvSpPr>
            <a:spLocks noGrp="1"/>
          </p:cNvSpPr>
          <p:nvPr>
            <p:ph type="body" sz="quarter" idx="13"/>
          </p:nvPr>
        </p:nvSpPr>
        <p:spPr>
          <a:xfrm>
            <a:off x="457200" y="1276350"/>
            <a:ext cx="3886200" cy="5124449"/>
          </a:xfrm>
        </p:spPr>
        <p:txBody>
          <a:bodyPr/>
          <a:lstStyle>
            <a:lvl1pPr>
              <a:defRPr lang="en-US" sz="2200" kern="1200" dirty="0" smtClean="0">
                <a:solidFill>
                  <a:schemeClr val="tx1"/>
                </a:solidFill>
                <a:latin typeface="+mn-lt"/>
                <a:ea typeface="+mn-ea"/>
                <a:cs typeface="+mn-cs"/>
              </a:defRPr>
            </a:lvl1pPr>
            <a:lvl2pPr>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Tree>
    <p:extLst>
      <p:ext uri="{BB962C8B-B14F-4D97-AF65-F5344CB8AC3E}">
        <p14:creationId xmlns:p14="http://schemas.microsoft.com/office/powerpoint/2010/main" val="2643214949"/>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ategory: 2-Line Title,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92138"/>
            <a:ext cx="8229600" cy="684212"/>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800600" y="1600200"/>
            <a:ext cx="3886200" cy="4800600"/>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29573349-B8E6-4531-88D4-3E71571E5850}" type="datetime1">
              <a:rPr lang="en-US" smtClean="0">
                <a:solidFill>
                  <a:srgbClr val="000000">
                    <a:tint val="75000"/>
                  </a:srgbClr>
                </a:solidFill>
              </a:rPr>
              <a:pPr/>
              <a:t>8/8/2016</a:t>
            </a:fld>
            <a:endParaRPr lang="en-US" dirty="0">
              <a:solidFill>
                <a:srgbClr val="000000">
                  <a:tint val="75000"/>
                </a:srgbClr>
              </a:solidFill>
            </a:endParaRPr>
          </a:p>
        </p:txBody>
      </p:sp>
      <p:sp>
        <p:nvSpPr>
          <p:cNvPr id="8" name="Text Placeholder 7"/>
          <p:cNvSpPr>
            <a:spLocks noGrp="1"/>
          </p:cNvSpPr>
          <p:nvPr>
            <p:ph type="body" sz="quarter" idx="13" hasCustomPrompt="1"/>
          </p:nvPr>
        </p:nvSpPr>
        <p:spPr>
          <a:xfrm>
            <a:off x="457200" y="330200"/>
            <a:ext cx="8229600" cy="261938"/>
          </a:xfrm>
        </p:spPr>
        <p:txBody>
          <a:bodyPr/>
          <a:lstStyle>
            <a:lvl1pPr>
              <a:lnSpc>
                <a:spcPct val="85000"/>
              </a:lnSpc>
              <a:buNone/>
              <a:defRPr sz="1400" cap="all" spc="100" baseline="0">
                <a:solidFill>
                  <a:schemeClr val="tx1"/>
                </a:solidFill>
                <a:latin typeface="+mj-lt"/>
              </a:defRPr>
            </a:lvl1pPr>
          </a:lstStyle>
          <a:p>
            <a:pPr lvl="0"/>
            <a:r>
              <a:rPr lang="en-US" dirty="0" smtClean="0"/>
              <a:t>Category or Subtopic Goes Here</a:t>
            </a:r>
            <a:endParaRPr lang="en-US" dirty="0"/>
          </a:p>
        </p:txBody>
      </p:sp>
      <p:sp>
        <p:nvSpPr>
          <p:cNvPr id="9" name="Text Placeholder 8"/>
          <p:cNvSpPr>
            <a:spLocks noGrp="1"/>
          </p:cNvSpPr>
          <p:nvPr>
            <p:ph type="body" sz="quarter" idx="14"/>
          </p:nvPr>
        </p:nvSpPr>
        <p:spPr>
          <a:xfrm>
            <a:off x="457200" y="1600199"/>
            <a:ext cx="3886200" cy="4784725"/>
          </a:xfrm>
        </p:spPr>
        <p:txBody>
          <a:bodyPr/>
          <a:lstStyle>
            <a:lvl1pPr>
              <a:defRPr lang="en-US" sz="2200" kern="1200" dirty="0" smtClean="0">
                <a:solidFill>
                  <a:schemeClr val="tx1"/>
                </a:solidFill>
                <a:latin typeface="+mn-lt"/>
                <a:ea typeface="+mn-ea"/>
                <a:cs typeface="+mn-cs"/>
              </a:defRPr>
            </a:lvl1pPr>
            <a:lvl2pPr>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Tree>
    <p:extLst>
      <p:ext uri="{BB962C8B-B14F-4D97-AF65-F5344CB8AC3E}">
        <p14:creationId xmlns:p14="http://schemas.microsoft.com/office/powerpoint/2010/main" val="2592588431"/>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Line Title, No Content Specified">
    <p:spTree>
      <p:nvGrpSpPr>
        <p:cNvPr id="1" name=""/>
        <p:cNvGrpSpPr/>
        <p:nvPr/>
      </p:nvGrpSpPr>
      <p:grpSpPr>
        <a:xfrm>
          <a:off x="0" y="0"/>
          <a:ext cx="0" cy="0"/>
          <a:chOff x="0" y="0"/>
          <a:chExt cx="0" cy="0"/>
        </a:xfrm>
      </p:grpSpPr>
      <p:sp>
        <p:nvSpPr>
          <p:cNvPr id="2" name="Title 1"/>
          <p:cNvSpPr>
            <a:spLocks noGrp="1"/>
          </p:cNvSpPr>
          <p:nvPr>
            <p:ph type="title"/>
          </p:nvPr>
        </p:nvSpPr>
        <p:spPr>
          <a:xfrm>
            <a:off x="457200" y="330200"/>
            <a:ext cx="8229600" cy="340360"/>
          </a:xfrm>
        </p:spPr>
        <p:txBody>
          <a:bodyPr wrap="square"/>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9C4D2E1D-1EA6-49D8-8557-C441F079C782}" type="datetime1">
              <a:rPr lang="en-US" smtClean="0">
                <a:solidFill>
                  <a:srgbClr val="000000">
                    <a:tint val="75000"/>
                  </a:srgbClr>
                </a:solidFill>
              </a:rPr>
              <a:pPr/>
              <a:t>8/8/2016</a:t>
            </a:fld>
            <a:endParaRPr lang="en-US" dirty="0">
              <a:solidFill>
                <a:srgbClr val="000000">
                  <a:tint val="75000"/>
                </a:srgbClr>
              </a:solidFill>
            </a:endParaRPr>
          </a:p>
        </p:txBody>
      </p:sp>
    </p:spTree>
    <p:extLst>
      <p:ext uri="{BB962C8B-B14F-4D97-AF65-F5344CB8AC3E}">
        <p14:creationId xmlns:p14="http://schemas.microsoft.com/office/powerpoint/2010/main" val="840751940"/>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Line Title, No Content Specifi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0200"/>
            <a:ext cx="8229600" cy="674688"/>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4" name="Date Placeholder 3"/>
          <p:cNvSpPr>
            <a:spLocks noGrp="1"/>
          </p:cNvSpPr>
          <p:nvPr>
            <p:ph type="dt" sz="half" idx="10"/>
          </p:nvPr>
        </p:nvSpPr>
        <p:spPr/>
        <p:txBody>
          <a:bodyPr/>
          <a:lstStyle/>
          <a:p>
            <a:fld id="{1EA174B8-0512-4F79-8B32-6E96E9BA7790}" type="datetime1">
              <a:rPr lang="en-US" smtClean="0">
                <a:solidFill>
                  <a:srgbClr val="000000">
                    <a:tint val="75000"/>
                  </a:srgbClr>
                </a:solidFill>
              </a:rPr>
              <a:pPr/>
              <a:t>8/8/2016</a:t>
            </a:fld>
            <a:endParaRPr lang="en-US" dirty="0">
              <a:solidFill>
                <a:srgbClr val="000000">
                  <a:tint val="75000"/>
                </a:srgbClr>
              </a:solidFill>
            </a:endParaRPr>
          </a:p>
        </p:txBody>
      </p:sp>
    </p:spTree>
    <p:extLst>
      <p:ext uri="{BB962C8B-B14F-4D97-AF65-F5344CB8AC3E}">
        <p14:creationId xmlns:p14="http://schemas.microsoft.com/office/powerpoint/2010/main" val="47802877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tegory: 1-Line Title,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43286"/>
            <a:ext cx="8229600" cy="414337"/>
          </a:xfrm>
        </p:spPr>
        <p:txBody>
          <a:bodyPr/>
          <a:lstStyle>
            <a:lvl1pPr>
              <a:defRPr baseline="0"/>
            </a:lvl1pPr>
          </a:lstStyle>
          <a:p>
            <a:r>
              <a:rPr lang="en-US" dirty="0" smtClean="0"/>
              <a:t>Click to edit master title, sentence case, 32pt</a:t>
            </a:r>
            <a:endParaRPr lang="en-US" dirty="0"/>
          </a:p>
        </p:txBody>
      </p:sp>
      <p:sp>
        <p:nvSpPr>
          <p:cNvPr id="8" name="Text Placeholder 7"/>
          <p:cNvSpPr>
            <a:spLocks noGrp="1"/>
          </p:cNvSpPr>
          <p:nvPr>
            <p:ph type="body" sz="quarter" idx="13" hasCustomPrompt="1"/>
          </p:nvPr>
        </p:nvSpPr>
        <p:spPr>
          <a:xfrm>
            <a:off x="457200" y="281560"/>
            <a:ext cx="8229600" cy="261938"/>
          </a:xfrm>
          <a:prstGeom prst="rect">
            <a:avLst/>
          </a:prstGeom>
        </p:spPr>
        <p:txBody>
          <a:bodyPr/>
          <a:lstStyle>
            <a:lvl1pPr>
              <a:lnSpc>
                <a:spcPct val="85000"/>
              </a:lnSpc>
              <a:buNone/>
              <a:defRPr sz="1400" cap="all" spc="100" baseline="0">
                <a:solidFill>
                  <a:schemeClr val="accent2"/>
                </a:solidFill>
                <a:latin typeface="+mj-lt"/>
              </a:defRPr>
            </a:lvl1pPr>
          </a:lstStyle>
          <a:p>
            <a:pPr lvl="0"/>
            <a:r>
              <a:rPr lang="en-US" dirty="0" smtClean="0"/>
              <a:t>Category or Subtopic Copy Here</a:t>
            </a:r>
            <a:endParaRPr lang="en-US" dirty="0"/>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ategory: 1-Line Title, N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92137"/>
            <a:ext cx="8229600" cy="414337"/>
          </a:xfrm>
        </p:spPr>
        <p:txBody>
          <a:bodyPr/>
          <a:lstStyle>
            <a:lvl1pPr>
              <a:defRPr baseline="0"/>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0544593D-56E8-4C7E-8166-E17114B4EF86}" type="datetime1">
              <a:rPr lang="en-US" smtClean="0">
                <a:solidFill>
                  <a:srgbClr val="000000">
                    <a:tint val="75000"/>
                  </a:srgbClr>
                </a:solidFill>
              </a:rPr>
              <a:pPr/>
              <a:t>8/8/2016</a:t>
            </a:fld>
            <a:endParaRPr lang="en-US" dirty="0">
              <a:solidFill>
                <a:srgbClr val="000000">
                  <a:tint val="75000"/>
                </a:srgbClr>
              </a:solidFill>
            </a:endParaRPr>
          </a:p>
        </p:txBody>
      </p:sp>
      <p:sp>
        <p:nvSpPr>
          <p:cNvPr id="8" name="Text Placeholder 7"/>
          <p:cNvSpPr>
            <a:spLocks noGrp="1"/>
          </p:cNvSpPr>
          <p:nvPr>
            <p:ph type="body" sz="quarter" idx="13" hasCustomPrompt="1"/>
          </p:nvPr>
        </p:nvSpPr>
        <p:spPr>
          <a:xfrm>
            <a:off x="457200" y="330200"/>
            <a:ext cx="8229600" cy="261938"/>
          </a:xfrm>
        </p:spPr>
        <p:txBody>
          <a:bodyPr/>
          <a:lstStyle>
            <a:lvl1pPr>
              <a:lnSpc>
                <a:spcPct val="85000"/>
              </a:lnSpc>
              <a:buNone/>
              <a:defRPr sz="1400" cap="all" spc="100" baseline="0">
                <a:solidFill>
                  <a:schemeClr val="tx1"/>
                </a:solidFill>
                <a:latin typeface="+mj-lt"/>
              </a:defRPr>
            </a:lvl1pPr>
          </a:lstStyle>
          <a:p>
            <a:pPr lvl="0"/>
            <a:r>
              <a:rPr lang="en-US" dirty="0" smtClean="0"/>
              <a:t>Category or Subtopic Copy Here</a:t>
            </a:r>
            <a:endParaRPr lang="en-US" dirty="0"/>
          </a:p>
        </p:txBody>
      </p:sp>
    </p:spTree>
    <p:extLst>
      <p:ext uri="{BB962C8B-B14F-4D97-AF65-F5344CB8AC3E}">
        <p14:creationId xmlns:p14="http://schemas.microsoft.com/office/powerpoint/2010/main" val="1452492419"/>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ategory: 2-Line Title,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92138"/>
            <a:ext cx="8229600" cy="674688"/>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4" name="Date Placeholder 3"/>
          <p:cNvSpPr>
            <a:spLocks noGrp="1"/>
          </p:cNvSpPr>
          <p:nvPr>
            <p:ph type="dt" sz="half" idx="10"/>
          </p:nvPr>
        </p:nvSpPr>
        <p:spPr/>
        <p:txBody>
          <a:bodyPr/>
          <a:lstStyle/>
          <a:p>
            <a:fld id="{B4A0941B-91C4-4576-8384-0F048841F1AF}" type="datetime1">
              <a:rPr lang="en-US" smtClean="0">
                <a:solidFill>
                  <a:srgbClr val="000000">
                    <a:tint val="75000"/>
                  </a:srgbClr>
                </a:solidFill>
              </a:rPr>
              <a:pPr/>
              <a:t>8/8/2016</a:t>
            </a:fld>
            <a:endParaRPr lang="en-US" dirty="0">
              <a:solidFill>
                <a:srgbClr val="000000">
                  <a:tint val="75000"/>
                </a:srgbClr>
              </a:solidFill>
            </a:endParaRPr>
          </a:p>
        </p:txBody>
      </p:sp>
      <p:sp>
        <p:nvSpPr>
          <p:cNvPr id="8" name="Text Placeholder 7"/>
          <p:cNvSpPr>
            <a:spLocks noGrp="1"/>
          </p:cNvSpPr>
          <p:nvPr>
            <p:ph type="body" sz="quarter" idx="13" hasCustomPrompt="1"/>
          </p:nvPr>
        </p:nvSpPr>
        <p:spPr>
          <a:xfrm>
            <a:off x="457200" y="330200"/>
            <a:ext cx="8229600" cy="261938"/>
          </a:xfrm>
        </p:spPr>
        <p:txBody>
          <a:bodyPr/>
          <a:lstStyle>
            <a:lvl1pPr>
              <a:lnSpc>
                <a:spcPct val="85000"/>
              </a:lnSpc>
              <a:buNone/>
              <a:defRPr sz="1400" cap="all" spc="100" baseline="0">
                <a:solidFill>
                  <a:schemeClr val="tx1"/>
                </a:solidFill>
                <a:latin typeface="+mj-lt"/>
              </a:defRPr>
            </a:lvl1pPr>
          </a:lstStyle>
          <a:p>
            <a:pPr lvl="0"/>
            <a:r>
              <a:rPr lang="en-US" dirty="0" smtClean="0"/>
              <a:t>Category or Subtopic Copy Here</a:t>
            </a:r>
            <a:endParaRPr lang="en-US" dirty="0"/>
          </a:p>
        </p:txBody>
      </p:sp>
    </p:spTree>
    <p:extLst>
      <p:ext uri="{BB962C8B-B14F-4D97-AF65-F5344CB8AC3E}">
        <p14:creationId xmlns:p14="http://schemas.microsoft.com/office/powerpoint/2010/main" val="189298233"/>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E7C479-C518-49F1-A337-E8F997AF3927}" type="datetime1">
              <a:rPr lang="en-US" smtClean="0">
                <a:solidFill>
                  <a:srgbClr val="000000">
                    <a:tint val="75000"/>
                  </a:srgbClr>
                </a:solidFill>
              </a:rPr>
              <a:pPr/>
              <a:t>8/8/2016</a:t>
            </a:fld>
            <a:endParaRPr lang="en-US" dirty="0">
              <a:solidFill>
                <a:srgbClr val="000000">
                  <a:tint val="75000"/>
                </a:srgbClr>
              </a:solidFill>
            </a:endParaRPr>
          </a:p>
        </p:txBody>
      </p:sp>
    </p:spTree>
    <p:extLst>
      <p:ext uri="{BB962C8B-B14F-4D97-AF65-F5344CB8AC3E}">
        <p14:creationId xmlns:p14="http://schemas.microsoft.com/office/powerpoint/2010/main" val="1452917363"/>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Blank Slide without Foot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D97A4C0-7B00-476F-B768-522201BF0FDE}" type="datetime1">
              <a:rPr lang="en-US" smtClean="0">
                <a:solidFill>
                  <a:srgbClr val="000000">
                    <a:tint val="75000"/>
                  </a:srgbClr>
                </a:solidFill>
              </a:rPr>
              <a:pPr/>
              <a:t>8/8/2016</a:t>
            </a:fld>
            <a:endParaRPr lang="en-US" dirty="0">
              <a:solidFill>
                <a:srgbClr val="000000">
                  <a:tint val="75000"/>
                </a:srgbClr>
              </a:solidFill>
            </a:endParaRPr>
          </a:p>
        </p:txBody>
      </p:sp>
      <p:sp>
        <p:nvSpPr>
          <p:cNvPr id="5"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1388555935"/>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395288"/>
          </a:xfrm>
        </p:spPr>
        <p:txBody>
          <a:bodyPr wrap="square"/>
          <a:lstStyle/>
          <a:p>
            <a:r>
              <a:rPr lang="en-US" dirty="0" smtClean="0"/>
              <a:t>Click to edit Master title style</a:t>
            </a:r>
            <a:endParaRPr lang="en-US" dirty="0"/>
          </a:p>
        </p:txBody>
      </p:sp>
      <p:sp>
        <p:nvSpPr>
          <p:cNvPr id="3" name="Content Placeholder 2"/>
          <p:cNvSpPr>
            <a:spLocks noGrp="1"/>
          </p:cNvSpPr>
          <p:nvPr>
            <p:ph idx="1" hasCustomPrompt="1"/>
          </p:nvPr>
        </p:nvSpPr>
        <p:spPr>
          <a:xfrm>
            <a:off x="2470150" y="1295400"/>
            <a:ext cx="6216650" cy="4742180"/>
          </a:xfrm>
        </p:spPr>
        <p:txBody>
          <a:bodyPr tIns="45720"/>
          <a:lstStyle>
            <a:lvl1pPr marL="0" indent="0">
              <a:lnSpc>
                <a:spcPct val="100000"/>
              </a:lnSpc>
              <a:spcBef>
                <a:spcPts val="1600"/>
              </a:spcBef>
              <a:spcAft>
                <a:spcPts val="0"/>
              </a:spcAft>
              <a:buNone/>
              <a:tabLst>
                <a:tab pos="5602288" algn="r"/>
              </a:tabLst>
              <a:defRPr sz="2200"/>
            </a:lvl1pPr>
            <a:lvl2pPr>
              <a:lnSpc>
                <a:spcPct val="95000"/>
              </a:lnSpc>
              <a:spcBef>
                <a:spcPts val="200"/>
              </a:spcBef>
              <a:spcAft>
                <a:spcPts val="600"/>
              </a:spcAft>
              <a:defRPr/>
            </a:lvl2pPr>
          </a:lstStyle>
          <a:p>
            <a:pPr lvl="0"/>
            <a:r>
              <a:rPr lang="en-US" dirty="0" smtClean="0"/>
              <a:t>Click to edit Master text styles	</a:t>
            </a:r>
          </a:p>
          <a:p>
            <a:pPr lvl="1"/>
            <a:r>
              <a:rPr lang="en-US" dirty="0" smtClean="0"/>
              <a:t>Second level</a:t>
            </a:r>
          </a:p>
        </p:txBody>
      </p:sp>
      <p:sp>
        <p:nvSpPr>
          <p:cNvPr id="4" name="Date Placeholder 3"/>
          <p:cNvSpPr>
            <a:spLocks noGrp="1"/>
          </p:cNvSpPr>
          <p:nvPr>
            <p:ph type="dt" sz="half" idx="10"/>
          </p:nvPr>
        </p:nvSpPr>
        <p:spPr/>
        <p:txBody>
          <a:bodyPr/>
          <a:lstStyle/>
          <a:p>
            <a:fld id="{0FC9CC3F-1BCB-4A0C-A3D1-A09DFAF5C93C}" type="datetime1">
              <a:rPr lang="en-US" smtClean="0">
                <a:solidFill>
                  <a:srgbClr val="000000">
                    <a:tint val="75000"/>
                  </a:srgbClr>
                </a:solidFill>
              </a:rPr>
              <a:pPr/>
              <a:t>8/8/2016</a:t>
            </a:fld>
            <a:endParaRPr lang="en-US" dirty="0">
              <a:solidFill>
                <a:srgbClr val="000000">
                  <a:tint val="75000"/>
                </a:srgbClr>
              </a:solidFill>
            </a:endParaRPr>
          </a:p>
        </p:txBody>
      </p:sp>
    </p:spTree>
    <p:extLst>
      <p:ext uri="{BB962C8B-B14F-4D97-AF65-F5344CB8AC3E}">
        <p14:creationId xmlns:p14="http://schemas.microsoft.com/office/powerpoint/2010/main" val="725563050"/>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ection Break (Accent) Light BG">
    <p:bg bwMode="auto">
      <p:bgPr>
        <a:solidFill>
          <a:schemeClr val="accent2"/>
        </a:solidFill>
        <a:effectLst/>
      </p:bgPr>
    </p:bg>
    <p:spTree>
      <p:nvGrpSpPr>
        <p:cNvPr id="1" name=""/>
        <p:cNvGrpSpPr/>
        <p:nvPr/>
      </p:nvGrpSpPr>
      <p:grpSpPr>
        <a:xfrm>
          <a:off x="0" y="0"/>
          <a:ext cx="0" cy="0"/>
          <a:chOff x="0" y="0"/>
          <a:chExt cx="0" cy="0"/>
        </a:xfrm>
      </p:grpSpPr>
      <p:grpSp>
        <p:nvGrpSpPr>
          <p:cNvPr id="45" name="Group 44"/>
          <p:cNvGrpSpPr/>
          <p:nvPr userDrawn="1"/>
        </p:nvGrpSpPr>
        <p:grpSpPr bwMode="white">
          <a:xfrm>
            <a:off x="0" y="5497116"/>
            <a:ext cx="9144000" cy="1375874"/>
            <a:chOff x="0" y="5497116"/>
            <a:chExt cx="9144000" cy="1375874"/>
          </a:xfrm>
        </p:grpSpPr>
        <p:sp>
          <p:nvSpPr>
            <p:cNvPr id="8197"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nvGrpSpPr>
            <p:cNvPr id="42" name="Group 8"/>
            <p:cNvGrpSpPr>
              <a:grpSpLocks noChangeAspect="1"/>
            </p:cNvGrpSpPr>
            <p:nvPr userDrawn="1"/>
          </p:nvGrpSpPr>
          <p:grpSpPr bwMode="white">
            <a:xfrm>
              <a:off x="7209614" y="5497116"/>
              <a:ext cx="1374905" cy="1027509"/>
              <a:chOff x="5198" y="2352"/>
              <a:chExt cx="562" cy="420"/>
            </a:xfrm>
            <a:solidFill>
              <a:schemeClr val="bg1"/>
            </a:solidFill>
          </p:grpSpPr>
          <p:sp>
            <p:nvSpPr>
              <p:cNvPr id="43" name="Freeform 9"/>
              <p:cNvSpPr>
                <a:spLocks/>
              </p:cNvSpPr>
              <p:nvPr userDrawn="1"/>
            </p:nvSpPr>
            <p:spPr bwMode="white">
              <a:xfrm>
                <a:off x="5471"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4" name="Freeform 10"/>
              <p:cNvSpPr>
                <a:spLocks/>
              </p:cNvSpPr>
              <p:nvPr userDrawn="1"/>
            </p:nvSpPr>
            <p:spPr bwMode="white">
              <a:xfrm>
                <a:off x="5198"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sp>
        <p:nvSpPr>
          <p:cNvPr id="2" name="Title 1"/>
          <p:cNvSpPr>
            <a:spLocks noGrp="1"/>
          </p:cNvSpPr>
          <p:nvPr>
            <p:ph type="ctrTitle" hasCustomPrompt="1"/>
          </p:nvPr>
        </p:nvSpPr>
        <p:spPr bwMode="black">
          <a:xfrm>
            <a:off x="2466976" y="2844800"/>
            <a:ext cx="5588000" cy="812800"/>
          </a:xfrm>
        </p:spPr>
        <p:txBody>
          <a:bodyPr lIns="0" tIns="0" rIns="0" bIns="0" anchor="t" anchorCtr="0">
            <a:noAutofit/>
          </a:bodyPr>
          <a:lstStyle>
            <a:lvl1pPr algn="l">
              <a:lnSpc>
                <a:spcPct val="95000"/>
              </a:lnSpc>
              <a:defRPr sz="2500" baseline="0">
                <a:solidFill>
                  <a:schemeClr val="accent1"/>
                </a:solidFill>
              </a:defRPr>
            </a:lvl1pPr>
          </a:lstStyle>
          <a:p>
            <a:r>
              <a:rPr lang="en-US" dirty="0" smtClean="0"/>
              <a:t>Section Break Title Goes Here</a:t>
            </a:r>
            <a:br>
              <a:rPr lang="en-US" dirty="0" smtClean="0"/>
            </a:br>
            <a:r>
              <a:rPr lang="en-US" dirty="0" smtClean="0"/>
              <a:t>(Accent Color Option) </a:t>
            </a:r>
            <a:endParaRPr lang="en-US" dirty="0"/>
          </a:p>
        </p:txBody>
      </p:sp>
      <p:sp>
        <p:nvSpPr>
          <p:cNvPr id="3" name="Subtitle 2"/>
          <p:cNvSpPr>
            <a:spLocks noGrp="1"/>
          </p:cNvSpPr>
          <p:nvPr>
            <p:ph type="subTitle" idx="1" hasCustomPrompt="1"/>
          </p:nvPr>
        </p:nvSpPr>
        <p:spPr bwMode="black">
          <a:xfrm>
            <a:off x="2466974" y="3663950"/>
            <a:ext cx="5588001" cy="400050"/>
          </a:xfrm>
        </p:spPr>
        <p:txBody>
          <a:bodyPr lIns="0" tIns="0" rIns="0" bIns="0">
            <a:noAutofit/>
          </a:bodyPr>
          <a:lstStyle>
            <a:lvl1pPr marL="0" indent="0" algn="l">
              <a:buNone/>
              <a:defRPr sz="18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a:t>
            </a:r>
          </a:p>
        </p:txBody>
      </p:sp>
      <p:sp>
        <p:nvSpPr>
          <p:cNvPr id="4" name="Date Placeholder 3"/>
          <p:cNvSpPr>
            <a:spLocks noGrp="1"/>
          </p:cNvSpPr>
          <p:nvPr>
            <p:ph type="dt" sz="half" idx="10"/>
          </p:nvPr>
        </p:nvSpPr>
        <p:spPr>
          <a:xfrm>
            <a:off x="3505200" y="6569076"/>
            <a:ext cx="2133600" cy="269874"/>
          </a:xfrm>
        </p:spPr>
        <p:txBody>
          <a:bodyPr/>
          <a:lstStyle>
            <a:lvl1pPr algn="ctr">
              <a:defRPr/>
            </a:lvl1pPr>
          </a:lstStyle>
          <a:p>
            <a:fld id="{330B0DC0-1F41-4223-AD3E-E0531CF84274}" type="datetime1">
              <a:rPr lang="en-US" smtClean="0">
                <a:solidFill>
                  <a:srgbClr val="000000">
                    <a:tint val="75000"/>
                  </a:srgbClr>
                </a:solidFill>
              </a:rPr>
              <a:pPr/>
              <a:t>8/8/2016</a:t>
            </a:fld>
            <a:endParaRPr lang="en-US" dirty="0">
              <a:solidFill>
                <a:srgbClr val="000000">
                  <a:tint val="75000"/>
                </a:srgbClr>
              </a:solidFill>
            </a:endParaRPr>
          </a:p>
        </p:txBody>
      </p:sp>
      <p:pic>
        <p:nvPicPr>
          <p:cNvPr id="52"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53" name="TextBox 52"/>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sp>
        <p:nvSpPr>
          <p:cNvPr id="37"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pic>
        <p:nvPicPr>
          <p:cNvPr id="69" name="Picture 2"/>
          <p:cNvPicPr>
            <a:picLocks noChangeAspect="1" noChangeArrowheads="1"/>
          </p:cNvPicPr>
          <p:nvPr userDrawn="1"/>
        </p:nvPicPr>
        <p:blipFill>
          <a:blip r:embed="rId3" cstate="print"/>
          <a:srcRect/>
          <a:stretch>
            <a:fillRect/>
          </a:stretch>
        </p:blipFill>
        <p:spPr bwMode="auto">
          <a:xfrm>
            <a:off x="2460058" y="5499100"/>
            <a:ext cx="1682496" cy="394666"/>
          </a:xfrm>
          <a:prstGeom prst="rect">
            <a:avLst/>
          </a:prstGeom>
          <a:noFill/>
          <a:ln w="9525">
            <a:noFill/>
            <a:miter lim="800000"/>
            <a:headEnd/>
            <a:tailEnd/>
          </a:ln>
          <a:effectLst/>
        </p:spPr>
      </p:pic>
    </p:spTree>
    <p:extLst>
      <p:ext uri="{BB962C8B-B14F-4D97-AF65-F5344CB8AC3E}">
        <p14:creationId xmlns:p14="http://schemas.microsoft.com/office/powerpoint/2010/main" val="995327909"/>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ection Break (Accent) Dark BG">
    <p:bg bwMode="auto">
      <p:bgPr>
        <a:solidFill>
          <a:schemeClr val="accent6"/>
        </a:solidFill>
        <a:effectLst/>
      </p:bgPr>
    </p:bg>
    <p:spTree>
      <p:nvGrpSpPr>
        <p:cNvPr id="1" name=""/>
        <p:cNvGrpSpPr/>
        <p:nvPr/>
      </p:nvGrpSpPr>
      <p:grpSpPr>
        <a:xfrm>
          <a:off x="0" y="0"/>
          <a:ext cx="0" cy="0"/>
          <a:chOff x="0" y="0"/>
          <a:chExt cx="0" cy="0"/>
        </a:xfrm>
      </p:grpSpPr>
      <p:grpSp>
        <p:nvGrpSpPr>
          <p:cNvPr id="5" name="Group 44"/>
          <p:cNvGrpSpPr/>
          <p:nvPr userDrawn="1"/>
        </p:nvGrpSpPr>
        <p:grpSpPr bwMode="white">
          <a:xfrm>
            <a:off x="0" y="5497116"/>
            <a:ext cx="9144000" cy="1375874"/>
            <a:chOff x="0" y="5497116"/>
            <a:chExt cx="9144000" cy="1375874"/>
          </a:xfrm>
        </p:grpSpPr>
        <p:sp>
          <p:nvSpPr>
            <p:cNvPr id="8197"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nvGrpSpPr>
            <p:cNvPr id="7" name="Group 8"/>
            <p:cNvGrpSpPr>
              <a:grpSpLocks noChangeAspect="1"/>
            </p:cNvGrpSpPr>
            <p:nvPr userDrawn="1"/>
          </p:nvGrpSpPr>
          <p:grpSpPr bwMode="white">
            <a:xfrm>
              <a:off x="7209614" y="5497116"/>
              <a:ext cx="1374905" cy="1027509"/>
              <a:chOff x="5198" y="2352"/>
              <a:chExt cx="562" cy="420"/>
            </a:xfrm>
            <a:solidFill>
              <a:schemeClr val="bg1"/>
            </a:solidFill>
          </p:grpSpPr>
          <p:sp>
            <p:nvSpPr>
              <p:cNvPr id="43" name="Freeform 9"/>
              <p:cNvSpPr>
                <a:spLocks/>
              </p:cNvSpPr>
              <p:nvPr userDrawn="1"/>
            </p:nvSpPr>
            <p:spPr bwMode="white">
              <a:xfrm>
                <a:off x="5471"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4" name="Freeform 10"/>
              <p:cNvSpPr>
                <a:spLocks/>
              </p:cNvSpPr>
              <p:nvPr userDrawn="1"/>
            </p:nvSpPr>
            <p:spPr bwMode="white">
              <a:xfrm>
                <a:off x="5198"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sp>
        <p:nvSpPr>
          <p:cNvPr id="2" name="Title 1"/>
          <p:cNvSpPr>
            <a:spLocks noGrp="1"/>
          </p:cNvSpPr>
          <p:nvPr>
            <p:ph type="ctrTitle" hasCustomPrompt="1"/>
          </p:nvPr>
        </p:nvSpPr>
        <p:spPr bwMode="black">
          <a:xfrm>
            <a:off x="2466976" y="2844800"/>
            <a:ext cx="5588000" cy="812800"/>
          </a:xfrm>
        </p:spPr>
        <p:txBody>
          <a:bodyPr lIns="0" tIns="0" rIns="0" bIns="0" anchor="t" anchorCtr="0">
            <a:noAutofit/>
          </a:bodyPr>
          <a:lstStyle>
            <a:lvl1pPr algn="l">
              <a:lnSpc>
                <a:spcPct val="95000"/>
              </a:lnSpc>
              <a:defRPr sz="2500" baseline="0">
                <a:solidFill>
                  <a:schemeClr val="bg1"/>
                </a:solidFill>
              </a:defRPr>
            </a:lvl1pPr>
          </a:lstStyle>
          <a:p>
            <a:r>
              <a:rPr lang="en-US" dirty="0" smtClean="0"/>
              <a:t>Section Break Title Goes Here</a:t>
            </a:r>
            <a:br>
              <a:rPr lang="en-US" dirty="0" smtClean="0"/>
            </a:br>
            <a:r>
              <a:rPr lang="en-US" dirty="0" smtClean="0"/>
              <a:t>(Accent Color Option) </a:t>
            </a:r>
            <a:endParaRPr lang="en-US" dirty="0"/>
          </a:p>
        </p:txBody>
      </p:sp>
      <p:sp>
        <p:nvSpPr>
          <p:cNvPr id="3" name="Subtitle 2"/>
          <p:cNvSpPr>
            <a:spLocks noGrp="1"/>
          </p:cNvSpPr>
          <p:nvPr>
            <p:ph type="subTitle" idx="1" hasCustomPrompt="1"/>
          </p:nvPr>
        </p:nvSpPr>
        <p:spPr bwMode="black">
          <a:xfrm>
            <a:off x="2466974" y="3663950"/>
            <a:ext cx="5588001" cy="400050"/>
          </a:xfrm>
        </p:spPr>
        <p:txBody>
          <a:bodyPr lIns="0" tIns="0" rIns="0" bIns="0">
            <a:noAutofit/>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a:t>
            </a:r>
          </a:p>
        </p:txBody>
      </p:sp>
      <p:sp>
        <p:nvSpPr>
          <p:cNvPr id="4" name="Date Placeholder 3"/>
          <p:cNvSpPr>
            <a:spLocks noGrp="1"/>
          </p:cNvSpPr>
          <p:nvPr>
            <p:ph type="dt" sz="half" idx="10"/>
          </p:nvPr>
        </p:nvSpPr>
        <p:spPr>
          <a:xfrm>
            <a:off x="3505200" y="6569076"/>
            <a:ext cx="2133600" cy="269874"/>
          </a:xfrm>
        </p:spPr>
        <p:txBody>
          <a:bodyPr/>
          <a:lstStyle>
            <a:lvl1pPr algn="ctr">
              <a:defRPr/>
            </a:lvl1pPr>
          </a:lstStyle>
          <a:p>
            <a:fld id="{E0A0DCC7-562E-4C77-98AE-6664372F1923}" type="datetime1">
              <a:rPr lang="en-US" smtClean="0">
                <a:solidFill>
                  <a:srgbClr val="000000">
                    <a:tint val="75000"/>
                  </a:srgbClr>
                </a:solidFill>
              </a:rPr>
              <a:pPr/>
              <a:t>8/8/2016</a:t>
            </a:fld>
            <a:endParaRPr lang="en-US" dirty="0">
              <a:solidFill>
                <a:srgbClr val="000000">
                  <a:tint val="75000"/>
                </a:srgbClr>
              </a:solidFill>
            </a:endParaRPr>
          </a:p>
        </p:txBody>
      </p:sp>
      <p:pic>
        <p:nvPicPr>
          <p:cNvPr id="52"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53" name="TextBox 52"/>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sp>
        <p:nvSpPr>
          <p:cNvPr id="37"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pic>
        <p:nvPicPr>
          <p:cNvPr id="38" name="Picture 2"/>
          <p:cNvPicPr>
            <a:picLocks noChangeAspect="1" noChangeArrowheads="1"/>
          </p:cNvPicPr>
          <p:nvPr userDrawn="1"/>
        </p:nvPicPr>
        <p:blipFill>
          <a:blip r:embed="rId3" cstate="print"/>
          <a:srcRect/>
          <a:stretch>
            <a:fillRect/>
          </a:stretch>
        </p:blipFill>
        <p:spPr bwMode="auto">
          <a:xfrm>
            <a:off x="2460625" y="5497950"/>
            <a:ext cx="1682496" cy="384061"/>
          </a:xfrm>
          <a:prstGeom prst="rect">
            <a:avLst/>
          </a:prstGeom>
          <a:noFill/>
          <a:ln w="9525">
            <a:noFill/>
            <a:miter lim="800000"/>
            <a:headEnd/>
            <a:tailEnd/>
          </a:ln>
          <a:effectLst/>
        </p:spPr>
      </p:pic>
    </p:spTree>
    <p:extLst>
      <p:ext uri="{BB962C8B-B14F-4D97-AF65-F5344CB8AC3E}">
        <p14:creationId xmlns:p14="http://schemas.microsoft.com/office/powerpoint/2010/main" val="2496660410"/>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ection Break (Photo) Light BG">
    <p:bg bwMode="auto">
      <p:bgPr>
        <a:solidFill>
          <a:schemeClr val="bg2"/>
        </a:solidFill>
        <a:effectLst/>
      </p:bgPr>
    </p:bg>
    <p:spTree>
      <p:nvGrpSpPr>
        <p:cNvPr id="1" name=""/>
        <p:cNvGrpSpPr/>
        <p:nvPr/>
      </p:nvGrpSpPr>
      <p:grpSpPr>
        <a:xfrm>
          <a:off x="0" y="0"/>
          <a:ext cx="0" cy="0"/>
          <a:chOff x="0" y="0"/>
          <a:chExt cx="0" cy="0"/>
        </a:xfrm>
      </p:grpSpPr>
      <p:grpSp>
        <p:nvGrpSpPr>
          <p:cNvPr id="5" name="Group 44"/>
          <p:cNvGrpSpPr/>
          <p:nvPr userDrawn="1"/>
        </p:nvGrpSpPr>
        <p:grpSpPr bwMode="white">
          <a:xfrm>
            <a:off x="0" y="5497116"/>
            <a:ext cx="9144000" cy="1375874"/>
            <a:chOff x="0" y="5497116"/>
            <a:chExt cx="9144000" cy="1375874"/>
          </a:xfrm>
        </p:grpSpPr>
        <p:sp>
          <p:nvSpPr>
            <p:cNvPr id="8197"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nvGrpSpPr>
            <p:cNvPr id="7" name="Group 8"/>
            <p:cNvGrpSpPr>
              <a:grpSpLocks noChangeAspect="1"/>
            </p:cNvGrpSpPr>
            <p:nvPr userDrawn="1"/>
          </p:nvGrpSpPr>
          <p:grpSpPr bwMode="white">
            <a:xfrm>
              <a:off x="7209614" y="5497116"/>
              <a:ext cx="1374905" cy="1027509"/>
              <a:chOff x="5198" y="2352"/>
              <a:chExt cx="562" cy="420"/>
            </a:xfrm>
            <a:solidFill>
              <a:schemeClr val="bg1"/>
            </a:solidFill>
          </p:grpSpPr>
          <p:sp>
            <p:nvSpPr>
              <p:cNvPr id="43" name="Freeform 9"/>
              <p:cNvSpPr>
                <a:spLocks/>
              </p:cNvSpPr>
              <p:nvPr userDrawn="1"/>
            </p:nvSpPr>
            <p:spPr bwMode="white">
              <a:xfrm>
                <a:off x="5471"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4" name="Freeform 10"/>
              <p:cNvSpPr>
                <a:spLocks/>
              </p:cNvSpPr>
              <p:nvPr userDrawn="1"/>
            </p:nvSpPr>
            <p:spPr bwMode="white">
              <a:xfrm>
                <a:off x="5198"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sp>
        <p:nvSpPr>
          <p:cNvPr id="2" name="Title 1"/>
          <p:cNvSpPr>
            <a:spLocks noGrp="1"/>
          </p:cNvSpPr>
          <p:nvPr>
            <p:ph type="ctrTitle" hasCustomPrompt="1"/>
          </p:nvPr>
        </p:nvSpPr>
        <p:spPr bwMode="black">
          <a:xfrm>
            <a:off x="2466976" y="3276600"/>
            <a:ext cx="5588000" cy="812800"/>
          </a:xfrm>
        </p:spPr>
        <p:txBody>
          <a:bodyPr lIns="0" tIns="0" rIns="0" bIns="0" anchor="t" anchorCtr="0">
            <a:noAutofit/>
          </a:bodyPr>
          <a:lstStyle>
            <a:lvl1pPr algn="l">
              <a:lnSpc>
                <a:spcPct val="95000"/>
              </a:lnSpc>
              <a:defRPr sz="2500" baseline="0">
                <a:solidFill>
                  <a:schemeClr val="accent1"/>
                </a:solidFill>
              </a:defRPr>
            </a:lvl1pPr>
          </a:lstStyle>
          <a:p>
            <a:r>
              <a:rPr lang="en-US" dirty="0" smtClean="0"/>
              <a:t>Section Break Title Goes Here</a:t>
            </a:r>
            <a:br>
              <a:rPr lang="en-US" dirty="0" smtClean="0"/>
            </a:br>
            <a:r>
              <a:rPr lang="en-US" dirty="0" smtClean="0"/>
              <a:t>(Presenter Photo Option) </a:t>
            </a:r>
            <a:endParaRPr lang="en-US" dirty="0"/>
          </a:p>
        </p:txBody>
      </p:sp>
      <p:sp>
        <p:nvSpPr>
          <p:cNvPr id="3" name="Subtitle 2"/>
          <p:cNvSpPr>
            <a:spLocks noGrp="1"/>
          </p:cNvSpPr>
          <p:nvPr>
            <p:ph type="subTitle" idx="1" hasCustomPrompt="1"/>
          </p:nvPr>
        </p:nvSpPr>
        <p:spPr bwMode="black">
          <a:xfrm>
            <a:off x="2466974" y="4095750"/>
            <a:ext cx="5588001" cy="400050"/>
          </a:xfrm>
        </p:spPr>
        <p:txBody>
          <a:bodyPr lIns="0" tIns="0" rIns="0" bIns="0">
            <a:noAutofit/>
          </a:bodyPr>
          <a:lstStyle>
            <a:lvl1pPr marL="0" indent="0" algn="l">
              <a:buNone/>
              <a:defRPr sz="18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a:t>
            </a:r>
          </a:p>
        </p:txBody>
      </p:sp>
      <p:sp>
        <p:nvSpPr>
          <p:cNvPr id="4" name="Date Placeholder 3"/>
          <p:cNvSpPr>
            <a:spLocks noGrp="1"/>
          </p:cNvSpPr>
          <p:nvPr>
            <p:ph type="dt" sz="half" idx="10"/>
          </p:nvPr>
        </p:nvSpPr>
        <p:spPr>
          <a:xfrm>
            <a:off x="3505200" y="6569076"/>
            <a:ext cx="2133600" cy="269874"/>
          </a:xfrm>
        </p:spPr>
        <p:txBody>
          <a:bodyPr/>
          <a:lstStyle>
            <a:lvl1pPr algn="ctr">
              <a:defRPr/>
            </a:lvl1pPr>
          </a:lstStyle>
          <a:p>
            <a:fld id="{6889EFB2-2A69-4626-9A23-8E06D7C35B6B}" type="datetime1">
              <a:rPr lang="en-US" smtClean="0">
                <a:solidFill>
                  <a:srgbClr val="000000">
                    <a:tint val="75000"/>
                  </a:srgbClr>
                </a:solidFill>
              </a:rPr>
              <a:pPr/>
              <a:t>8/8/2016</a:t>
            </a:fld>
            <a:endParaRPr lang="en-US" dirty="0">
              <a:solidFill>
                <a:srgbClr val="000000">
                  <a:tint val="75000"/>
                </a:srgbClr>
              </a:solidFill>
            </a:endParaRPr>
          </a:p>
        </p:txBody>
      </p:sp>
      <p:pic>
        <p:nvPicPr>
          <p:cNvPr id="52"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53" name="TextBox 52"/>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sp>
        <p:nvSpPr>
          <p:cNvPr id="39" name="Picture Placeholder 38"/>
          <p:cNvSpPr>
            <a:spLocks noGrp="1"/>
          </p:cNvSpPr>
          <p:nvPr>
            <p:ph type="pic" sz="quarter" idx="13" hasCustomPrompt="1"/>
          </p:nvPr>
        </p:nvSpPr>
        <p:spPr>
          <a:xfrm>
            <a:off x="2466975" y="1436688"/>
            <a:ext cx="1647825" cy="1585912"/>
          </a:xfrm>
        </p:spPr>
        <p:txBody>
          <a:bodyPr/>
          <a:lstStyle>
            <a:lvl1pPr algn="ctr">
              <a:buNone/>
              <a:defRPr sz="1600" baseline="0"/>
            </a:lvl1pPr>
          </a:lstStyle>
          <a:p>
            <a:r>
              <a:rPr lang="en-US" dirty="0" smtClean="0"/>
              <a:t>Insert photo here</a:t>
            </a:r>
            <a:endParaRPr lang="en-US" dirty="0"/>
          </a:p>
        </p:txBody>
      </p:sp>
      <p:sp>
        <p:nvSpPr>
          <p:cNvPr id="38"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pic>
        <p:nvPicPr>
          <p:cNvPr id="41" name="Picture 2"/>
          <p:cNvPicPr>
            <a:picLocks noChangeAspect="1" noChangeArrowheads="1"/>
          </p:cNvPicPr>
          <p:nvPr userDrawn="1"/>
        </p:nvPicPr>
        <p:blipFill>
          <a:blip r:embed="rId3" cstate="print"/>
          <a:srcRect/>
          <a:stretch>
            <a:fillRect/>
          </a:stretch>
        </p:blipFill>
        <p:spPr bwMode="auto">
          <a:xfrm>
            <a:off x="2460058" y="5499100"/>
            <a:ext cx="1682496" cy="394666"/>
          </a:xfrm>
          <a:prstGeom prst="rect">
            <a:avLst/>
          </a:prstGeom>
          <a:noFill/>
          <a:ln w="9525">
            <a:noFill/>
            <a:miter lim="800000"/>
            <a:headEnd/>
            <a:tailEnd/>
          </a:ln>
          <a:effectLst/>
        </p:spPr>
      </p:pic>
    </p:spTree>
    <p:extLst>
      <p:ext uri="{BB962C8B-B14F-4D97-AF65-F5344CB8AC3E}">
        <p14:creationId xmlns:p14="http://schemas.microsoft.com/office/powerpoint/2010/main" val="1463022625"/>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ection Break (Photo) Dark BG">
    <p:bg bwMode="auto">
      <p:bgPr>
        <a:solidFill>
          <a:schemeClr val="accent3"/>
        </a:solidFill>
        <a:effectLst/>
      </p:bgPr>
    </p:bg>
    <p:spTree>
      <p:nvGrpSpPr>
        <p:cNvPr id="1" name=""/>
        <p:cNvGrpSpPr/>
        <p:nvPr/>
      </p:nvGrpSpPr>
      <p:grpSpPr>
        <a:xfrm>
          <a:off x="0" y="0"/>
          <a:ext cx="0" cy="0"/>
          <a:chOff x="0" y="0"/>
          <a:chExt cx="0" cy="0"/>
        </a:xfrm>
      </p:grpSpPr>
      <p:grpSp>
        <p:nvGrpSpPr>
          <p:cNvPr id="5" name="Group 44"/>
          <p:cNvGrpSpPr/>
          <p:nvPr userDrawn="1"/>
        </p:nvGrpSpPr>
        <p:grpSpPr bwMode="white">
          <a:xfrm>
            <a:off x="0" y="5497116"/>
            <a:ext cx="9144000" cy="1375874"/>
            <a:chOff x="0" y="5497116"/>
            <a:chExt cx="9144000" cy="1375874"/>
          </a:xfrm>
        </p:grpSpPr>
        <p:sp>
          <p:nvSpPr>
            <p:cNvPr id="8197"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nvGrpSpPr>
            <p:cNvPr id="7" name="Group 8"/>
            <p:cNvGrpSpPr>
              <a:grpSpLocks noChangeAspect="1"/>
            </p:cNvGrpSpPr>
            <p:nvPr userDrawn="1"/>
          </p:nvGrpSpPr>
          <p:grpSpPr bwMode="white">
            <a:xfrm>
              <a:off x="7209614" y="5497116"/>
              <a:ext cx="1374905" cy="1027509"/>
              <a:chOff x="5198" y="2352"/>
              <a:chExt cx="562" cy="420"/>
            </a:xfrm>
            <a:solidFill>
              <a:schemeClr val="bg1"/>
            </a:solidFill>
          </p:grpSpPr>
          <p:sp>
            <p:nvSpPr>
              <p:cNvPr id="43" name="Freeform 9"/>
              <p:cNvSpPr>
                <a:spLocks/>
              </p:cNvSpPr>
              <p:nvPr userDrawn="1"/>
            </p:nvSpPr>
            <p:spPr bwMode="white">
              <a:xfrm>
                <a:off x="5471"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4" name="Freeform 10"/>
              <p:cNvSpPr>
                <a:spLocks/>
              </p:cNvSpPr>
              <p:nvPr userDrawn="1"/>
            </p:nvSpPr>
            <p:spPr bwMode="white">
              <a:xfrm>
                <a:off x="5198"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sp>
        <p:nvSpPr>
          <p:cNvPr id="2" name="Title 1"/>
          <p:cNvSpPr>
            <a:spLocks noGrp="1"/>
          </p:cNvSpPr>
          <p:nvPr>
            <p:ph type="ctrTitle" hasCustomPrompt="1"/>
          </p:nvPr>
        </p:nvSpPr>
        <p:spPr bwMode="white">
          <a:xfrm>
            <a:off x="2466976" y="3276600"/>
            <a:ext cx="5588000" cy="812800"/>
          </a:xfrm>
        </p:spPr>
        <p:txBody>
          <a:bodyPr lIns="0" tIns="0" rIns="0" bIns="0" anchor="t" anchorCtr="0">
            <a:noAutofit/>
          </a:bodyPr>
          <a:lstStyle>
            <a:lvl1pPr algn="l">
              <a:lnSpc>
                <a:spcPct val="95000"/>
              </a:lnSpc>
              <a:defRPr sz="2500" baseline="0">
                <a:solidFill>
                  <a:schemeClr val="bg1"/>
                </a:solidFill>
              </a:defRPr>
            </a:lvl1pPr>
          </a:lstStyle>
          <a:p>
            <a:r>
              <a:rPr lang="en-US" dirty="0" smtClean="0"/>
              <a:t>Section Break Title Goes Here</a:t>
            </a:r>
            <a:br>
              <a:rPr lang="en-US" dirty="0" smtClean="0"/>
            </a:br>
            <a:r>
              <a:rPr lang="en-US" dirty="0" smtClean="0"/>
              <a:t>(Presenter Photo Option) </a:t>
            </a:r>
            <a:endParaRPr lang="en-US" dirty="0"/>
          </a:p>
        </p:txBody>
      </p:sp>
      <p:sp>
        <p:nvSpPr>
          <p:cNvPr id="3" name="Subtitle 2"/>
          <p:cNvSpPr>
            <a:spLocks noGrp="1"/>
          </p:cNvSpPr>
          <p:nvPr>
            <p:ph type="subTitle" idx="1" hasCustomPrompt="1"/>
          </p:nvPr>
        </p:nvSpPr>
        <p:spPr bwMode="white">
          <a:xfrm>
            <a:off x="2466974" y="4095750"/>
            <a:ext cx="5588001" cy="400050"/>
          </a:xfrm>
        </p:spPr>
        <p:txBody>
          <a:bodyPr lIns="0" tIns="0" rIns="0" bIns="0">
            <a:noAutofit/>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a:t>
            </a:r>
          </a:p>
        </p:txBody>
      </p:sp>
      <p:sp>
        <p:nvSpPr>
          <p:cNvPr id="4" name="Date Placeholder 3"/>
          <p:cNvSpPr>
            <a:spLocks noGrp="1"/>
          </p:cNvSpPr>
          <p:nvPr>
            <p:ph type="dt" sz="half" idx="10"/>
          </p:nvPr>
        </p:nvSpPr>
        <p:spPr>
          <a:xfrm>
            <a:off x="3505200" y="6569076"/>
            <a:ext cx="2133600" cy="269874"/>
          </a:xfrm>
        </p:spPr>
        <p:txBody>
          <a:bodyPr/>
          <a:lstStyle>
            <a:lvl1pPr algn="ctr">
              <a:defRPr/>
            </a:lvl1pPr>
          </a:lstStyle>
          <a:p>
            <a:fld id="{5E706C27-D476-4C27-AB17-11DEB34BC724}" type="datetime1">
              <a:rPr lang="en-US" smtClean="0">
                <a:solidFill>
                  <a:srgbClr val="000000">
                    <a:tint val="75000"/>
                  </a:srgbClr>
                </a:solidFill>
              </a:rPr>
              <a:pPr/>
              <a:t>8/8/2016</a:t>
            </a:fld>
            <a:endParaRPr lang="en-US" dirty="0">
              <a:solidFill>
                <a:srgbClr val="000000">
                  <a:tint val="75000"/>
                </a:srgbClr>
              </a:solidFill>
            </a:endParaRPr>
          </a:p>
        </p:txBody>
      </p:sp>
      <p:pic>
        <p:nvPicPr>
          <p:cNvPr id="52"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53" name="TextBox 52"/>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sp>
        <p:nvSpPr>
          <p:cNvPr id="39" name="Picture Placeholder 38"/>
          <p:cNvSpPr>
            <a:spLocks noGrp="1"/>
          </p:cNvSpPr>
          <p:nvPr>
            <p:ph type="pic" sz="quarter" idx="13" hasCustomPrompt="1"/>
          </p:nvPr>
        </p:nvSpPr>
        <p:spPr>
          <a:xfrm>
            <a:off x="2466975" y="1436688"/>
            <a:ext cx="1647825" cy="1585912"/>
          </a:xfrm>
        </p:spPr>
        <p:txBody>
          <a:bodyPr/>
          <a:lstStyle>
            <a:lvl1pPr algn="ctr">
              <a:buNone/>
              <a:defRPr sz="1600" baseline="0"/>
            </a:lvl1pPr>
          </a:lstStyle>
          <a:p>
            <a:r>
              <a:rPr lang="en-US" dirty="0" smtClean="0"/>
              <a:t>Insert photo here</a:t>
            </a:r>
            <a:endParaRPr lang="en-US" dirty="0"/>
          </a:p>
        </p:txBody>
      </p:sp>
      <p:sp>
        <p:nvSpPr>
          <p:cNvPr id="38"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pic>
        <p:nvPicPr>
          <p:cNvPr id="68" name="Picture 2"/>
          <p:cNvPicPr>
            <a:picLocks noChangeAspect="1" noChangeArrowheads="1"/>
          </p:cNvPicPr>
          <p:nvPr userDrawn="1"/>
        </p:nvPicPr>
        <p:blipFill>
          <a:blip r:embed="rId3" cstate="print"/>
          <a:srcRect/>
          <a:stretch>
            <a:fillRect/>
          </a:stretch>
        </p:blipFill>
        <p:spPr bwMode="auto">
          <a:xfrm>
            <a:off x="2460625" y="5497950"/>
            <a:ext cx="1682496" cy="384061"/>
          </a:xfrm>
          <a:prstGeom prst="rect">
            <a:avLst/>
          </a:prstGeom>
          <a:noFill/>
          <a:ln w="9525">
            <a:noFill/>
            <a:miter lim="800000"/>
            <a:headEnd/>
            <a:tailEnd/>
          </a:ln>
          <a:effectLst/>
        </p:spPr>
      </p:pic>
    </p:spTree>
    <p:extLst>
      <p:ext uri="{BB962C8B-B14F-4D97-AF65-F5344CB8AC3E}">
        <p14:creationId xmlns:p14="http://schemas.microsoft.com/office/powerpoint/2010/main" val="2680654229"/>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ection Break (Side) Light BG">
    <p:bg bwMode="auto">
      <p:bgPr>
        <a:solidFill>
          <a:schemeClr val="bg1">
            <a:lumMod val="75000"/>
          </a:schemeClr>
        </a:solidFill>
        <a:effectLst/>
      </p:bgPr>
    </p:bg>
    <p:spTree>
      <p:nvGrpSpPr>
        <p:cNvPr id="1" name=""/>
        <p:cNvGrpSpPr/>
        <p:nvPr/>
      </p:nvGrpSpPr>
      <p:grpSpPr>
        <a:xfrm>
          <a:off x="0" y="0"/>
          <a:ext cx="0" cy="0"/>
          <a:chOff x="0" y="0"/>
          <a:chExt cx="0" cy="0"/>
        </a:xfrm>
      </p:grpSpPr>
      <p:sp>
        <p:nvSpPr>
          <p:cNvPr id="9221" name="Freeform 5"/>
          <p:cNvSpPr>
            <a:spLocks/>
          </p:cNvSpPr>
          <p:nvPr userDrawn="1"/>
        </p:nvSpPr>
        <p:spPr bwMode="ltGray">
          <a:xfrm>
            <a:off x="0" y="0"/>
            <a:ext cx="6030913" cy="6858000"/>
          </a:xfrm>
          <a:custGeom>
            <a:avLst/>
            <a:gdLst/>
            <a:ahLst/>
            <a:cxnLst>
              <a:cxn ang="0">
                <a:pos x="1674" y="0"/>
              </a:cxn>
              <a:cxn ang="0">
                <a:pos x="0" y="0"/>
              </a:cxn>
              <a:cxn ang="0">
                <a:pos x="0" y="1979"/>
              </a:cxn>
              <a:cxn ang="0">
                <a:pos x="1573" y="1979"/>
              </a:cxn>
              <a:cxn ang="0">
                <a:pos x="1674" y="0"/>
              </a:cxn>
            </a:cxnLst>
            <a:rect l="0" t="0" r="r" b="b"/>
            <a:pathLst>
              <a:path w="1740" h="1979">
                <a:moveTo>
                  <a:pt x="1674" y="0"/>
                </a:moveTo>
                <a:cubicBezTo>
                  <a:pt x="0" y="0"/>
                  <a:pt x="0" y="0"/>
                  <a:pt x="0" y="0"/>
                </a:cubicBezTo>
                <a:cubicBezTo>
                  <a:pt x="0" y="1979"/>
                  <a:pt x="0" y="1979"/>
                  <a:pt x="0" y="1979"/>
                </a:cubicBezTo>
                <a:cubicBezTo>
                  <a:pt x="1573" y="1979"/>
                  <a:pt x="1573" y="1979"/>
                  <a:pt x="1573" y="1979"/>
                </a:cubicBezTo>
                <a:cubicBezTo>
                  <a:pt x="1740" y="1051"/>
                  <a:pt x="1688" y="188"/>
                  <a:pt x="1674" y="0"/>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6" name="Picture Placeholder 45"/>
          <p:cNvSpPr>
            <a:spLocks noGrp="1"/>
          </p:cNvSpPr>
          <p:nvPr userDrawn="1">
            <p:ph type="pic" sz="quarter" idx="13" hasCustomPrompt="1"/>
          </p:nvPr>
        </p:nvSpPr>
        <p:spPr>
          <a:xfrm>
            <a:off x="5257800" y="0"/>
            <a:ext cx="3886200" cy="6858000"/>
          </a:xfrm>
        </p:spPr>
        <p:txBody>
          <a:bodyPr vert="horz" lIns="731520" tIns="365760" rIns="274320" bIns="0" rtlCol="0">
            <a:noAutofit/>
          </a:bodyPr>
          <a:lstStyle>
            <a:lvl1pPr marL="0" marR="0" indent="0" algn="ctr" defTabSz="914400" rtl="0" eaLnBrk="1" fontAlgn="auto" latinLnBrk="0" hangingPunct="1">
              <a:lnSpc>
                <a:spcPct val="95000"/>
              </a:lnSpc>
              <a:spcBef>
                <a:spcPts val="0"/>
              </a:spcBef>
              <a:spcAft>
                <a:spcPts val="0"/>
              </a:spcAft>
              <a:buClr>
                <a:schemeClr val="accent4"/>
              </a:buClr>
              <a:buSzTx/>
              <a:buFont typeface="Arial" pitchFamily="34" charset="0"/>
              <a:buNone/>
              <a:tabLst/>
              <a:defRPr lang="en-US" sz="1600" kern="1200" baseline="0" dirty="0">
                <a:solidFill>
                  <a:schemeClr val="tx1"/>
                </a:solidFill>
                <a:latin typeface="+mn-lt"/>
                <a:ea typeface="+mn-ea"/>
                <a:cs typeface="+mn-cs"/>
              </a:defRPr>
            </a:lvl1pPr>
          </a:lstStyle>
          <a:p>
            <a:r>
              <a:rPr lang="en-US" dirty="0" smtClean="0"/>
              <a:t>ADVANCED USERS ONLY: </a:t>
            </a:r>
            <a:br>
              <a:rPr lang="en-US" dirty="0" smtClean="0"/>
            </a:br>
            <a:r>
              <a:rPr lang="en-US" dirty="0" smtClean="0"/>
              <a:t>Insert photo here.</a:t>
            </a:r>
            <a:br>
              <a:rPr lang="en-US" dirty="0" smtClean="0"/>
            </a:br>
            <a:r>
              <a:rPr lang="en-US" dirty="0" smtClean="0"/>
              <a:t/>
            </a:r>
            <a:br>
              <a:rPr lang="en-US" dirty="0" smtClean="0"/>
            </a:br>
            <a:r>
              <a:rPr lang="en-US" dirty="0" smtClean="0"/>
              <a:t>Send photos to the back of this slide using the Arrange tools. </a:t>
            </a:r>
            <a:br>
              <a:rPr lang="en-US" dirty="0" smtClean="0"/>
            </a:br>
            <a:r>
              <a:rPr lang="en-US" dirty="0" smtClean="0"/>
              <a:t/>
            </a:r>
            <a:br>
              <a:rPr lang="en-US" dirty="0" smtClean="0"/>
            </a:br>
            <a:r>
              <a:rPr lang="en-US" dirty="0" smtClean="0"/>
              <a:t>If necessary, copy the white footer arc from the Master Page layout and paste the footer arc in front of everything to retain the consistent structure of the presentation.</a:t>
            </a:r>
          </a:p>
        </p:txBody>
      </p:sp>
      <p:sp>
        <p:nvSpPr>
          <p:cNvPr id="2" name="Title 1"/>
          <p:cNvSpPr>
            <a:spLocks noGrp="1"/>
          </p:cNvSpPr>
          <p:nvPr userDrawn="1">
            <p:ph type="ctrTitle" hasCustomPrompt="1"/>
          </p:nvPr>
        </p:nvSpPr>
        <p:spPr bwMode="blackGray">
          <a:xfrm>
            <a:off x="819152" y="2844800"/>
            <a:ext cx="4743448" cy="812800"/>
          </a:xfrm>
        </p:spPr>
        <p:txBody>
          <a:bodyPr lIns="0" tIns="0" rIns="0" bIns="0" anchor="t" anchorCtr="0">
            <a:noAutofit/>
          </a:bodyPr>
          <a:lstStyle>
            <a:lvl1pPr algn="l">
              <a:lnSpc>
                <a:spcPct val="95000"/>
              </a:lnSpc>
              <a:defRPr sz="2500" baseline="0">
                <a:solidFill>
                  <a:schemeClr val="accent1"/>
                </a:solidFill>
              </a:defRPr>
            </a:lvl1pPr>
          </a:lstStyle>
          <a:p>
            <a:r>
              <a:rPr lang="en-US" dirty="0" smtClean="0"/>
              <a:t>Section Break Title Goes Here</a:t>
            </a:r>
            <a:br>
              <a:rPr lang="en-US" dirty="0" smtClean="0"/>
            </a:br>
            <a:r>
              <a:rPr lang="en-US" dirty="0" smtClean="0"/>
              <a:t>(Side Image Option) </a:t>
            </a:r>
            <a:endParaRPr lang="en-US" dirty="0"/>
          </a:p>
        </p:txBody>
      </p:sp>
      <p:sp>
        <p:nvSpPr>
          <p:cNvPr id="3" name="Subtitle 2"/>
          <p:cNvSpPr>
            <a:spLocks noGrp="1"/>
          </p:cNvSpPr>
          <p:nvPr userDrawn="1">
            <p:ph type="subTitle" idx="1" hasCustomPrompt="1"/>
          </p:nvPr>
        </p:nvSpPr>
        <p:spPr bwMode="blackGray">
          <a:xfrm>
            <a:off x="819151" y="3663950"/>
            <a:ext cx="4743450" cy="400050"/>
          </a:xfrm>
        </p:spPr>
        <p:txBody>
          <a:bodyPr lIns="0" tIns="0" rIns="0" bIns="0">
            <a:noAutofit/>
          </a:bodyPr>
          <a:lstStyle>
            <a:lvl1pPr marL="0" indent="0" algn="l">
              <a:buNone/>
              <a:defRPr sz="18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a:t>
            </a:r>
          </a:p>
        </p:txBody>
      </p:sp>
      <p:grpSp>
        <p:nvGrpSpPr>
          <p:cNvPr id="47" name="Group 46"/>
          <p:cNvGrpSpPr/>
          <p:nvPr userDrawn="1"/>
        </p:nvGrpSpPr>
        <p:grpSpPr>
          <a:xfrm>
            <a:off x="0" y="5497116"/>
            <a:ext cx="9144000" cy="1375874"/>
            <a:chOff x="0" y="5497116"/>
            <a:chExt cx="9144000" cy="1375874"/>
          </a:xfrm>
        </p:grpSpPr>
        <p:grpSp>
          <p:nvGrpSpPr>
            <p:cNvPr id="48" name="Group 44"/>
            <p:cNvGrpSpPr/>
            <p:nvPr userDrawn="1"/>
          </p:nvGrpSpPr>
          <p:grpSpPr bwMode="white">
            <a:xfrm>
              <a:off x="0" y="5497116"/>
              <a:ext cx="9144000" cy="1375874"/>
              <a:chOff x="0" y="5497116"/>
              <a:chExt cx="9144000" cy="1375874"/>
            </a:xfrm>
          </p:grpSpPr>
          <p:sp>
            <p:nvSpPr>
              <p:cNvPr id="55"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nvGrpSpPr>
              <p:cNvPr id="56" name="Group 55"/>
              <p:cNvGrpSpPr>
                <a:grpSpLocks noChangeAspect="1"/>
              </p:cNvGrpSpPr>
              <p:nvPr userDrawn="1"/>
            </p:nvGrpSpPr>
            <p:grpSpPr bwMode="white">
              <a:xfrm>
                <a:off x="7209614" y="5497116"/>
                <a:ext cx="1374905" cy="1027509"/>
                <a:chOff x="5198" y="2352"/>
                <a:chExt cx="562" cy="420"/>
              </a:xfrm>
              <a:solidFill>
                <a:schemeClr val="bg1"/>
              </a:solidFill>
            </p:grpSpPr>
            <p:sp>
              <p:nvSpPr>
                <p:cNvPr id="57" name="Freeform 9"/>
                <p:cNvSpPr>
                  <a:spLocks/>
                </p:cNvSpPr>
                <p:nvPr userDrawn="1"/>
              </p:nvSpPr>
              <p:spPr bwMode="white">
                <a:xfrm>
                  <a:off x="5471"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58" name="Freeform 10"/>
                <p:cNvSpPr>
                  <a:spLocks/>
                </p:cNvSpPr>
                <p:nvPr userDrawn="1"/>
              </p:nvSpPr>
              <p:spPr bwMode="white">
                <a:xfrm>
                  <a:off x="5198"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pic>
          <p:nvPicPr>
            <p:cNvPr id="49"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50" name="TextBox 49"/>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sp>
          <p:nvSpPr>
            <p:cNvPr id="51"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pic>
          <p:nvPicPr>
            <p:cNvPr id="54" name="Picture 2"/>
            <p:cNvPicPr>
              <a:picLocks noChangeAspect="1" noChangeArrowheads="1"/>
            </p:cNvPicPr>
            <p:nvPr userDrawn="1"/>
          </p:nvPicPr>
          <p:blipFill>
            <a:blip r:embed="rId3" cstate="print"/>
            <a:srcRect/>
            <a:stretch>
              <a:fillRect/>
            </a:stretch>
          </p:blipFill>
          <p:spPr bwMode="auto">
            <a:xfrm>
              <a:off x="819151" y="5499100"/>
              <a:ext cx="1682496" cy="394666"/>
            </a:xfrm>
            <a:prstGeom prst="rect">
              <a:avLst/>
            </a:prstGeom>
            <a:noFill/>
            <a:ln w="9525">
              <a:noFill/>
              <a:miter lim="800000"/>
              <a:headEnd/>
              <a:tailEnd/>
            </a:ln>
            <a:effectLst/>
          </p:spPr>
        </p:pic>
      </p:grpSp>
      <p:sp>
        <p:nvSpPr>
          <p:cNvPr id="4" name="Date Placeholder 3"/>
          <p:cNvSpPr>
            <a:spLocks noGrp="1"/>
          </p:cNvSpPr>
          <p:nvPr userDrawn="1">
            <p:ph type="dt" sz="half" idx="10"/>
          </p:nvPr>
        </p:nvSpPr>
        <p:spPr>
          <a:xfrm>
            <a:off x="3505200" y="6569076"/>
            <a:ext cx="2133600" cy="269874"/>
          </a:xfrm>
        </p:spPr>
        <p:txBody>
          <a:bodyPr/>
          <a:lstStyle>
            <a:lvl1pPr algn="ctr">
              <a:defRPr/>
            </a:lvl1pPr>
          </a:lstStyle>
          <a:p>
            <a:fld id="{3A5AB20D-FF8B-4A25-A03C-964001AB196A}" type="datetime1">
              <a:rPr lang="en-US" smtClean="0">
                <a:solidFill>
                  <a:srgbClr val="000000">
                    <a:tint val="75000"/>
                  </a:srgbClr>
                </a:solidFill>
              </a:rPr>
              <a:pPr/>
              <a:t>8/8/2016</a:t>
            </a:fld>
            <a:endParaRPr lang="en-US" dirty="0">
              <a:solidFill>
                <a:srgbClr val="000000">
                  <a:tint val="75000"/>
                </a:srgbClr>
              </a:solidFill>
            </a:endParaRPr>
          </a:p>
        </p:txBody>
      </p:sp>
    </p:spTree>
    <p:extLst>
      <p:ext uri="{BB962C8B-B14F-4D97-AF65-F5344CB8AC3E}">
        <p14:creationId xmlns:p14="http://schemas.microsoft.com/office/powerpoint/2010/main" val="412322975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ategory: 1-Line Title,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43286"/>
            <a:ext cx="8229600" cy="414337"/>
          </a:xfrm>
        </p:spPr>
        <p:txBody>
          <a:bodyPr/>
          <a:lstStyle>
            <a:lvl1pPr>
              <a:defRPr baseline="0"/>
            </a:lvl1pPr>
          </a:lstStyle>
          <a:p>
            <a:r>
              <a:rPr lang="en-US" dirty="0" smtClean="0"/>
              <a:t>Click to edit master title, sentence case, 32pt</a:t>
            </a:r>
            <a:endParaRPr lang="en-US" dirty="0"/>
          </a:p>
        </p:txBody>
      </p:sp>
      <p:sp>
        <p:nvSpPr>
          <p:cNvPr id="8" name="Text Placeholder 7"/>
          <p:cNvSpPr>
            <a:spLocks noGrp="1"/>
          </p:cNvSpPr>
          <p:nvPr>
            <p:ph type="body" sz="quarter" idx="13" hasCustomPrompt="1"/>
          </p:nvPr>
        </p:nvSpPr>
        <p:spPr>
          <a:xfrm>
            <a:off x="457200" y="281560"/>
            <a:ext cx="8229600" cy="261938"/>
          </a:xfrm>
          <a:prstGeom prst="rect">
            <a:avLst/>
          </a:prstGeom>
        </p:spPr>
        <p:txBody>
          <a:bodyPr/>
          <a:lstStyle>
            <a:lvl1pPr>
              <a:lnSpc>
                <a:spcPct val="85000"/>
              </a:lnSpc>
              <a:buNone/>
              <a:defRPr sz="1400" cap="all" spc="100" baseline="0">
                <a:solidFill>
                  <a:schemeClr val="accent2"/>
                </a:solidFill>
                <a:latin typeface="+mj-lt"/>
              </a:defRPr>
            </a:lvl1pPr>
          </a:lstStyle>
          <a:p>
            <a:pPr lvl="0"/>
            <a:r>
              <a:rPr lang="en-US" dirty="0" smtClean="0"/>
              <a:t>Category or Subtopic Copy Here</a:t>
            </a:r>
            <a:endParaRPr lang="en-US" dirty="0"/>
          </a:p>
        </p:txBody>
      </p:sp>
      <p:sp>
        <p:nvSpPr>
          <p:cNvPr id="4" name="Content Placeholder 2"/>
          <p:cNvSpPr>
            <a:spLocks noGrp="1"/>
          </p:cNvSpPr>
          <p:nvPr>
            <p:ph idx="1" hasCustomPrompt="1"/>
          </p:nvPr>
        </p:nvSpPr>
        <p:spPr>
          <a:xfrm>
            <a:off x="4800600" y="1230219"/>
            <a:ext cx="3886200" cy="4893342"/>
          </a:xfrm>
          <a:prstGeom prst="rect">
            <a:avLst/>
          </a:prstGeom>
        </p:spPr>
        <p:txBody>
          <a:bodyPr/>
          <a:lstStyle>
            <a:lvl1pPr marL="233363" indent="-233363" algn="l" defTabSz="914400" rtl="0" eaLnBrk="1" latinLnBrk="0" hangingPunct="1">
              <a:lnSpc>
                <a:spcPct val="95000"/>
              </a:lnSpc>
              <a:spcBef>
                <a:spcPts val="700"/>
              </a:spcBef>
              <a:spcAft>
                <a:spcPts val="300"/>
              </a:spcAft>
              <a:buClr>
                <a:schemeClr val="accent3"/>
              </a:buClr>
              <a:buFont typeface="Arial" pitchFamily="34" charset="0"/>
              <a:buChar char="•"/>
              <a:defRPr lang="en-US" sz="2000" kern="1200" dirty="0" smtClean="0">
                <a:solidFill>
                  <a:schemeClr val="tx1"/>
                </a:solidFill>
                <a:latin typeface="+mn-lt"/>
                <a:ea typeface="+mn-ea"/>
                <a:cs typeface="+mn-cs"/>
              </a:defRPr>
            </a:lvl1pPr>
            <a:lvl2pPr marL="574675" indent="-231775" algn="l" defTabSz="914400" rtl="0" eaLnBrk="1" latinLnBrk="0" hangingPunct="1">
              <a:lnSpc>
                <a:spcPct val="95000"/>
              </a:lnSpc>
              <a:spcBef>
                <a:spcPts val="2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2pPr>
          </a:lstStyle>
          <a:p>
            <a:pPr lvl="0"/>
            <a:r>
              <a:rPr lang="en-US" dirty="0" smtClean="0"/>
              <a:t>Click to edit Master text styles, sentence case, 20pt</a:t>
            </a:r>
          </a:p>
          <a:p>
            <a:pPr lvl="1"/>
            <a:r>
              <a:rPr lang="en-US" dirty="0" smtClean="0"/>
              <a:t>Second level, sentence case, 18pt</a:t>
            </a:r>
          </a:p>
        </p:txBody>
      </p:sp>
      <p:sp>
        <p:nvSpPr>
          <p:cNvPr id="5" name="Text Placeholder 7"/>
          <p:cNvSpPr>
            <a:spLocks noGrp="1"/>
          </p:cNvSpPr>
          <p:nvPr>
            <p:ph type="body" sz="quarter" idx="14" hasCustomPrompt="1"/>
          </p:nvPr>
        </p:nvSpPr>
        <p:spPr>
          <a:xfrm>
            <a:off x="457200" y="1230219"/>
            <a:ext cx="3886200" cy="4893342"/>
          </a:xfrm>
          <a:prstGeom prst="rect">
            <a:avLst/>
          </a:prstGeom>
        </p:spPr>
        <p:txBody>
          <a:bodyPr/>
          <a:lstStyle>
            <a:lvl1pPr marL="233363" indent="-233363" algn="l" defTabSz="914400" rtl="0" eaLnBrk="1" latinLnBrk="0" hangingPunct="1">
              <a:lnSpc>
                <a:spcPct val="95000"/>
              </a:lnSpc>
              <a:spcBef>
                <a:spcPts val="700"/>
              </a:spcBef>
              <a:spcAft>
                <a:spcPts val="300"/>
              </a:spcAft>
              <a:buClr>
                <a:schemeClr val="accent3"/>
              </a:buClr>
              <a:buFont typeface="Arial" pitchFamily="34" charset="0"/>
              <a:buChar char="•"/>
              <a:defRPr lang="en-US" sz="2000" kern="1200" dirty="0" smtClean="0">
                <a:solidFill>
                  <a:schemeClr val="tx1"/>
                </a:solidFill>
                <a:latin typeface="+mn-lt"/>
                <a:ea typeface="+mn-ea"/>
                <a:cs typeface="+mn-cs"/>
              </a:defRPr>
            </a:lvl1pPr>
            <a:lvl2pPr marL="574675" indent="-231775" algn="l" defTabSz="914400" rtl="0" eaLnBrk="1" latinLnBrk="0" hangingPunct="1">
              <a:lnSpc>
                <a:spcPct val="95000"/>
              </a:lnSpc>
              <a:spcBef>
                <a:spcPts val="2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2pPr>
          </a:lstStyle>
          <a:p>
            <a:pPr lvl="0"/>
            <a:r>
              <a:rPr lang="en-US" dirty="0" smtClean="0"/>
              <a:t>Click to edit Master text styles, sentence case, 20pt</a:t>
            </a:r>
          </a:p>
          <a:p>
            <a:pPr lvl="1"/>
            <a:r>
              <a:rPr lang="en-US" dirty="0" smtClean="0"/>
              <a:t>Second level, sentence case, 18pt</a:t>
            </a:r>
          </a:p>
        </p:txBody>
      </p:sp>
    </p:spTree>
  </p:cSld>
  <p:clrMapOvr>
    <a:masterClrMapping/>
  </p:clrMapOvr>
  <p:transition/>
  <p:hf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ection Break (Side) Dark BG">
    <p:bg bwMode="auto">
      <p:bgPr>
        <a:solidFill>
          <a:schemeClr val="bg1">
            <a:lumMod val="75000"/>
          </a:schemeClr>
        </a:solidFill>
        <a:effectLst/>
      </p:bgPr>
    </p:bg>
    <p:spTree>
      <p:nvGrpSpPr>
        <p:cNvPr id="1" name=""/>
        <p:cNvGrpSpPr/>
        <p:nvPr/>
      </p:nvGrpSpPr>
      <p:grpSpPr>
        <a:xfrm>
          <a:off x="0" y="0"/>
          <a:ext cx="0" cy="0"/>
          <a:chOff x="0" y="0"/>
          <a:chExt cx="0" cy="0"/>
        </a:xfrm>
      </p:grpSpPr>
      <p:sp>
        <p:nvSpPr>
          <p:cNvPr id="9221" name="Freeform 5"/>
          <p:cNvSpPr>
            <a:spLocks/>
          </p:cNvSpPr>
          <p:nvPr userDrawn="1"/>
        </p:nvSpPr>
        <p:spPr bwMode="ltGray">
          <a:xfrm>
            <a:off x="0" y="0"/>
            <a:ext cx="6030913" cy="6858000"/>
          </a:xfrm>
          <a:custGeom>
            <a:avLst/>
            <a:gdLst/>
            <a:ahLst/>
            <a:cxnLst>
              <a:cxn ang="0">
                <a:pos x="1674" y="0"/>
              </a:cxn>
              <a:cxn ang="0">
                <a:pos x="0" y="0"/>
              </a:cxn>
              <a:cxn ang="0">
                <a:pos x="0" y="1979"/>
              </a:cxn>
              <a:cxn ang="0">
                <a:pos x="1573" y="1979"/>
              </a:cxn>
              <a:cxn ang="0">
                <a:pos x="1674" y="0"/>
              </a:cxn>
            </a:cxnLst>
            <a:rect l="0" t="0" r="r" b="b"/>
            <a:pathLst>
              <a:path w="1740" h="1979">
                <a:moveTo>
                  <a:pt x="1674" y="0"/>
                </a:moveTo>
                <a:cubicBezTo>
                  <a:pt x="0" y="0"/>
                  <a:pt x="0" y="0"/>
                  <a:pt x="0" y="0"/>
                </a:cubicBezTo>
                <a:cubicBezTo>
                  <a:pt x="0" y="1979"/>
                  <a:pt x="0" y="1979"/>
                  <a:pt x="0" y="1979"/>
                </a:cubicBezTo>
                <a:cubicBezTo>
                  <a:pt x="1573" y="1979"/>
                  <a:pt x="1573" y="1979"/>
                  <a:pt x="1573" y="1979"/>
                </a:cubicBezTo>
                <a:cubicBezTo>
                  <a:pt x="1740" y="1051"/>
                  <a:pt x="1688" y="188"/>
                  <a:pt x="1674" y="0"/>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6" name="Picture Placeholder 45"/>
          <p:cNvSpPr>
            <a:spLocks noGrp="1"/>
          </p:cNvSpPr>
          <p:nvPr userDrawn="1">
            <p:ph type="pic" sz="quarter" idx="13" hasCustomPrompt="1"/>
          </p:nvPr>
        </p:nvSpPr>
        <p:spPr>
          <a:xfrm>
            <a:off x="5257800" y="0"/>
            <a:ext cx="3886200" cy="6858000"/>
          </a:xfrm>
        </p:spPr>
        <p:txBody>
          <a:bodyPr vert="horz" lIns="731520" tIns="365760" rIns="274320" bIns="0" rtlCol="0">
            <a:noAutofit/>
          </a:bodyPr>
          <a:lstStyle>
            <a:lvl1pPr marL="0" marR="0" indent="0" algn="ctr" defTabSz="914400" rtl="0" eaLnBrk="1" fontAlgn="auto" latinLnBrk="0" hangingPunct="1">
              <a:lnSpc>
                <a:spcPct val="95000"/>
              </a:lnSpc>
              <a:spcBef>
                <a:spcPts val="0"/>
              </a:spcBef>
              <a:spcAft>
                <a:spcPts val="0"/>
              </a:spcAft>
              <a:buClr>
                <a:schemeClr val="accent4"/>
              </a:buClr>
              <a:buSzTx/>
              <a:buFont typeface="Arial" pitchFamily="34" charset="0"/>
              <a:buNone/>
              <a:tabLst/>
              <a:defRPr lang="en-US" sz="1600" kern="1200" baseline="0" dirty="0">
                <a:solidFill>
                  <a:schemeClr val="tx1"/>
                </a:solidFill>
                <a:latin typeface="+mn-lt"/>
                <a:ea typeface="+mn-ea"/>
                <a:cs typeface="+mn-cs"/>
              </a:defRPr>
            </a:lvl1pPr>
          </a:lstStyle>
          <a:p>
            <a:r>
              <a:rPr lang="en-US" dirty="0" smtClean="0"/>
              <a:t>ADVANCED USERS ONLY: </a:t>
            </a:r>
            <a:br>
              <a:rPr lang="en-US" dirty="0" smtClean="0"/>
            </a:br>
            <a:r>
              <a:rPr lang="en-US" dirty="0" smtClean="0"/>
              <a:t>Insert photo here.</a:t>
            </a:r>
            <a:br>
              <a:rPr lang="en-US" dirty="0" smtClean="0"/>
            </a:br>
            <a:r>
              <a:rPr lang="en-US" dirty="0" smtClean="0"/>
              <a:t/>
            </a:r>
            <a:br>
              <a:rPr lang="en-US" dirty="0" smtClean="0"/>
            </a:br>
            <a:r>
              <a:rPr lang="en-US" dirty="0" smtClean="0"/>
              <a:t>Send photos to the back of this slide using the Arrange tools. </a:t>
            </a:r>
            <a:br>
              <a:rPr lang="en-US" dirty="0" smtClean="0"/>
            </a:br>
            <a:r>
              <a:rPr lang="en-US" dirty="0" smtClean="0"/>
              <a:t/>
            </a:r>
            <a:br>
              <a:rPr lang="en-US" dirty="0" smtClean="0"/>
            </a:br>
            <a:r>
              <a:rPr lang="en-US" dirty="0" smtClean="0"/>
              <a:t>If necessary, copy the white footer arc from the Master Page layout and paste the footer arc in front of everything to retain the consistent structure of the presentation.</a:t>
            </a:r>
          </a:p>
        </p:txBody>
      </p:sp>
      <p:sp>
        <p:nvSpPr>
          <p:cNvPr id="2" name="Title 1"/>
          <p:cNvSpPr>
            <a:spLocks noGrp="1"/>
          </p:cNvSpPr>
          <p:nvPr userDrawn="1">
            <p:ph type="ctrTitle" hasCustomPrompt="1"/>
          </p:nvPr>
        </p:nvSpPr>
        <p:spPr bwMode="black">
          <a:xfrm>
            <a:off x="819152" y="2844800"/>
            <a:ext cx="4743448" cy="812800"/>
          </a:xfrm>
        </p:spPr>
        <p:txBody>
          <a:bodyPr lIns="0" tIns="0" rIns="0" bIns="0" anchor="t" anchorCtr="0">
            <a:noAutofit/>
          </a:bodyPr>
          <a:lstStyle>
            <a:lvl1pPr algn="l">
              <a:lnSpc>
                <a:spcPct val="95000"/>
              </a:lnSpc>
              <a:defRPr sz="2500" baseline="0">
                <a:solidFill>
                  <a:schemeClr val="bg1"/>
                </a:solidFill>
              </a:defRPr>
            </a:lvl1pPr>
          </a:lstStyle>
          <a:p>
            <a:r>
              <a:rPr lang="en-US" dirty="0" smtClean="0"/>
              <a:t>Section Break Title Goes Here</a:t>
            </a:r>
            <a:br>
              <a:rPr lang="en-US" dirty="0" smtClean="0"/>
            </a:br>
            <a:r>
              <a:rPr lang="en-US" dirty="0" smtClean="0"/>
              <a:t>(Side Image Option) </a:t>
            </a:r>
            <a:endParaRPr lang="en-US" dirty="0"/>
          </a:p>
        </p:txBody>
      </p:sp>
      <p:sp>
        <p:nvSpPr>
          <p:cNvPr id="3" name="Subtitle 2"/>
          <p:cNvSpPr>
            <a:spLocks noGrp="1"/>
          </p:cNvSpPr>
          <p:nvPr userDrawn="1">
            <p:ph type="subTitle" idx="1" hasCustomPrompt="1"/>
          </p:nvPr>
        </p:nvSpPr>
        <p:spPr bwMode="black">
          <a:xfrm>
            <a:off x="819151" y="3663950"/>
            <a:ext cx="4743450" cy="400050"/>
          </a:xfrm>
        </p:spPr>
        <p:txBody>
          <a:bodyPr lIns="0" tIns="0" rIns="0" bIns="0">
            <a:noAutofit/>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a:t>
            </a:r>
          </a:p>
        </p:txBody>
      </p:sp>
      <p:grpSp>
        <p:nvGrpSpPr>
          <p:cNvPr id="45" name="Group 44"/>
          <p:cNvGrpSpPr/>
          <p:nvPr userDrawn="1"/>
        </p:nvGrpSpPr>
        <p:grpSpPr>
          <a:xfrm>
            <a:off x="0" y="5497116"/>
            <a:ext cx="9144000" cy="1375874"/>
            <a:chOff x="0" y="5497116"/>
            <a:chExt cx="9144000" cy="1375874"/>
          </a:xfrm>
        </p:grpSpPr>
        <p:grpSp>
          <p:nvGrpSpPr>
            <p:cNvPr id="5" name="Group 44"/>
            <p:cNvGrpSpPr/>
            <p:nvPr userDrawn="1"/>
          </p:nvGrpSpPr>
          <p:grpSpPr bwMode="white">
            <a:xfrm>
              <a:off x="0" y="5497116"/>
              <a:ext cx="9144000" cy="1375874"/>
              <a:chOff x="0" y="5497116"/>
              <a:chExt cx="9144000" cy="1375874"/>
            </a:xfrm>
          </p:grpSpPr>
          <p:sp>
            <p:nvSpPr>
              <p:cNvPr id="8197"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nvGrpSpPr>
              <p:cNvPr id="7" name="Group 8"/>
              <p:cNvGrpSpPr>
                <a:grpSpLocks noChangeAspect="1"/>
              </p:cNvGrpSpPr>
              <p:nvPr userDrawn="1"/>
            </p:nvGrpSpPr>
            <p:grpSpPr bwMode="white">
              <a:xfrm>
                <a:off x="7209614" y="5497116"/>
                <a:ext cx="1374905" cy="1027509"/>
                <a:chOff x="5198" y="2352"/>
                <a:chExt cx="562" cy="420"/>
              </a:xfrm>
              <a:solidFill>
                <a:schemeClr val="bg1"/>
              </a:solidFill>
            </p:grpSpPr>
            <p:sp>
              <p:nvSpPr>
                <p:cNvPr id="43" name="Freeform 9"/>
                <p:cNvSpPr>
                  <a:spLocks/>
                </p:cNvSpPr>
                <p:nvPr userDrawn="1"/>
              </p:nvSpPr>
              <p:spPr bwMode="white">
                <a:xfrm>
                  <a:off x="5471"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4" name="Freeform 10"/>
                <p:cNvSpPr>
                  <a:spLocks/>
                </p:cNvSpPr>
                <p:nvPr userDrawn="1"/>
              </p:nvSpPr>
              <p:spPr bwMode="white">
                <a:xfrm>
                  <a:off x="5198"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pic>
          <p:nvPicPr>
            <p:cNvPr id="52"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53" name="TextBox 52"/>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sp>
          <p:nvSpPr>
            <p:cNvPr id="39"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pic>
          <p:nvPicPr>
            <p:cNvPr id="42" name="Picture 2"/>
            <p:cNvPicPr>
              <a:picLocks noChangeAspect="1" noChangeArrowheads="1"/>
            </p:cNvPicPr>
            <p:nvPr userDrawn="1"/>
          </p:nvPicPr>
          <p:blipFill>
            <a:blip r:embed="rId3" cstate="print"/>
            <a:srcRect/>
            <a:stretch>
              <a:fillRect/>
            </a:stretch>
          </p:blipFill>
          <p:spPr bwMode="auto">
            <a:xfrm>
              <a:off x="819151" y="5497950"/>
              <a:ext cx="1682496" cy="384061"/>
            </a:xfrm>
            <a:prstGeom prst="rect">
              <a:avLst/>
            </a:prstGeom>
            <a:noFill/>
            <a:ln w="9525">
              <a:noFill/>
              <a:miter lim="800000"/>
              <a:headEnd/>
              <a:tailEnd/>
            </a:ln>
            <a:effectLst/>
          </p:spPr>
        </p:pic>
      </p:grpSp>
      <p:sp>
        <p:nvSpPr>
          <p:cNvPr id="4" name="Date Placeholder 3"/>
          <p:cNvSpPr>
            <a:spLocks noGrp="1"/>
          </p:cNvSpPr>
          <p:nvPr userDrawn="1">
            <p:ph type="dt" sz="half" idx="10"/>
          </p:nvPr>
        </p:nvSpPr>
        <p:spPr>
          <a:xfrm>
            <a:off x="3505200" y="6569076"/>
            <a:ext cx="2133600" cy="269874"/>
          </a:xfrm>
        </p:spPr>
        <p:txBody>
          <a:bodyPr/>
          <a:lstStyle>
            <a:lvl1pPr algn="ctr">
              <a:defRPr/>
            </a:lvl1pPr>
          </a:lstStyle>
          <a:p>
            <a:fld id="{80DA72FE-33A5-46A7-9131-1E5E2CF07379}" type="datetime1">
              <a:rPr lang="en-US" smtClean="0">
                <a:solidFill>
                  <a:srgbClr val="000000">
                    <a:tint val="75000"/>
                  </a:srgbClr>
                </a:solidFill>
              </a:rPr>
              <a:pPr/>
              <a:t>8/8/2016</a:t>
            </a:fld>
            <a:endParaRPr lang="en-US" dirty="0">
              <a:solidFill>
                <a:srgbClr val="000000">
                  <a:tint val="75000"/>
                </a:srgbClr>
              </a:solidFill>
            </a:endParaRPr>
          </a:p>
        </p:txBody>
      </p:sp>
    </p:spTree>
    <p:extLst>
      <p:ext uri="{BB962C8B-B14F-4D97-AF65-F5344CB8AC3E}">
        <p14:creationId xmlns:p14="http://schemas.microsoft.com/office/powerpoint/2010/main" val="3321600934"/>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1-Line Title, Content Sidebar">
    <p:spTree>
      <p:nvGrpSpPr>
        <p:cNvPr id="1" name=""/>
        <p:cNvGrpSpPr/>
        <p:nvPr/>
      </p:nvGrpSpPr>
      <p:grpSpPr>
        <a:xfrm>
          <a:off x="0" y="0"/>
          <a:ext cx="0" cy="0"/>
          <a:chOff x="0" y="0"/>
          <a:chExt cx="0" cy="0"/>
        </a:xfrm>
      </p:grpSpPr>
      <p:sp>
        <p:nvSpPr>
          <p:cNvPr id="2" name="Title 1"/>
          <p:cNvSpPr>
            <a:spLocks noGrp="1"/>
          </p:cNvSpPr>
          <p:nvPr>
            <p:ph type="title"/>
          </p:nvPr>
        </p:nvSpPr>
        <p:spPr>
          <a:xfrm>
            <a:off x="457200" y="330200"/>
            <a:ext cx="8229600" cy="340360"/>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457200" y="1004888"/>
            <a:ext cx="4800600" cy="5395912"/>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86EBDFCE-EF48-47A3-BDBD-CA0D2517AD0F}" type="datetime1">
              <a:rPr lang="en-US" smtClean="0">
                <a:solidFill>
                  <a:srgbClr val="000000">
                    <a:tint val="75000"/>
                  </a:srgbClr>
                </a:solidFill>
              </a:rPr>
              <a:pPr/>
              <a:t>8/8/2016</a:t>
            </a:fld>
            <a:endParaRPr lang="en-US" dirty="0">
              <a:solidFill>
                <a:srgbClr val="000000">
                  <a:tint val="75000"/>
                </a:srgbClr>
              </a:solidFill>
            </a:endParaRPr>
          </a:p>
        </p:txBody>
      </p:sp>
    </p:spTree>
    <p:extLst>
      <p:ext uri="{BB962C8B-B14F-4D97-AF65-F5344CB8AC3E}">
        <p14:creationId xmlns:p14="http://schemas.microsoft.com/office/powerpoint/2010/main" val="4173740422"/>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Line Title, Content, 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0200"/>
            <a:ext cx="8229600" cy="674688"/>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57200" y="1276350"/>
            <a:ext cx="4800600" cy="5124450"/>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BD875AA1-8604-4332-BE41-AEC38A8F3D5F}" type="datetime1">
              <a:rPr lang="en-US" smtClean="0">
                <a:solidFill>
                  <a:srgbClr val="000000">
                    <a:tint val="75000"/>
                  </a:srgbClr>
                </a:solidFill>
              </a:rPr>
              <a:pPr/>
              <a:t>8/8/2016</a:t>
            </a:fld>
            <a:endParaRPr lang="en-US" dirty="0">
              <a:solidFill>
                <a:srgbClr val="000000">
                  <a:tint val="75000"/>
                </a:srgbClr>
              </a:solidFill>
            </a:endParaRPr>
          </a:p>
        </p:txBody>
      </p:sp>
    </p:spTree>
    <p:extLst>
      <p:ext uri="{BB962C8B-B14F-4D97-AF65-F5344CB8AC3E}">
        <p14:creationId xmlns:p14="http://schemas.microsoft.com/office/powerpoint/2010/main" val="3601470254"/>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ategory: 1-Line Title, Sidebar">
    <p:spTree>
      <p:nvGrpSpPr>
        <p:cNvPr id="1" name=""/>
        <p:cNvGrpSpPr/>
        <p:nvPr/>
      </p:nvGrpSpPr>
      <p:grpSpPr>
        <a:xfrm>
          <a:off x="0" y="0"/>
          <a:ext cx="0" cy="0"/>
          <a:chOff x="0" y="0"/>
          <a:chExt cx="0" cy="0"/>
        </a:xfrm>
      </p:grpSpPr>
      <p:sp>
        <p:nvSpPr>
          <p:cNvPr id="2" name="Title 1"/>
          <p:cNvSpPr>
            <a:spLocks noGrp="1"/>
          </p:cNvSpPr>
          <p:nvPr>
            <p:ph type="title"/>
          </p:nvPr>
        </p:nvSpPr>
        <p:spPr>
          <a:xfrm>
            <a:off x="457200" y="592138"/>
            <a:ext cx="8229600" cy="412750"/>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66824"/>
            <a:ext cx="4800600" cy="5133975"/>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600"/>
              </a:spcBef>
              <a:spcAft>
                <a:spcPts val="4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47CE0D97-93FD-4257-B96E-5F24BE7E17B1}" type="datetime1">
              <a:rPr lang="en-US" smtClean="0">
                <a:solidFill>
                  <a:srgbClr val="000000">
                    <a:tint val="75000"/>
                  </a:srgbClr>
                </a:solidFill>
              </a:rPr>
              <a:pPr/>
              <a:t>8/8/2016</a:t>
            </a:fld>
            <a:endParaRPr lang="en-US" dirty="0">
              <a:solidFill>
                <a:srgbClr val="000000">
                  <a:tint val="75000"/>
                </a:srgbClr>
              </a:solidFill>
            </a:endParaRPr>
          </a:p>
        </p:txBody>
      </p:sp>
      <p:sp>
        <p:nvSpPr>
          <p:cNvPr id="8" name="Text Placeholder 7"/>
          <p:cNvSpPr>
            <a:spLocks noGrp="1"/>
          </p:cNvSpPr>
          <p:nvPr>
            <p:ph type="body" sz="quarter" idx="13" hasCustomPrompt="1"/>
          </p:nvPr>
        </p:nvSpPr>
        <p:spPr>
          <a:xfrm>
            <a:off x="457200" y="330200"/>
            <a:ext cx="8229600" cy="261938"/>
          </a:xfrm>
        </p:spPr>
        <p:txBody>
          <a:bodyPr/>
          <a:lstStyle>
            <a:lvl1pPr>
              <a:lnSpc>
                <a:spcPct val="85000"/>
              </a:lnSpc>
              <a:buNone/>
              <a:defRPr sz="1400" cap="all" spc="100" baseline="0">
                <a:solidFill>
                  <a:schemeClr val="tx1"/>
                </a:solidFill>
                <a:latin typeface="+mj-lt"/>
              </a:defRPr>
            </a:lvl1pPr>
          </a:lstStyle>
          <a:p>
            <a:pPr lvl="0"/>
            <a:r>
              <a:rPr lang="en-US" dirty="0" smtClean="0"/>
              <a:t>Category or Subtopic Goes Here</a:t>
            </a:r>
            <a:endParaRPr lang="en-US" dirty="0"/>
          </a:p>
        </p:txBody>
      </p:sp>
    </p:spTree>
    <p:extLst>
      <p:ext uri="{BB962C8B-B14F-4D97-AF65-F5344CB8AC3E}">
        <p14:creationId xmlns:p14="http://schemas.microsoft.com/office/powerpoint/2010/main" val="3654079087"/>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ategory: 2-Line Title, 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92138"/>
            <a:ext cx="8229600" cy="684212"/>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57200" y="1584325"/>
            <a:ext cx="4800600" cy="4816475"/>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600"/>
              </a:spcBef>
              <a:spcAft>
                <a:spcPts val="4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116DB048-63F3-4369-A96C-78CEA3C3CE61}" type="datetime1">
              <a:rPr lang="en-US" smtClean="0">
                <a:solidFill>
                  <a:srgbClr val="000000">
                    <a:tint val="75000"/>
                  </a:srgbClr>
                </a:solidFill>
              </a:rPr>
              <a:pPr/>
              <a:t>8/8/2016</a:t>
            </a:fld>
            <a:endParaRPr lang="en-US" dirty="0">
              <a:solidFill>
                <a:srgbClr val="000000">
                  <a:tint val="75000"/>
                </a:srgbClr>
              </a:solidFill>
            </a:endParaRPr>
          </a:p>
        </p:txBody>
      </p:sp>
      <p:sp>
        <p:nvSpPr>
          <p:cNvPr id="8" name="Text Placeholder 7"/>
          <p:cNvSpPr>
            <a:spLocks noGrp="1"/>
          </p:cNvSpPr>
          <p:nvPr>
            <p:ph type="body" sz="quarter" idx="13" hasCustomPrompt="1"/>
          </p:nvPr>
        </p:nvSpPr>
        <p:spPr>
          <a:xfrm>
            <a:off x="457200" y="330200"/>
            <a:ext cx="8229600" cy="261938"/>
          </a:xfrm>
        </p:spPr>
        <p:txBody>
          <a:bodyPr/>
          <a:lstStyle>
            <a:lvl1pPr>
              <a:lnSpc>
                <a:spcPct val="85000"/>
              </a:lnSpc>
              <a:buNone/>
              <a:defRPr sz="1400" cap="all" spc="100" baseline="0">
                <a:solidFill>
                  <a:schemeClr val="tx1"/>
                </a:solidFill>
                <a:latin typeface="+mj-lt"/>
              </a:defRPr>
            </a:lvl1pPr>
          </a:lstStyle>
          <a:p>
            <a:pPr lvl="0"/>
            <a:r>
              <a:rPr lang="en-US" dirty="0" smtClean="0"/>
              <a:t>Category or Subtopic Goes Here</a:t>
            </a:r>
            <a:endParaRPr lang="en-US" dirty="0"/>
          </a:p>
        </p:txBody>
      </p:sp>
    </p:spTree>
    <p:extLst>
      <p:ext uri="{BB962C8B-B14F-4D97-AF65-F5344CB8AC3E}">
        <p14:creationId xmlns:p14="http://schemas.microsoft.com/office/powerpoint/2010/main" val="1188556794"/>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Line Title and Image Sidebar">
    <p:bg>
      <p:bgPr>
        <a:solidFill>
          <a:schemeClr val="bg1">
            <a:lumMod val="85000"/>
          </a:schemeClr>
        </a:solidFill>
        <a:effectLst/>
      </p:bgPr>
    </p:bg>
    <p:spTree>
      <p:nvGrpSpPr>
        <p:cNvPr id="1" name=""/>
        <p:cNvGrpSpPr/>
        <p:nvPr/>
      </p:nvGrpSpPr>
      <p:grpSpPr>
        <a:xfrm>
          <a:off x="0" y="0"/>
          <a:ext cx="0" cy="0"/>
          <a:chOff x="0" y="0"/>
          <a:chExt cx="0" cy="0"/>
        </a:xfrm>
      </p:grpSpPr>
      <p:sp>
        <p:nvSpPr>
          <p:cNvPr id="7" name="Freeform 5"/>
          <p:cNvSpPr>
            <a:spLocks/>
          </p:cNvSpPr>
          <p:nvPr userDrawn="1"/>
        </p:nvSpPr>
        <p:spPr bwMode="ltGray">
          <a:xfrm>
            <a:off x="0" y="0"/>
            <a:ext cx="6030913" cy="6858000"/>
          </a:xfrm>
          <a:custGeom>
            <a:avLst/>
            <a:gdLst/>
            <a:ahLst/>
            <a:cxnLst>
              <a:cxn ang="0">
                <a:pos x="1674" y="0"/>
              </a:cxn>
              <a:cxn ang="0">
                <a:pos x="0" y="0"/>
              </a:cxn>
              <a:cxn ang="0">
                <a:pos x="0" y="1979"/>
              </a:cxn>
              <a:cxn ang="0">
                <a:pos x="1573" y="1979"/>
              </a:cxn>
              <a:cxn ang="0">
                <a:pos x="1674" y="0"/>
              </a:cxn>
            </a:cxnLst>
            <a:rect l="0" t="0" r="r" b="b"/>
            <a:pathLst>
              <a:path w="1740" h="1979">
                <a:moveTo>
                  <a:pt x="1674" y="0"/>
                </a:moveTo>
                <a:cubicBezTo>
                  <a:pt x="0" y="0"/>
                  <a:pt x="0" y="0"/>
                  <a:pt x="0" y="0"/>
                </a:cubicBezTo>
                <a:cubicBezTo>
                  <a:pt x="0" y="1979"/>
                  <a:pt x="0" y="1979"/>
                  <a:pt x="0" y="1979"/>
                </a:cubicBezTo>
                <a:cubicBezTo>
                  <a:pt x="1573" y="1979"/>
                  <a:pt x="1573" y="1979"/>
                  <a:pt x="1573" y="1979"/>
                </a:cubicBezTo>
                <a:cubicBezTo>
                  <a:pt x="1740" y="1051"/>
                  <a:pt x="1688" y="188"/>
                  <a:pt x="1674"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 name="Title 1"/>
          <p:cNvSpPr>
            <a:spLocks noGrp="1"/>
          </p:cNvSpPr>
          <p:nvPr>
            <p:ph type="title"/>
          </p:nvPr>
        </p:nvSpPr>
        <p:spPr>
          <a:xfrm>
            <a:off x="457200" y="330200"/>
            <a:ext cx="4800600" cy="431800"/>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457200" y="1004888"/>
            <a:ext cx="4800600" cy="5395912"/>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600"/>
              </a:spcBef>
              <a:spcAft>
                <a:spcPts val="4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A2652812-B0A9-4870-BA5C-744334A2CF0B}" type="datetime1">
              <a:rPr lang="en-US" smtClean="0">
                <a:solidFill>
                  <a:srgbClr val="000000">
                    <a:tint val="75000"/>
                  </a:srgbClr>
                </a:solidFill>
              </a:rPr>
              <a:pPr/>
              <a:t>8/8/2016</a:t>
            </a:fld>
            <a:endParaRPr lang="en-US" dirty="0">
              <a:solidFill>
                <a:srgbClr val="000000">
                  <a:tint val="75000"/>
                </a:srgbClr>
              </a:solidFill>
            </a:endParaRPr>
          </a:p>
        </p:txBody>
      </p:sp>
      <p:sp>
        <p:nvSpPr>
          <p:cNvPr id="9" name="Picture Placeholder 8"/>
          <p:cNvSpPr>
            <a:spLocks noGrp="1"/>
          </p:cNvSpPr>
          <p:nvPr>
            <p:ph type="pic" sz="quarter" idx="13" hasCustomPrompt="1"/>
          </p:nvPr>
        </p:nvSpPr>
        <p:spPr>
          <a:xfrm>
            <a:off x="5257800" y="0"/>
            <a:ext cx="3886200" cy="6858000"/>
          </a:xfrm>
        </p:spPr>
        <p:txBody>
          <a:bodyPr lIns="731520" tIns="365760" rIns="274320"/>
          <a:lstStyle>
            <a:lvl1pPr marL="0" marR="0" indent="0" algn="ctr" defTabSz="914400" rtl="0" eaLnBrk="1" fontAlgn="auto" latinLnBrk="0" hangingPunct="1">
              <a:lnSpc>
                <a:spcPct val="95000"/>
              </a:lnSpc>
              <a:spcBef>
                <a:spcPts val="0"/>
              </a:spcBef>
              <a:spcAft>
                <a:spcPts val="900"/>
              </a:spcAft>
              <a:buClr>
                <a:schemeClr val="accent4"/>
              </a:buClr>
              <a:buSzTx/>
              <a:buFont typeface="Arial" pitchFamily="34" charset="0"/>
              <a:buNone/>
              <a:tabLst/>
              <a:defRPr lang="en-US" sz="1600" kern="1200" baseline="0" dirty="0" smtClean="0">
                <a:solidFill>
                  <a:schemeClr val="tx1"/>
                </a:solidFill>
                <a:latin typeface="+mn-lt"/>
                <a:ea typeface="+mn-ea"/>
                <a:cs typeface="+mn-cs"/>
              </a:defRPr>
            </a:lvl1pPr>
          </a:lstStyle>
          <a:p>
            <a:r>
              <a:rPr lang="en-US" dirty="0" smtClean="0"/>
              <a:t>ADVANCED USERS ONLY: </a:t>
            </a:r>
            <a:br>
              <a:rPr lang="en-US" dirty="0" smtClean="0"/>
            </a:br>
            <a:r>
              <a:rPr lang="en-US" dirty="0" smtClean="0"/>
              <a:t>Insert photo here.</a:t>
            </a:r>
            <a:br>
              <a:rPr lang="en-US" dirty="0" smtClean="0"/>
            </a:br>
            <a:r>
              <a:rPr lang="en-US" dirty="0" smtClean="0"/>
              <a:t/>
            </a:r>
            <a:br>
              <a:rPr lang="en-US" dirty="0" smtClean="0"/>
            </a:br>
            <a:r>
              <a:rPr lang="en-US" dirty="0" smtClean="0"/>
              <a:t>Send photos to the back of this slide using the Arrange tools.</a:t>
            </a:r>
            <a:br>
              <a:rPr lang="en-US" dirty="0" smtClean="0"/>
            </a:br>
            <a:r>
              <a:rPr lang="en-US" dirty="0" smtClean="0"/>
              <a:t/>
            </a:r>
            <a:br>
              <a:rPr lang="en-US" dirty="0" smtClean="0"/>
            </a:br>
            <a:r>
              <a:rPr lang="en-US" dirty="0" smtClean="0"/>
              <a:t>If you choose this layout, you may need to copy and paste the white convex box from the master page (so the image can hide behind it)</a:t>
            </a:r>
            <a:endParaRPr lang="en-US" dirty="0"/>
          </a:p>
        </p:txBody>
      </p:sp>
      <p:pic>
        <p:nvPicPr>
          <p:cNvPr id="11"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12" name="TextBox 11"/>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sp>
        <p:nvSpPr>
          <p:cNvPr id="10"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2542607568"/>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2-Line Title and Image Sidebar">
    <p:bg>
      <p:bgPr>
        <a:solidFill>
          <a:schemeClr val="bg1">
            <a:lumMod val="85000"/>
          </a:schemeClr>
        </a:solidFill>
        <a:effectLst/>
      </p:bgPr>
    </p:bg>
    <p:spTree>
      <p:nvGrpSpPr>
        <p:cNvPr id="1" name=""/>
        <p:cNvGrpSpPr/>
        <p:nvPr/>
      </p:nvGrpSpPr>
      <p:grpSpPr>
        <a:xfrm>
          <a:off x="0" y="0"/>
          <a:ext cx="0" cy="0"/>
          <a:chOff x="0" y="0"/>
          <a:chExt cx="0" cy="0"/>
        </a:xfrm>
      </p:grpSpPr>
      <p:sp>
        <p:nvSpPr>
          <p:cNvPr id="7" name="Freeform 5"/>
          <p:cNvSpPr>
            <a:spLocks/>
          </p:cNvSpPr>
          <p:nvPr userDrawn="1"/>
        </p:nvSpPr>
        <p:spPr bwMode="ltGray">
          <a:xfrm>
            <a:off x="0" y="0"/>
            <a:ext cx="6030913" cy="6858000"/>
          </a:xfrm>
          <a:custGeom>
            <a:avLst/>
            <a:gdLst/>
            <a:ahLst/>
            <a:cxnLst>
              <a:cxn ang="0">
                <a:pos x="1674" y="0"/>
              </a:cxn>
              <a:cxn ang="0">
                <a:pos x="0" y="0"/>
              </a:cxn>
              <a:cxn ang="0">
                <a:pos x="0" y="1979"/>
              </a:cxn>
              <a:cxn ang="0">
                <a:pos x="1573" y="1979"/>
              </a:cxn>
              <a:cxn ang="0">
                <a:pos x="1674" y="0"/>
              </a:cxn>
            </a:cxnLst>
            <a:rect l="0" t="0" r="r" b="b"/>
            <a:pathLst>
              <a:path w="1740" h="1979">
                <a:moveTo>
                  <a:pt x="1674" y="0"/>
                </a:moveTo>
                <a:cubicBezTo>
                  <a:pt x="0" y="0"/>
                  <a:pt x="0" y="0"/>
                  <a:pt x="0" y="0"/>
                </a:cubicBezTo>
                <a:cubicBezTo>
                  <a:pt x="0" y="1979"/>
                  <a:pt x="0" y="1979"/>
                  <a:pt x="0" y="1979"/>
                </a:cubicBezTo>
                <a:cubicBezTo>
                  <a:pt x="1573" y="1979"/>
                  <a:pt x="1573" y="1979"/>
                  <a:pt x="1573" y="1979"/>
                </a:cubicBezTo>
                <a:cubicBezTo>
                  <a:pt x="1740" y="1051"/>
                  <a:pt x="1688" y="188"/>
                  <a:pt x="1674"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 name="Title 1"/>
          <p:cNvSpPr>
            <a:spLocks noGrp="1"/>
          </p:cNvSpPr>
          <p:nvPr>
            <p:ph type="title" hasCustomPrompt="1"/>
          </p:nvPr>
        </p:nvSpPr>
        <p:spPr>
          <a:xfrm>
            <a:off x="457200" y="330200"/>
            <a:ext cx="4800600" cy="676275"/>
          </a:xfrm>
        </p:spPr>
        <p:txBody>
          <a:bodyPr wrap="square"/>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57200" y="1276350"/>
            <a:ext cx="4800600" cy="5124449"/>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600"/>
              </a:spcBef>
              <a:spcAft>
                <a:spcPts val="4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C6176DFC-FACA-49FD-AA76-7A20A27A9970}" type="datetime1">
              <a:rPr lang="en-US" smtClean="0">
                <a:solidFill>
                  <a:srgbClr val="000000">
                    <a:tint val="75000"/>
                  </a:srgbClr>
                </a:solidFill>
              </a:rPr>
              <a:pPr/>
              <a:t>8/8/2016</a:t>
            </a:fld>
            <a:endParaRPr lang="en-US" dirty="0">
              <a:solidFill>
                <a:srgbClr val="000000">
                  <a:tint val="75000"/>
                </a:srgbClr>
              </a:solidFill>
            </a:endParaRPr>
          </a:p>
        </p:txBody>
      </p:sp>
      <p:sp>
        <p:nvSpPr>
          <p:cNvPr id="9" name="Picture Placeholder 8"/>
          <p:cNvSpPr>
            <a:spLocks noGrp="1"/>
          </p:cNvSpPr>
          <p:nvPr>
            <p:ph type="pic" sz="quarter" idx="13" hasCustomPrompt="1"/>
          </p:nvPr>
        </p:nvSpPr>
        <p:spPr>
          <a:xfrm>
            <a:off x="5257800" y="0"/>
            <a:ext cx="3886200" cy="6858000"/>
          </a:xfrm>
        </p:spPr>
        <p:txBody>
          <a:bodyPr lIns="731520" tIns="365760" rIns="274320"/>
          <a:lstStyle>
            <a:lvl1pPr marL="0" marR="0" indent="0" algn="ctr" defTabSz="914400" rtl="0" eaLnBrk="1" fontAlgn="auto" latinLnBrk="0" hangingPunct="1">
              <a:lnSpc>
                <a:spcPct val="95000"/>
              </a:lnSpc>
              <a:spcBef>
                <a:spcPts val="0"/>
              </a:spcBef>
              <a:spcAft>
                <a:spcPts val="0"/>
              </a:spcAft>
              <a:buClr>
                <a:schemeClr val="accent4"/>
              </a:buClr>
              <a:buSzTx/>
              <a:buFont typeface="Arial" pitchFamily="34" charset="0"/>
              <a:buNone/>
              <a:tabLst/>
              <a:defRPr lang="en-US" sz="1600" kern="1200" baseline="0" dirty="0" smtClean="0">
                <a:solidFill>
                  <a:schemeClr val="tx1"/>
                </a:solidFill>
                <a:latin typeface="+mn-lt"/>
                <a:ea typeface="+mn-ea"/>
                <a:cs typeface="+mn-cs"/>
              </a:defRPr>
            </a:lvl1pPr>
          </a:lstStyle>
          <a:p>
            <a:r>
              <a:rPr lang="en-US" dirty="0" smtClean="0"/>
              <a:t>ADVANCED USERS ONLY: </a:t>
            </a:r>
            <a:br>
              <a:rPr lang="en-US" dirty="0" smtClean="0"/>
            </a:br>
            <a:r>
              <a:rPr lang="en-US" dirty="0" smtClean="0"/>
              <a:t>Insert photo here.</a:t>
            </a:r>
            <a:br>
              <a:rPr lang="en-US" dirty="0" smtClean="0"/>
            </a:br>
            <a:r>
              <a:rPr lang="en-US" dirty="0" smtClean="0"/>
              <a:t/>
            </a:r>
            <a:br>
              <a:rPr lang="en-US" dirty="0" smtClean="0"/>
            </a:br>
            <a:r>
              <a:rPr lang="en-US" dirty="0" smtClean="0"/>
              <a:t>Send photos to the back of this slide using the Arrange tools.</a:t>
            </a:r>
            <a:br>
              <a:rPr lang="en-US" dirty="0" smtClean="0"/>
            </a:br>
            <a:r>
              <a:rPr lang="en-US" dirty="0" smtClean="0"/>
              <a:t/>
            </a:r>
            <a:br>
              <a:rPr lang="en-US" dirty="0" smtClean="0"/>
            </a:br>
            <a:r>
              <a:rPr lang="en-US" dirty="0" smtClean="0"/>
              <a:t>If you choose this layout, you may need to copy and paste the white convex box from the master page (so the image can hide behind it)</a:t>
            </a:r>
            <a:endParaRPr lang="en-US" dirty="0"/>
          </a:p>
        </p:txBody>
      </p:sp>
      <p:pic>
        <p:nvPicPr>
          <p:cNvPr id="11"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12" name="TextBox 11"/>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sp>
        <p:nvSpPr>
          <p:cNvPr id="10"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2517163458"/>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Background Image and Large Content">
    <p:bg>
      <p:bgPr>
        <a:solidFill>
          <a:schemeClr val="bg1">
            <a:lumMod val="75000"/>
          </a:schemeClr>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9144000" cy="6858000"/>
          </a:xfrm>
        </p:spPr>
        <p:txBody>
          <a:bodyPr lIns="4937760" tIns="1371600" rIns="457200" bIns="3749040" anchor="ctr"/>
          <a:lstStyle>
            <a:lvl1pPr marL="0" marR="0" indent="0" algn="ctr" defTabSz="914400" rtl="0" eaLnBrk="1" fontAlgn="auto" latinLnBrk="0" hangingPunct="1">
              <a:lnSpc>
                <a:spcPct val="95000"/>
              </a:lnSpc>
              <a:spcBef>
                <a:spcPts val="0"/>
              </a:spcBef>
              <a:spcAft>
                <a:spcPts val="900"/>
              </a:spcAft>
              <a:buClr>
                <a:schemeClr val="accent4"/>
              </a:buClr>
              <a:buSzTx/>
              <a:buFont typeface="Arial" pitchFamily="34" charset="0"/>
              <a:buNone/>
              <a:tabLst/>
              <a:defRPr sz="2000" baseline="0"/>
            </a:lvl1pPr>
          </a:lstStyle>
          <a:p>
            <a:r>
              <a:rPr lang="en-US" dirty="0" smtClean="0"/>
              <a:t>Insert photo here, and send it to back using the Arrange tools.    The gray background shouldn’t be visible with a photo added.</a:t>
            </a:r>
            <a:r>
              <a:rPr lang="en-US" dirty="0"/>
              <a:t/>
            </a:r>
            <a:br>
              <a:rPr lang="en-US" dirty="0"/>
            </a:br>
            <a:r>
              <a:rPr lang="en-US" dirty="0" smtClean="0"/>
              <a:t>If you choose this layout, you may need to copy and paste the footer arc from the master page (so the image can hide behind it). They also won’t auto-update. </a:t>
            </a:r>
            <a:endParaRPr lang="en-US" dirty="0"/>
          </a:p>
        </p:txBody>
      </p:sp>
      <p:sp>
        <p:nvSpPr>
          <p:cNvPr id="10" name="Text Placeholder 9"/>
          <p:cNvSpPr>
            <a:spLocks noGrp="1"/>
          </p:cNvSpPr>
          <p:nvPr>
            <p:ph type="body" sz="quarter" idx="14" hasCustomPrompt="1"/>
          </p:nvPr>
        </p:nvSpPr>
        <p:spPr>
          <a:xfrm>
            <a:off x="457200" y="1600200"/>
            <a:ext cx="3886200" cy="4800600"/>
          </a:xfrm>
        </p:spPr>
        <p:txBody>
          <a:bodyPr/>
          <a:lstStyle>
            <a:lvl1pPr marL="0" indent="0" algn="ctr">
              <a:lnSpc>
                <a:spcPct val="100000"/>
              </a:lnSpc>
              <a:spcBef>
                <a:spcPts val="600"/>
              </a:spcBef>
              <a:spcAft>
                <a:spcPts val="3000"/>
              </a:spcAft>
              <a:buNone/>
              <a:defRPr sz="3200">
                <a:solidFill>
                  <a:schemeClr val="bg1"/>
                </a:solidFill>
              </a:defRPr>
            </a:lvl1pPr>
          </a:lstStyle>
          <a:p>
            <a:pPr lvl="0"/>
            <a:r>
              <a:rPr lang="en-US" dirty="0" smtClean="0"/>
              <a:t>Alarming Statistic or Data Point Goes in This Column</a:t>
            </a:r>
          </a:p>
        </p:txBody>
      </p:sp>
      <p:grpSp>
        <p:nvGrpSpPr>
          <p:cNvPr id="42" name="Group 41"/>
          <p:cNvGrpSpPr/>
          <p:nvPr userDrawn="1"/>
        </p:nvGrpSpPr>
        <p:grpSpPr>
          <a:xfrm>
            <a:off x="0" y="6166552"/>
            <a:ext cx="9144000" cy="706438"/>
            <a:chOff x="0" y="6166552"/>
            <a:chExt cx="9144000" cy="706438"/>
          </a:xfrm>
        </p:grpSpPr>
        <p:sp>
          <p:nvSpPr>
            <p:cNvPr id="11"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pic>
          <p:nvPicPr>
            <p:cNvPr id="14"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15" name="TextBox 14"/>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sp>
          <p:nvSpPr>
            <p:cNvPr id="40"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pic>
          <p:nvPicPr>
            <p:cNvPr id="41" name="Picture 2"/>
            <p:cNvPicPr>
              <a:picLocks noChangeAspect="1" noChangeArrowheads="1"/>
            </p:cNvPicPr>
            <p:nvPr userDrawn="1"/>
          </p:nvPicPr>
          <p:blipFill>
            <a:blip r:embed="rId3" cstate="print"/>
            <a:srcRect/>
            <a:stretch>
              <a:fillRect/>
            </a:stretch>
          </p:blipFill>
          <p:spPr bwMode="auto">
            <a:xfrm>
              <a:off x="7405688" y="6493686"/>
              <a:ext cx="1289304" cy="292877"/>
            </a:xfrm>
            <a:prstGeom prst="rect">
              <a:avLst/>
            </a:prstGeom>
            <a:noFill/>
            <a:ln w="9525">
              <a:noFill/>
              <a:miter lim="800000"/>
              <a:headEnd/>
              <a:tailEnd/>
            </a:ln>
            <a:effectLst/>
          </p:spPr>
        </p:pic>
      </p:grpSp>
      <p:sp>
        <p:nvSpPr>
          <p:cNvPr id="2" name="Title 1"/>
          <p:cNvSpPr>
            <a:spLocks noGrp="1"/>
          </p:cNvSpPr>
          <p:nvPr>
            <p:ph type="title" hasCustomPrompt="1"/>
          </p:nvPr>
        </p:nvSpPr>
        <p:spPr>
          <a:xfrm>
            <a:off x="457200" y="609600"/>
            <a:ext cx="8229600" cy="636588"/>
          </a:xfrm>
        </p:spPr>
        <p:txBody>
          <a:bodyPr wrap="square"/>
          <a:lstStyle>
            <a:lvl1pPr>
              <a:defRPr sz="3200" baseline="0">
                <a:solidFill>
                  <a:schemeClr val="bg1"/>
                </a:solidFill>
              </a:defRPr>
            </a:lvl1pPr>
          </a:lstStyle>
          <a:p>
            <a:r>
              <a:rPr lang="en-US" dirty="0" smtClean="0"/>
              <a:t>Large Headline Here</a:t>
            </a:r>
            <a:endParaRPr lang="en-US" dirty="0"/>
          </a:p>
        </p:txBody>
      </p:sp>
      <p:sp>
        <p:nvSpPr>
          <p:cNvPr id="4" name="Date Placeholder 3"/>
          <p:cNvSpPr>
            <a:spLocks noGrp="1"/>
          </p:cNvSpPr>
          <p:nvPr userDrawn="1">
            <p:ph type="dt" sz="half" idx="10"/>
          </p:nvPr>
        </p:nvSpPr>
        <p:spPr/>
        <p:txBody>
          <a:bodyPr/>
          <a:lstStyle/>
          <a:p>
            <a:fld id="{73503F1D-DF49-46DE-ABEA-2CC4EEF43983}" type="datetime1">
              <a:rPr lang="en-US" smtClean="0">
                <a:solidFill>
                  <a:srgbClr val="000000">
                    <a:tint val="75000"/>
                  </a:srgbClr>
                </a:solidFill>
              </a:rPr>
              <a:pPr/>
              <a:t>8/8/2016</a:t>
            </a:fld>
            <a:endParaRPr lang="en-US" dirty="0">
              <a:solidFill>
                <a:srgbClr val="000000">
                  <a:tint val="75000"/>
                </a:srgbClr>
              </a:solidFill>
            </a:endParaRPr>
          </a:p>
        </p:txBody>
      </p:sp>
    </p:spTree>
    <p:extLst>
      <p:ext uri="{BB962C8B-B14F-4D97-AF65-F5344CB8AC3E}">
        <p14:creationId xmlns:p14="http://schemas.microsoft.com/office/powerpoint/2010/main" val="3265295604"/>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Large Quote &amp; Stat with Graphic">
    <p:bg>
      <p:bgPr>
        <a:solidFill>
          <a:schemeClr val="accent6"/>
        </a:solidFill>
        <a:effectLst/>
      </p:bgPr>
    </p:bg>
    <p:spTree>
      <p:nvGrpSpPr>
        <p:cNvPr id="1" name=""/>
        <p:cNvGrpSpPr/>
        <p:nvPr/>
      </p:nvGrpSpPr>
      <p:grpSpPr>
        <a:xfrm>
          <a:off x="0" y="0"/>
          <a:ext cx="0" cy="0"/>
          <a:chOff x="0" y="0"/>
          <a:chExt cx="0" cy="0"/>
        </a:xfrm>
      </p:grpSpPr>
      <p:sp>
        <p:nvSpPr>
          <p:cNvPr id="11" name="Freeform 5"/>
          <p:cNvSpPr>
            <a:spLocks/>
          </p:cNvSpPr>
          <p:nvPr userDrawn="1"/>
        </p:nvSpPr>
        <p:spPr bwMode="gray">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 name="Date Placeholder 3"/>
          <p:cNvSpPr>
            <a:spLocks noGrp="1"/>
          </p:cNvSpPr>
          <p:nvPr>
            <p:ph type="dt" sz="half" idx="10"/>
          </p:nvPr>
        </p:nvSpPr>
        <p:spPr/>
        <p:txBody>
          <a:bodyPr/>
          <a:lstStyle/>
          <a:p>
            <a:fld id="{50E0A033-DF6C-45E1-9FB8-C2224BEF5B92}" type="datetime1">
              <a:rPr lang="en-US" smtClean="0">
                <a:solidFill>
                  <a:srgbClr val="000000">
                    <a:tint val="75000"/>
                  </a:srgbClr>
                </a:solidFill>
              </a:rPr>
              <a:pPr/>
              <a:t>8/8/2016</a:t>
            </a:fld>
            <a:endParaRPr lang="en-US" dirty="0">
              <a:solidFill>
                <a:srgbClr val="000000">
                  <a:tint val="75000"/>
                </a:srgbClr>
              </a:solidFill>
            </a:endParaRPr>
          </a:p>
        </p:txBody>
      </p:sp>
      <p:sp>
        <p:nvSpPr>
          <p:cNvPr id="10" name="Text Placeholder 9"/>
          <p:cNvSpPr>
            <a:spLocks noGrp="1"/>
          </p:cNvSpPr>
          <p:nvPr>
            <p:ph type="body" sz="quarter" idx="14" hasCustomPrompt="1"/>
          </p:nvPr>
        </p:nvSpPr>
        <p:spPr>
          <a:xfrm>
            <a:off x="457200" y="990600"/>
            <a:ext cx="3886200" cy="3429000"/>
          </a:xfrm>
        </p:spPr>
        <p:txBody>
          <a:bodyPr anchor="b"/>
          <a:lstStyle>
            <a:lvl1pPr marL="0" indent="0" algn="l">
              <a:lnSpc>
                <a:spcPct val="110000"/>
              </a:lnSpc>
              <a:spcBef>
                <a:spcPts val="600"/>
              </a:spcBef>
              <a:spcAft>
                <a:spcPts val="1200"/>
              </a:spcAft>
              <a:buNone/>
              <a:defRPr sz="4000">
                <a:solidFill>
                  <a:schemeClr val="bg1"/>
                </a:solidFill>
              </a:defRPr>
            </a:lvl1pPr>
          </a:lstStyle>
          <a:p>
            <a:pPr lvl="0"/>
            <a:r>
              <a:rPr lang="en-US" dirty="0" smtClean="0"/>
              <a:t>Alarming Statistic or Data Point Goes in This Column</a:t>
            </a:r>
          </a:p>
        </p:txBody>
      </p:sp>
      <p:pic>
        <p:nvPicPr>
          <p:cNvPr id="14"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15" name="TextBox 14"/>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sp>
        <p:nvSpPr>
          <p:cNvPr id="13" name="Text Placeholder 12"/>
          <p:cNvSpPr>
            <a:spLocks noGrp="1"/>
          </p:cNvSpPr>
          <p:nvPr>
            <p:ph type="body" sz="quarter" idx="15" hasCustomPrompt="1"/>
          </p:nvPr>
        </p:nvSpPr>
        <p:spPr>
          <a:xfrm>
            <a:off x="457200" y="4419600"/>
            <a:ext cx="3886200" cy="1676400"/>
          </a:xfrm>
        </p:spPr>
        <p:txBody>
          <a:bodyPr/>
          <a:lstStyle>
            <a:lvl1pPr algn="r" defTabSz="914400" rtl="0" eaLnBrk="1" latinLnBrk="0" hangingPunct="1">
              <a:lnSpc>
                <a:spcPct val="85000"/>
              </a:lnSpc>
              <a:spcBef>
                <a:spcPct val="0"/>
              </a:spcBef>
              <a:buNone/>
              <a:defRPr lang="en-US" sz="9600" kern="1200" baseline="0" dirty="0" smtClean="0">
                <a:solidFill>
                  <a:schemeClr val="bg1"/>
                </a:solidFill>
                <a:latin typeface="+mn-lt"/>
                <a:ea typeface="+mj-ea"/>
                <a:cs typeface="+mj-cs"/>
              </a:defRPr>
            </a:lvl1pPr>
          </a:lstStyle>
          <a:p>
            <a:pPr lvl="0"/>
            <a:r>
              <a:rPr lang="en-US" dirty="0" smtClean="0"/>
              <a:t>XX%</a:t>
            </a:r>
            <a:endParaRPr lang="en-US" dirty="0"/>
          </a:p>
        </p:txBody>
      </p:sp>
      <p:sp>
        <p:nvSpPr>
          <p:cNvPr id="40"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pic>
        <p:nvPicPr>
          <p:cNvPr id="42" name="Picture 2"/>
          <p:cNvPicPr>
            <a:picLocks noChangeAspect="1" noChangeArrowheads="1"/>
          </p:cNvPicPr>
          <p:nvPr userDrawn="1"/>
        </p:nvPicPr>
        <p:blipFill>
          <a:blip r:embed="rId3" cstate="print"/>
          <a:srcRect/>
          <a:stretch>
            <a:fillRect/>
          </a:stretch>
        </p:blipFill>
        <p:spPr bwMode="auto">
          <a:xfrm>
            <a:off x="7405688" y="6493686"/>
            <a:ext cx="1289304" cy="292877"/>
          </a:xfrm>
          <a:prstGeom prst="rect">
            <a:avLst/>
          </a:prstGeom>
          <a:noFill/>
          <a:ln w="9525">
            <a:noFill/>
            <a:miter lim="800000"/>
            <a:headEnd/>
            <a:tailEnd/>
          </a:ln>
          <a:effectLst/>
        </p:spPr>
      </p:pic>
    </p:spTree>
    <p:extLst>
      <p:ext uri="{BB962C8B-B14F-4D97-AF65-F5344CB8AC3E}">
        <p14:creationId xmlns:p14="http://schemas.microsoft.com/office/powerpoint/2010/main" val="1276710827"/>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Background Image and Quote Box">
    <p:bg>
      <p:bgPr>
        <a:solidFill>
          <a:schemeClr val="bg1">
            <a:lumMod val="75000"/>
          </a:schemeClr>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9144000" cy="6858000"/>
          </a:xfrm>
        </p:spPr>
        <p:txBody>
          <a:bodyPr vert="horz" lIns="4937760" tIns="1371600" rIns="457200" bIns="3749040" rtlCol="0" anchor="ctr">
            <a:noAutofit/>
          </a:bodyPr>
          <a:lstStyle>
            <a:lvl1pPr marL="0" indent="0" algn="ctr" defTabSz="914400" rtl="0" eaLnBrk="1" latinLnBrk="0" hangingPunct="1">
              <a:lnSpc>
                <a:spcPct val="95000"/>
              </a:lnSpc>
              <a:spcBef>
                <a:spcPts val="0"/>
              </a:spcBef>
              <a:spcAft>
                <a:spcPts val="900"/>
              </a:spcAft>
              <a:buClr>
                <a:schemeClr val="accent4"/>
              </a:buClr>
              <a:buFont typeface="Arial" pitchFamily="34" charset="0"/>
              <a:buNone/>
              <a:defRPr lang="en-US" sz="2000" kern="1200" baseline="0" dirty="0">
                <a:solidFill>
                  <a:schemeClr val="tx1"/>
                </a:solidFill>
                <a:latin typeface="+mn-lt"/>
                <a:ea typeface="+mn-ea"/>
                <a:cs typeface="+mn-cs"/>
              </a:defRPr>
            </a:lvl1pPr>
          </a:lstStyle>
          <a:p>
            <a:r>
              <a:rPr lang="en-US" dirty="0" smtClean="0"/>
              <a:t>Insert photo here, and send it to back using the Arrange tools.    The gray background shouldn’t be visible with a photo added.</a:t>
            </a:r>
            <a:br>
              <a:rPr lang="en-US" dirty="0" smtClean="0"/>
            </a:br>
            <a:r>
              <a:rPr lang="en-US" dirty="0" smtClean="0"/>
              <a:t>If you choose this layout, you may need to copy and paste the white convex box from the master page (so the image can hide behind it). They also won’t auto-update. </a:t>
            </a:r>
            <a:endParaRPr lang="en-US" dirty="0"/>
          </a:p>
        </p:txBody>
      </p:sp>
      <p:sp>
        <p:nvSpPr>
          <p:cNvPr id="2" name="Title 1"/>
          <p:cNvSpPr>
            <a:spLocks noGrp="1"/>
          </p:cNvSpPr>
          <p:nvPr>
            <p:ph type="title" hasCustomPrompt="1"/>
          </p:nvPr>
        </p:nvSpPr>
        <p:spPr>
          <a:xfrm>
            <a:off x="457200" y="4800600"/>
            <a:ext cx="8229600" cy="1295400"/>
          </a:xfrm>
        </p:spPr>
        <p:txBody>
          <a:bodyPr wrap="square" anchor="ctr"/>
          <a:lstStyle>
            <a:lvl1pPr>
              <a:defRPr sz="4000" baseline="0">
                <a:solidFill>
                  <a:schemeClr val="accent6"/>
                </a:solidFill>
              </a:defRPr>
            </a:lvl1pPr>
          </a:lstStyle>
          <a:p>
            <a:r>
              <a:rPr lang="en-US" dirty="0" smtClean="0"/>
              <a:t>Large Takeaway Here</a:t>
            </a:r>
            <a:endParaRPr lang="en-US" dirty="0"/>
          </a:p>
        </p:txBody>
      </p:sp>
      <p:grpSp>
        <p:nvGrpSpPr>
          <p:cNvPr id="41" name="Group 40"/>
          <p:cNvGrpSpPr/>
          <p:nvPr userDrawn="1"/>
        </p:nvGrpSpPr>
        <p:grpSpPr>
          <a:xfrm>
            <a:off x="0" y="6166552"/>
            <a:ext cx="9144000" cy="706438"/>
            <a:chOff x="0" y="6166552"/>
            <a:chExt cx="9144000" cy="706438"/>
          </a:xfrm>
        </p:grpSpPr>
        <p:sp>
          <p:nvSpPr>
            <p:cNvPr id="11"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pic>
          <p:nvPicPr>
            <p:cNvPr id="14"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15" name="TextBox 14"/>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sp>
          <p:nvSpPr>
            <p:cNvPr id="38"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pic>
          <p:nvPicPr>
            <p:cNvPr id="40" name="Picture 2"/>
            <p:cNvPicPr>
              <a:picLocks noChangeAspect="1" noChangeArrowheads="1"/>
            </p:cNvPicPr>
            <p:nvPr userDrawn="1"/>
          </p:nvPicPr>
          <p:blipFill>
            <a:blip r:embed="rId3" cstate="print"/>
            <a:srcRect/>
            <a:stretch>
              <a:fillRect/>
            </a:stretch>
          </p:blipFill>
          <p:spPr bwMode="auto">
            <a:xfrm>
              <a:off x="7405688" y="6493686"/>
              <a:ext cx="1289304" cy="292877"/>
            </a:xfrm>
            <a:prstGeom prst="rect">
              <a:avLst/>
            </a:prstGeom>
            <a:noFill/>
            <a:ln w="9525">
              <a:noFill/>
              <a:miter lim="800000"/>
              <a:headEnd/>
              <a:tailEnd/>
            </a:ln>
            <a:effectLst/>
          </p:spPr>
        </p:pic>
      </p:grpSp>
      <p:sp>
        <p:nvSpPr>
          <p:cNvPr id="4" name="Date Placeholder 3"/>
          <p:cNvSpPr>
            <a:spLocks noGrp="1"/>
          </p:cNvSpPr>
          <p:nvPr userDrawn="1">
            <p:ph type="dt" sz="half" idx="10"/>
          </p:nvPr>
        </p:nvSpPr>
        <p:spPr/>
        <p:txBody>
          <a:bodyPr/>
          <a:lstStyle/>
          <a:p>
            <a:fld id="{725A7677-E337-402A-A222-AF86C1D4473F}" type="datetime1">
              <a:rPr lang="en-US" smtClean="0">
                <a:solidFill>
                  <a:srgbClr val="000000">
                    <a:tint val="75000"/>
                  </a:srgbClr>
                </a:solidFill>
              </a:rPr>
              <a:pPr/>
              <a:t>8/8/2016</a:t>
            </a:fld>
            <a:endParaRPr lang="en-US" dirty="0">
              <a:solidFill>
                <a:srgbClr val="000000">
                  <a:tint val="75000"/>
                </a:srgbClr>
              </a:solidFill>
            </a:endParaRPr>
          </a:p>
        </p:txBody>
      </p:sp>
    </p:spTree>
    <p:extLst>
      <p:ext uri="{BB962C8B-B14F-4D97-AF65-F5344CB8AC3E}">
        <p14:creationId xmlns:p14="http://schemas.microsoft.com/office/powerpoint/2010/main" val="383330596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1470"/>
            <a:ext cx="8229600" cy="822960"/>
          </a:xfrm>
        </p:spPr>
        <p:txBody>
          <a:bodyPr/>
          <a:lstStyle>
            <a:lvl1pPr>
              <a:defRPr baseline="0"/>
            </a:lvl1pPr>
          </a:lstStyle>
          <a:p>
            <a:r>
              <a:rPr lang="en-US" dirty="0" smtClean="0"/>
              <a:t>Click to edit master title style, sentence case, 32pt, room for a two-line title</a:t>
            </a:r>
            <a:endParaRPr lang="en-US" dirty="0"/>
          </a:p>
        </p:txBody>
      </p:sp>
      <p:sp>
        <p:nvSpPr>
          <p:cNvPr id="3" name="Content Placeholder 2"/>
          <p:cNvSpPr>
            <a:spLocks noGrp="1"/>
          </p:cNvSpPr>
          <p:nvPr>
            <p:ph idx="1" hasCustomPrompt="1"/>
          </p:nvPr>
        </p:nvSpPr>
        <p:spPr>
          <a:xfrm>
            <a:off x="457200" y="1452323"/>
            <a:ext cx="5486400" cy="4848224"/>
          </a:xfrm>
          <a:prstGeom prst="rect">
            <a:avLst/>
          </a:prstGeom>
        </p:spPr>
        <p:txBody>
          <a:bodyPr/>
          <a:lstStyle>
            <a:lvl1pPr marL="233363" indent="-233363" algn="l" defTabSz="914400" rtl="0" eaLnBrk="1" latinLnBrk="0" hangingPunct="1">
              <a:lnSpc>
                <a:spcPct val="95000"/>
              </a:lnSpc>
              <a:spcBef>
                <a:spcPts val="700"/>
              </a:spcBef>
              <a:spcAft>
                <a:spcPts val="300"/>
              </a:spcAft>
              <a:buClr>
                <a:schemeClr val="accent3"/>
              </a:buClr>
              <a:buFont typeface="Arial" pitchFamily="34" charset="0"/>
              <a:buChar char="•"/>
              <a:defRPr lang="en-US" sz="2000" kern="1200" dirty="0" smtClean="0">
                <a:solidFill>
                  <a:schemeClr val="tx1"/>
                </a:solidFill>
                <a:latin typeface="+mn-lt"/>
                <a:ea typeface="+mn-ea"/>
                <a:cs typeface="+mn-cs"/>
              </a:defRPr>
            </a:lvl1pPr>
            <a:lvl2pPr marL="574675" indent="-231775" algn="l" defTabSz="914400" rtl="0" eaLnBrk="1" latinLnBrk="0" hangingPunct="1">
              <a:lnSpc>
                <a:spcPct val="95000"/>
              </a:lnSpc>
              <a:spcBef>
                <a:spcPts val="2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2pPr>
          </a:lstStyle>
          <a:p>
            <a:pPr lvl="0"/>
            <a:r>
              <a:rPr lang="en-US" dirty="0" smtClean="0"/>
              <a:t>Click to edit Master text styles, sentence case, 20pt</a:t>
            </a:r>
          </a:p>
          <a:p>
            <a:pPr lvl="1"/>
            <a:r>
              <a:rPr lang="en-US" dirty="0" smtClean="0"/>
              <a:t>Second level, sentence case, 18pt</a:t>
            </a:r>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PS Product: Probl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0200"/>
            <a:ext cx="8229600" cy="674688"/>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57200" y="1276350"/>
            <a:ext cx="8229600" cy="5111749"/>
          </a:xfrm>
        </p:spPr>
        <p:txBody>
          <a:bodyPr/>
          <a:lstStyle>
            <a:lvl1pPr>
              <a:spcBef>
                <a:spcPts val="600"/>
              </a:spcBef>
              <a:spcAft>
                <a:spcPts val="400"/>
              </a:spcAft>
              <a:defRPr sz="2400"/>
            </a:lvl1pPr>
            <a:lvl2pPr>
              <a:lnSpc>
                <a:spcPct val="95000"/>
              </a:lnSpc>
              <a:spcBef>
                <a:spcPts val="600"/>
              </a:spcBef>
              <a:spcAft>
                <a:spcPts val="400"/>
              </a:spcAft>
              <a:defRPr/>
            </a:lvl2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p>
            <a:fld id="{D7753623-2F49-4AA8-B4BD-69AAF9146489}" type="datetime1">
              <a:rPr lang="en-US" smtClean="0">
                <a:solidFill>
                  <a:srgbClr val="000000">
                    <a:tint val="75000"/>
                  </a:srgbClr>
                </a:solidFill>
              </a:rPr>
              <a:pPr/>
              <a:t>8/8/2016</a:t>
            </a:fld>
            <a:endParaRPr lang="en-US" dirty="0">
              <a:solidFill>
                <a:srgbClr val="000000">
                  <a:tint val="75000"/>
                </a:srgbClr>
              </a:solidFill>
            </a:endParaRPr>
          </a:p>
        </p:txBody>
      </p:sp>
      <p:sp>
        <p:nvSpPr>
          <p:cNvPr id="7" name="Rectangle 6"/>
          <p:cNvSpPr/>
          <p:nvPr userDrawn="1"/>
        </p:nvSpPr>
        <p:spPr>
          <a:xfrm>
            <a:off x="6773863" y="152400"/>
            <a:ext cx="1210468" cy="2770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catd_gen_off_patent_bp1"/>
          <p:cNvSpPr txBox="1">
            <a:spLocks/>
          </p:cNvSpPr>
          <p:nvPr userDrawn="1"/>
        </p:nvSpPr>
        <p:spPr bwMode="ltGray">
          <a:xfrm>
            <a:off x="6789737" y="152400"/>
            <a:ext cx="2206626" cy="279400"/>
          </a:xfrm>
          <a:prstGeom prst="rect">
            <a:avLst/>
          </a:prstGeom>
        </p:spPr>
        <p:txBody>
          <a:bodyPr vert="horz" lIns="0" tIns="0" rIns="0" bIns="0" rtlCol="0" anchor="ctr">
            <a:normAutofit/>
          </a:bodyPr>
          <a:lstStyle/>
          <a:p>
            <a:pPr marL="225425" indent="-225425" algn="ctr">
              <a:lnSpc>
                <a:spcPct val="95000"/>
              </a:lnSpc>
              <a:spcBef>
                <a:spcPts val="900"/>
              </a:spcBef>
              <a:spcAft>
                <a:spcPts val="400"/>
              </a:spcAft>
              <a:buClr>
                <a:srgbClr val="DC4B0A"/>
              </a:buClr>
              <a:defRPr/>
            </a:pPr>
            <a:r>
              <a:rPr lang="en-US" sz="1400" cap="all" spc="100" dirty="0" smtClean="0">
                <a:solidFill>
                  <a:prstClr val="white"/>
                </a:solidFill>
                <a:latin typeface="Franklin Gothic Medium"/>
              </a:rPr>
              <a:t>PROBLEM</a:t>
            </a:r>
            <a:r>
              <a:rPr lang="en-US" sz="1400" cap="all" spc="100" dirty="0" smtClean="0">
                <a:solidFill>
                  <a:srgbClr val="000000">
                    <a:lumMod val="50000"/>
                    <a:lumOff val="50000"/>
                  </a:srgbClr>
                </a:solidFill>
                <a:latin typeface="Franklin Gothic Medium"/>
              </a:rPr>
              <a:t>  </a:t>
            </a:r>
            <a:r>
              <a:rPr lang="en-US" sz="1400" cap="all" spc="100" dirty="0" smtClean="0">
                <a:solidFill>
                  <a:prstClr val="white"/>
                </a:solidFill>
                <a:latin typeface="Franklin Gothic Medium"/>
              </a:rPr>
              <a:t>&gt;  </a:t>
            </a:r>
            <a:r>
              <a:rPr lang="en-US" sz="1400" cap="all" spc="100" dirty="0" smtClean="0">
                <a:solidFill>
                  <a:srgbClr val="000000">
                    <a:lumMod val="50000"/>
                    <a:lumOff val="50000"/>
                  </a:srgbClr>
                </a:solidFill>
                <a:latin typeface="Franklin Gothic Medium"/>
              </a:rPr>
              <a:t>SOLUTION</a:t>
            </a:r>
          </a:p>
        </p:txBody>
      </p:sp>
    </p:spTree>
    <p:extLst>
      <p:ext uri="{BB962C8B-B14F-4D97-AF65-F5344CB8AC3E}">
        <p14:creationId xmlns:p14="http://schemas.microsoft.com/office/powerpoint/2010/main" val="3018449060"/>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PS Product: Solu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0200"/>
            <a:ext cx="8229600" cy="674688"/>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57200" y="1276350"/>
            <a:ext cx="8229600" cy="5111749"/>
          </a:xfrm>
        </p:spPr>
        <p:txBody>
          <a:bodyPr/>
          <a:lstStyle>
            <a:lvl1pPr>
              <a:spcBef>
                <a:spcPts val="600"/>
              </a:spcBef>
              <a:spcAft>
                <a:spcPts val="400"/>
              </a:spcAft>
              <a:defRPr sz="2400"/>
            </a:lvl1pPr>
            <a:lvl2pPr>
              <a:lnSpc>
                <a:spcPct val="95000"/>
              </a:lnSpc>
              <a:spcBef>
                <a:spcPts val="600"/>
              </a:spcBef>
              <a:spcAft>
                <a:spcPts val="400"/>
              </a:spcAft>
              <a:defRPr/>
            </a:lvl2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p>
            <a:fld id="{FBEFD321-8428-4FA3-977A-3765B8988B7A}" type="datetime1">
              <a:rPr lang="en-US" smtClean="0">
                <a:solidFill>
                  <a:srgbClr val="000000">
                    <a:tint val="75000"/>
                  </a:srgbClr>
                </a:solidFill>
              </a:rPr>
              <a:pPr/>
              <a:t>8/8/2016</a:t>
            </a:fld>
            <a:endParaRPr lang="en-US" dirty="0">
              <a:solidFill>
                <a:srgbClr val="000000">
                  <a:tint val="75000"/>
                </a:srgbClr>
              </a:solidFill>
            </a:endParaRPr>
          </a:p>
        </p:txBody>
      </p:sp>
      <p:sp>
        <p:nvSpPr>
          <p:cNvPr id="7" name="Rectangle 6"/>
          <p:cNvSpPr/>
          <p:nvPr userDrawn="1"/>
        </p:nvSpPr>
        <p:spPr>
          <a:xfrm>
            <a:off x="7759700" y="152400"/>
            <a:ext cx="1239044" cy="2770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catd_gen_off_patent_bp1"/>
          <p:cNvSpPr txBox="1">
            <a:spLocks/>
          </p:cNvSpPr>
          <p:nvPr userDrawn="1"/>
        </p:nvSpPr>
        <p:spPr bwMode="ltGray">
          <a:xfrm>
            <a:off x="6789737" y="152400"/>
            <a:ext cx="2206626" cy="279400"/>
          </a:xfrm>
          <a:prstGeom prst="rect">
            <a:avLst/>
          </a:prstGeom>
        </p:spPr>
        <p:txBody>
          <a:bodyPr vert="horz" lIns="0" tIns="0" rIns="0" bIns="0" rtlCol="0" anchor="ctr">
            <a:normAutofit/>
          </a:bodyPr>
          <a:lstStyle/>
          <a:p>
            <a:pPr marL="225425" indent="-225425" algn="ctr">
              <a:lnSpc>
                <a:spcPct val="95000"/>
              </a:lnSpc>
              <a:spcBef>
                <a:spcPts val="900"/>
              </a:spcBef>
              <a:spcAft>
                <a:spcPts val="400"/>
              </a:spcAft>
              <a:buClr>
                <a:srgbClr val="DC4B0A"/>
              </a:buClr>
              <a:defRPr/>
            </a:pPr>
            <a:r>
              <a:rPr lang="en-US" sz="1400" cap="all" spc="100" dirty="0" smtClean="0">
                <a:solidFill>
                  <a:srgbClr val="000000">
                    <a:lumMod val="50000"/>
                    <a:lumOff val="50000"/>
                  </a:srgbClr>
                </a:solidFill>
                <a:latin typeface="Franklin Gothic Medium"/>
              </a:rPr>
              <a:t>PROBLEM  </a:t>
            </a:r>
            <a:r>
              <a:rPr lang="en-US" sz="1400" cap="all" spc="100" dirty="0" smtClean="0">
                <a:solidFill>
                  <a:prstClr val="white"/>
                </a:solidFill>
                <a:latin typeface="Franklin Gothic Medium"/>
              </a:rPr>
              <a:t>&gt;  SOLUTION</a:t>
            </a:r>
          </a:p>
        </p:txBody>
      </p:sp>
    </p:spTree>
    <p:extLst>
      <p:ext uri="{BB962C8B-B14F-4D97-AF65-F5344CB8AC3E}">
        <p14:creationId xmlns:p14="http://schemas.microsoft.com/office/powerpoint/2010/main" val="1956312450"/>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Don't Use Any Layouts Past This Slide">
    <p:bg>
      <p:bgPr>
        <a:solidFill>
          <a:srgbClr val="FF0000"/>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62E76A5-DCF3-4AB7-857E-75503E3C3386}" type="datetime1">
              <a:rPr lang="en-US" smtClean="0">
                <a:solidFill>
                  <a:srgbClr val="000000">
                    <a:tint val="75000"/>
                  </a:srgbClr>
                </a:solidFill>
              </a:rPr>
              <a:pPr/>
              <a:t>8/8/2016</a:t>
            </a:fld>
            <a:endParaRPr lang="en-US" dirty="0">
              <a:solidFill>
                <a:srgbClr val="000000">
                  <a:tint val="75000"/>
                </a:srgbClr>
              </a:solidFill>
            </a:endParaRPr>
          </a:p>
        </p:txBody>
      </p:sp>
      <p:sp>
        <p:nvSpPr>
          <p:cNvPr id="5" name="Rectangle 4"/>
          <p:cNvSpPr/>
          <p:nvPr userDrawn="1"/>
        </p:nvSpPr>
        <p:spPr>
          <a:xfrm>
            <a:off x="739156" y="2598003"/>
            <a:ext cx="7665688" cy="1661993"/>
          </a:xfrm>
          <a:prstGeom prst="rect">
            <a:avLst/>
          </a:prstGeom>
        </p:spPr>
        <p:txBody>
          <a:bodyPr wrap="none">
            <a:spAutoFit/>
          </a:bodyPr>
          <a:lstStyle/>
          <a:p>
            <a:pPr algn="ctr">
              <a:lnSpc>
                <a:spcPct val="85000"/>
              </a:lnSpc>
              <a:spcBef>
                <a:spcPct val="0"/>
              </a:spcBef>
            </a:pPr>
            <a:r>
              <a:rPr lang="en-US" sz="6000" dirty="0" smtClean="0">
                <a:solidFill>
                  <a:prstClr val="white"/>
                </a:solidFill>
                <a:latin typeface="Franklin Gothic Medium"/>
              </a:rPr>
              <a:t>Don’t Use Any Layouts </a:t>
            </a:r>
            <a:br>
              <a:rPr lang="en-US" sz="6000" dirty="0" smtClean="0">
                <a:solidFill>
                  <a:prstClr val="white"/>
                </a:solidFill>
                <a:latin typeface="Franklin Gothic Medium"/>
              </a:rPr>
            </a:br>
            <a:r>
              <a:rPr lang="en-US" sz="6000" dirty="0" smtClean="0">
                <a:solidFill>
                  <a:prstClr val="white"/>
                </a:solidFill>
                <a:latin typeface="Franklin Gothic Medium"/>
              </a:rPr>
              <a:t>Past This Slide</a:t>
            </a:r>
            <a:endParaRPr lang="en-US" sz="6000" dirty="0">
              <a:solidFill>
                <a:prstClr val="white"/>
              </a:solidFill>
              <a:latin typeface="Franklin Gothic Medium"/>
            </a:endParaRPr>
          </a:p>
        </p:txBody>
      </p:sp>
      <p:sp>
        <p:nvSpPr>
          <p:cNvPr id="6"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3898022365"/>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1"/>
            <a:ext cx="8229600" cy="10613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Content Placeholder 2"/>
          <p:cNvSpPr>
            <a:spLocks noGrp="1"/>
          </p:cNvSpPr>
          <p:nvPr>
            <p:ph idx="1"/>
          </p:nvPr>
        </p:nvSpPr>
        <p:spPr>
          <a:xfrm>
            <a:off x="457200" y="1632857"/>
            <a:ext cx="8229600" cy="44933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3271115"/>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1_Logo Slide">
    <p:spTree>
      <p:nvGrpSpPr>
        <p:cNvPr id="1" name=""/>
        <p:cNvGrpSpPr/>
        <p:nvPr/>
      </p:nvGrpSpPr>
      <p:grpSpPr>
        <a:xfrm>
          <a:off x="0" y="0"/>
          <a:ext cx="0" cy="0"/>
          <a:chOff x="0" y="0"/>
          <a:chExt cx="0" cy="0"/>
        </a:xfrm>
      </p:grpSpPr>
      <p:pic>
        <p:nvPicPr>
          <p:cNvPr id="4" name="Picture 3" descr="ESI_logo_1c_RGB.png"/>
          <p:cNvPicPr>
            <a:picLocks noChangeAspect="1"/>
          </p:cNvPicPr>
          <p:nvPr/>
        </p:nvPicPr>
        <p:blipFill>
          <a:blip r:embed="rId2" cstate="print"/>
          <a:stretch>
            <a:fillRect/>
          </a:stretch>
        </p:blipFill>
        <p:spPr>
          <a:xfrm>
            <a:off x="3200400" y="3143715"/>
            <a:ext cx="2743200" cy="570570"/>
          </a:xfrm>
          <a:prstGeom prst="rect">
            <a:avLst/>
          </a:prstGeom>
        </p:spPr>
      </p:pic>
      <p:sp>
        <p:nvSpPr>
          <p:cNvPr id="5" name="Rectangle 4"/>
          <p:cNvSpPr/>
          <p:nvPr/>
        </p:nvSpPr>
        <p:spPr>
          <a:xfrm>
            <a:off x="7289775" y="6450496"/>
            <a:ext cx="1381539" cy="407504"/>
          </a:xfrm>
          <a:prstGeom prst="rect">
            <a:avLst/>
          </a:prstGeom>
          <a:solidFill>
            <a:schemeClr val="bg2"/>
          </a:solidFill>
        </p:spPr>
        <p:txBody>
          <a:bodyPr wrap="square" lIns="91440" tIns="91440" rIns="91440" bIns="91440" rtlCol="0" anchor="ctr">
            <a:noAutofit/>
          </a:bodyPr>
          <a:lstStyle/>
          <a:p>
            <a:pPr algn="ctr" defTabSz="820583">
              <a:lnSpc>
                <a:spcPct val="90000"/>
              </a:lnSpc>
              <a:spcAft>
                <a:spcPts val="700"/>
              </a:spcAft>
            </a:pPr>
            <a:endParaRPr lang="en-US" sz="1600" dirty="0" err="1" smtClean="0">
              <a:solidFill>
                <a:prstClr val="white"/>
              </a:solidFill>
            </a:endParaRPr>
          </a:p>
        </p:txBody>
      </p:sp>
    </p:spTree>
    <p:extLst>
      <p:ext uri="{BB962C8B-B14F-4D97-AF65-F5344CB8AC3E}">
        <p14:creationId xmlns:p14="http://schemas.microsoft.com/office/powerpoint/2010/main" val="408630945"/>
      </p:ext>
    </p:extLst>
  </p:cSld>
  <p:clrMapOvr>
    <a:masterClrMapping/>
  </p:clrMapOvr>
  <p:transition/>
  <p:hf hdr="0" ftr="0" dt="0"/>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1-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1471"/>
            <a:ext cx="8229600" cy="340360"/>
          </a:xfrm>
        </p:spPr>
        <p:txBody>
          <a:bodyPr wrap="square"/>
          <a:lstStyle>
            <a:lvl1pPr>
              <a:defRPr/>
            </a:lvl1pPr>
          </a:lstStyle>
          <a:p>
            <a:r>
              <a:rPr lang="en-US" dirty="0" smtClean="0"/>
              <a:t>Click to edit master title, sentence case, 32pt</a:t>
            </a:r>
            <a:endParaRPr lang="en-US" dirty="0"/>
          </a:p>
        </p:txBody>
      </p:sp>
      <p:sp>
        <p:nvSpPr>
          <p:cNvPr id="3" name="Content Placeholder 2"/>
          <p:cNvSpPr>
            <a:spLocks noGrp="1"/>
          </p:cNvSpPr>
          <p:nvPr>
            <p:ph idx="1" hasCustomPrompt="1"/>
          </p:nvPr>
        </p:nvSpPr>
        <p:spPr>
          <a:xfrm>
            <a:off x="457200" y="942300"/>
            <a:ext cx="8229600" cy="5210444"/>
          </a:xfrm>
          <a:prstGeom prst="rect">
            <a:avLst/>
          </a:prstGeom>
        </p:spPr>
        <p:txBody>
          <a:bodyPr/>
          <a:lstStyle>
            <a:lvl1pPr marL="233363" indent="-233363" algn="l" defTabSz="914400" rtl="0" eaLnBrk="1" latinLnBrk="0" hangingPunct="1">
              <a:lnSpc>
                <a:spcPct val="95000"/>
              </a:lnSpc>
              <a:spcBef>
                <a:spcPts val="700"/>
              </a:spcBef>
              <a:spcAft>
                <a:spcPts val="300"/>
              </a:spcAft>
              <a:buClr>
                <a:schemeClr val="accent3"/>
              </a:buClr>
              <a:buFont typeface="Arial" pitchFamily="34" charset="0"/>
              <a:buChar char="•"/>
              <a:defRPr lang="en-US" sz="2000" kern="1200" dirty="0" smtClean="0">
                <a:solidFill>
                  <a:schemeClr val="tx1"/>
                </a:solidFill>
                <a:latin typeface="+mn-lt"/>
                <a:ea typeface="+mn-ea"/>
                <a:cs typeface="+mn-cs"/>
              </a:defRPr>
            </a:lvl1pPr>
            <a:lvl2pPr marL="574675" indent="-231775" algn="l" defTabSz="914400" rtl="0" eaLnBrk="1" latinLnBrk="0" hangingPunct="1">
              <a:lnSpc>
                <a:spcPct val="95000"/>
              </a:lnSpc>
              <a:spcBef>
                <a:spcPts val="200"/>
              </a:spcBef>
              <a:spcAft>
                <a:spcPts val="500"/>
              </a:spcAft>
              <a:buClr>
                <a:schemeClr val="accent1"/>
              </a:buClr>
              <a:buFont typeface="Arial" pitchFamily="34" charset="0"/>
              <a:buChar char="•"/>
              <a:defRPr sz="1800"/>
            </a:lvl2pPr>
          </a:lstStyle>
          <a:p>
            <a:pPr lvl="0"/>
            <a:r>
              <a:rPr lang="en-US" dirty="0" smtClean="0"/>
              <a:t>Click to edit Master text styles, sentence case, 20pt</a:t>
            </a:r>
          </a:p>
          <a:p>
            <a:pPr lvl="1"/>
            <a:r>
              <a:rPr lang="en-US" dirty="0" smtClean="0"/>
              <a:t>Second level, sentence case, 18pt</a:t>
            </a:r>
          </a:p>
        </p:txBody>
      </p:sp>
    </p:spTree>
    <p:extLst>
      <p:ext uri="{BB962C8B-B14F-4D97-AF65-F5344CB8AC3E}">
        <p14:creationId xmlns:p14="http://schemas.microsoft.com/office/powerpoint/2010/main" val="3802662299"/>
      </p:ext>
    </p:extLst>
  </p:cSld>
  <p:clrMapOvr>
    <a:masterClrMapping/>
  </p:clrMapOvr>
  <p:transition/>
  <p:hf hdr="0" ftr="0" dt="0"/>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1-Line Title, No Content Specifi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2104"/>
            <a:ext cx="8229600" cy="340360"/>
          </a:xfrm>
        </p:spPr>
        <p:txBody>
          <a:bodyPr wrap="square"/>
          <a:lstStyle>
            <a:lvl1pPr>
              <a:defRPr/>
            </a:lvl1pPr>
          </a:lstStyle>
          <a:p>
            <a:r>
              <a:rPr lang="en-US" dirty="0" smtClean="0"/>
              <a:t>Click to edit master title, sentence case, 32pt</a:t>
            </a:r>
            <a:endParaRPr lang="en-US" dirty="0"/>
          </a:p>
        </p:txBody>
      </p:sp>
    </p:spTree>
    <p:extLst>
      <p:ext uri="{BB962C8B-B14F-4D97-AF65-F5344CB8AC3E}">
        <p14:creationId xmlns:p14="http://schemas.microsoft.com/office/powerpoint/2010/main" val="26027396"/>
      </p:ext>
    </p:extLst>
  </p:cSld>
  <p:clrMapOvr>
    <a:masterClrMapping/>
  </p:clrMapOvr>
  <p:transition/>
  <p:hf hdr="0" ftr="0" dt="0"/>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1470"/>
            <a:ext cx="8229600" cy="822960"/>
          </a:xfrm>
        </p:spPr>
        <p:txBody>
          <a:bodyPr/>
          <a:lstStyle>
            <a:lvl1pPr>
              <a:defRPr baseline="0"/>
            </a:lvl1pPr>
          </a:lstStyle>
          <a:p>
            <a:r>
              <a:rPr lang="en-US" dirty="0" smtClean="0"/>
              <a:t>Click to edit master title style, sentence case, 32pt, room for a two-line title</a:t>
            </a:r>
            <a:endParaRPr lang="en-US" dirty="0"/>
          </a:p>
        </p:txBody>
      </p:sp>
      <p:sp>
        <p:nvSpPr>
          <p:cNvPr id="3" name="Content Placeholder 2"/>
          <p:cNvSpPr>
            <a:spLocks noGrp="1"/>
          </p:cNvSpPr>
          <p:nvPr>
            <p:ph idx="1" hasCustomPrompt="1"/>
          </p:nvPr>
        </p:nvSpPr>
        <p:spPr>
          <a:xfrm>
            <a:off x="457200" y="1452323"/>
            <a:ext cx="8229600" cy="4848224"/>
          </a:xfrm>
          <a:prstGeom prst="rect">
            <a:avLst/>
          </a:prstGeom>
        </p:spPr>
        <p:txBody>
          <a:bodyPr/>
          <a:lstStyle>
            <a:lvl1pPr marL="233363" indent="-233363" algn="l" defTabSz="914400" rtl="0" eaLnBrk="1" latinLnBrk="0" hangingPunct="1">
              <a:lnSpc>
                <a:spcPct val="95000"/>
              </a:lnSpc>
              <a:spcBef>
                <a:spcPts val="700"/>
              </a:spcBef>
              <a:spcAft>
                <a:spcPts val="300"/>
              </a:spcAft>
              <a:buClr>
                <a:schemeClr val="accent3"/>
              </a:buClr>
              <a:buFont typeface="Arial" pitchFamily="34" charset="0"/>
              <a:buChar char="•"/>
              <a:defRPr lang="en-US" sz="2000" kern="1200" dirty="0" smtClean="0">
                <a:solidFill>
                  <a:schemeClr val="tx1"/>
                </a:solidFill>
                <a:latin typeface="+mn-lt"/>
                <a:ea typeface="+mn-ea"/>
                <a:cs typeface="+mn-cs"/>
              </a:defRPr>
            </a:lvl1pPr>
            <a:lvl2pPr marL="574675" indent="-231775" algn="l" defTabSz="914400" rtl="0" eaLnBrk="1" latinLnBrk="0" hangingPunct="1">
              <a:lnSpc>
                <a:spcPct val="95000"/>
              </a:lnSpc>
              <a:spcBef>
                <a:spcPts val="2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2pPr>
          </a:lstStyle>
          <a:p>
            <a:pPr lvl="0"/>
            <a:r>
              <a:rPr lang="en-US" dirty="0" smtClean="0"/>
              <a:t>Click to edit Master text styles, sentence case, 20pt</a:t>
            </a:r>
          </a:p>
          <a:p>
            <a:pPr lvl="1"/>
            <a:r>
              <a:rPr lang="en-US" dirty="0" smtClean="0"/>
              <a:t>Second level, sentence case, 18pt</a:t>
            </a:r>
          </a:p>
        </p:txBody>
      </p:sp>
    </p:spTree>
    <p:extLst>
      <p:ext uri="{BB962C8B-B14F-4D97-AF65-F5344CB8AC3E}">
        <p14:creationId xmlns:p14="http://schemas.microsoft.com/office/powerpoint/2010/main" val="2367959317"/>
      </p:ext>
    </p:extLst>
  </p:cSld>
  <p:clrMapOvr>
    <a:masterClrMapping/>
  </p:clrMapOvr>
  <p:transition/>
  <p:hf hdr="0" ftr="0" dt="0"/>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1_Main Title Slide (No Photo)">
    <p:spTree>
      <p:nvGrpSpPr>
        <p:cNvPr id="1" name=""/>
        <p:cNvGrpSpPr/>
        <p:nvPr/>
      </p:nvGrpSpPr>
      <p:grpSpPr>
        <a:xfrm>
          <a:off x="0" y="0"/>
          <a:ext cx="0" cy="0"/>
          <a:chOff x="0" y="0"/>
          <a:chExt cx="0" cy="0"/>
        </a:xfrm>
      </p:grpSpPr>
      <p:sp>
        <p:nvSpPr>
          <p:cNvPr id="11" name="Oval 10"/>
          <p:cNvSpPr/>
          <p:nvPr/>
        </p:nvSpPr>
        <p:spPr>
          <a:xfrm>
            <a:off x="8686800" y="2961752"/>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0583"/>
            <a:endParaRPr lang="en-US" sz="1600">
              <a:solidFill>
                <a:prstClr val="white"/>
              </a:solidFill>
            </a:endParaRPr>
          </a:p>
        </p:txBody>
      </p:sp>
      <p:sp>
        <p:nvSpPr>
          <p:cNvPr id="2" name="Title 1"/>
          <p:cNvSpPr>
            <a:spLocks noGrp="1"/>
          </p:cNvSpPr>
          <p:nvPr>
            <p:ph type="ctrTitle" hasCustomPrompt="1"/>
          </p:nvPr>
        </p:nvSpPr>
        <p:spPr bwMode="black">
          <a:xfrm>
            <a:off x="919530" y="2988575"/>
            <a:ext cx="7460796" cy="812800"/>
          </a:xfrm>
        </p:spPr>
        <p:txBody>
          <a:bodyPr lIns="0" tIns="0" rIns="0" bIns="0" anchor="t" anchorCtr="0">
            <a:noAutofit/>
          </a:bodyPr>
          <a:lstStyle>
            <a:lvl1pPr algn="l">
              <a:lnSpc>
                <a:spcPct val="80000"/>
              </a:lnSpc>
              <a:defRPr sz="3600" baseline="0">
                <a:solidFill>
                  <a:schemeClr val="accent1"/>
                </a:solidFill>
                <a:latin typeface="+mn-lt"/>
              </a:defRPr>
            </a:lvl1pPr>
          </a:lstStyle>
          <a:p>
            <a:r>
              <a:rPr lang="en-US" dirty="0" smtClean="0"/>
              <a:t>Blank cover title goes here with room</a:t>
            </a:r>
            <a:br>
              <a:rPr lang="en-US" dirty="0" smtClean="0"/>
            </a:br>
            <a:r>
              <a:rPr lang="en-US" dirty="0" smtClean="0"/>
              <a:t>for a second line</a:t>
            </a:r>
            <a:endParaRPr lang="en-US" dirty="0"/>
          </a:p>
        </p:txBody>
      </p:sp>
      <p:sp>
        <p:nvSpPr>
          <p:cNvPr id="3" name="Subtitle 2"/>
          <p:cNvSpPr>
            <a:spLocks noGrp="1"/>
          </p:cNvSpPr>
          <p:nvPr>
            <p:ph type="subTitle" idx="1" hasCustomPrompt="1"/>
          </p:nvPr>
        </p:nvSpPr>
        <p:spPr bwMode="black">
          <a:xfrm>
            <a:off x="919528" y="3906328"/>
            <a:ext cx="5588001" cy="400050"/>
          </a:xfrm>
          <a:prstGeom prst="rect">
            <a:avLst/>
          </a:prstGeom>
        </p:spPr>
        <p:txBody>
          <a:bodyPr lIns="0" tIns="0" rIns="0" bIns="0">
            <a:noAutofit/>
          </a:bodyPr>
          <a:lstStyle>
            <a:lvl1pPr marL="0" indent="0" algn="l">
              <a:buNone/>
              <a:defRPr sz="180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 — keep to one line</a:t>
            </a:r>
          </a:p>
        </p:txBody>
      </p:sp>
      <p:sp>
        <p:nvSpPr>
          <p:cNvPr id="55" name="Text Placeholder 54"/>
          <p:cNvSpPr>
            <a:spLocks noGrp="1"/>
          </p:cNvSpPr>
          <p:nvPr>
            <p:ph type="body" sz="quarter" idx="13" hasCustomPrompt="1"/>
          </p:nvPr>
        </p:nvSpPr>
        <p:spPr bwMode="black">
          <a:xfrm>
            <a:off x="919530" y="4364210"/>
            <a:ext cx="5588000" cy="559514"/>
          </a:xfrm>
          <a:prstGeom prst="rect">
            <a:avLst/>
          </a:prstGeom>
        </p:spPr>
        <p:txBody>
          <a:bodyPr/>
          <a:lstStyle>
            <a:lvl1pPr marL="0" indent="0" algn="l" defTabSz="914400" rtl="0" eaLnBrk="1" latinLnBrk="0" hangingPunct="1">
              <a:lnSpc>
                <a:spcPct val="90000"/>
              </a:lnSpc>
              <a:spcBef>
                <a:spcPct val="20000"/>
              </a:spcBef>
              <a:buClr>
                <a:schemeClr val="accent4"/>
              </a:buClr>
              <a:buFont typeface="Arial" pitchFamily="34" charset="0"/>
              <a:buNone/>
              <a:defRPr kumimoji="0" lang="en-US" sz="1600" b="0" i="0" u="none" strike="noStrike" kern="1200" cap="none" spc="0" normalizeH="0" baseline="0" noProof="0" dirty="0" smtClean="0">
                <a:ln>
                  <a:noFill/>
                </a:ln>
                <a:solidFill>
                  <a:schemeClr val="accent1"/>
                </a:solidFill>
                <a:effectLst/>
                <a:uLnTx/>
                <a:uFillTx/>
                <a:latin typeface="+mn-lt"/>
                <a:ea typeface="+mn-ea"/>
                <a:cs typeface="+mn-cs"/>
              </a:defRPr>
            </a:lvl1pPr>
            <a:lvl2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2pPr>
            <a:lvl3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3pPr>
            <a:lvl4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4pPr>
            <a:lvl5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Date, presenter’s name or</a:t>
            </a:r>
            <a:br>
              <a:rPr lang="en-US" dirty="0" smtClean="0"/>
            </a:br>
            <a:r>
              <a:rPr lang="en-US" dirty="0" smtClean="0"/>
              <a:t>additional info here</a:t>
            </a:r>
          </a:p>
        </p:txBody>
      </p:sp>
      <p:sp>
        <p:nvSpPr>
          <p:cNvPr id="44" name="TextBox 43"/>
          <p:cNvSpPr txBox="1"/>
          <p:nvPr/>
        </p:nvSpPr>
        <p:spPr>
          <a:xfrm>
            <a:off x="457201" y="6567831"/>
            <a:ext cx="3352800" cy="290170"/>
          </a:xfrm>
          <a:prstGeom prst="rect">
            <a:avLst/>
          </a:prstGeom>
          <a:noFill/>
        </p:spPr>
        <p:txBody>
          <a:bodyPr wrap="square" lIns="0" tIns="0" rIns="0" bIns="0" rtlCol="0">
            <a:noAutofit/>
          </a:bodyPr>
          <a:lstStyle/>
          <a:p>
            <a:pPr defTabSz="820583"/>
            <a:r>
              <a:rPr lang="en-US" sz="800" dirty="0" smtClean="0">
                <a:solidFill>
                  <a:srgbClr val="000000">
                    <a:lumMod val="50000"/>
                    <a:lumOff val="50000"/>
                  </a:srgbClr>
                </a:solidFill>
                <a:latin typeface="Franklin Gothic Medium"/>
              </a:rPr>
              <a:t> </a:t>
            </a:r>
            <a:endParaRPr lang="en-US" sz="800" b="1" dirty="0" smtClean="0">
              <a:solidFill>
                <a:srgbClr val="000000">
                  <a:lumMod val="50000"/>
                  <a:lumOff val="50000"/>
                </a:srgbClr>
              </a:solidFill>
              <a:latin typeface="Franklin Gothic Medium"/>
            </a:endParaRPr>
          </a:p>
          <a:p>
            <a:pPr defTabSz="820583"/>
            <a:r>
              <a:rPr lang="en-US" sz="700" dirty="0" smtClean="0">
                <a:solidFill>
                  <a:srgbClr val="000000">
                    <a:lumMod val="50000"/>
                    <a:lumOff val="50000"/>
                  </a:srgbClr>
                </a:solidFill>
              </a:rPr>
              <a:t>© 2016 Express Scripts Holding Company. All Rights Reserved.</a:t>
            </a:r>
            <a:endParaRPr lang="en-US" sz="700" dirty="0">
              <a:solidFill>
                <a:srgbClr val="000000">
                  <a:lumMod val="50000"/>
                  <a:lumOff val="50000"/>
                </a:srgbClr>
              </a:solidFill>
            </a:endParaRPr>
          </a:p>
        </p:txBody>
      </p:sp>
      <p:sp>
        <p:nvSpPr>
          <p:cNvPr id="12" name="Footer Placeholder 4"/>
          <p:cNvSpPr txBox="1">
            <a:spLocks/>
          </p:cNvSpPr>
          <p:nvPr/>
        </p:nvSpPr>
        <p:spPr>
          <a:xfrm>
            <a:off x="8686800" y="6438900"/>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pic>
        <p:nvPicPr>
          <p:cNvPr id="9" name="Picture 8" descr="ESI_logo_1c_RGB.png"/>
          <p:cNvPicPr>
            <a:picLocks noChangeAspect="1"/>
          </p:cNvPicPr>
          <p:nvPr/>
        </p:nvPicPr>
        <p:blipFill>
          <a:blip r:embed="rId2" cstate="print"/>
          <a:stretch>
            <a:fillRect/>
          </a:stretch>
        </p:blipFill>
        <p:spPr>
          <a:xfrm>
            <a:off x="6612039" y="5896136"/>
            <a:ext cx="2074762" cy="431539"/>
          </a:xfrm>
          <a:prstGeom prst="rect">
            <a:avLst/>
          </a:prstGeom>
        </p:spPr>
      </p:pic>
    </p:spTree>
    <p:extLst>
      <p:ext uri="{BB962C8B-B14F-4D97-AF65-F5344CB8AC3E}">
        <p14:creationId xmlns:p14="http://schemas.microsoft.com/office/powerpoint/2010/main" val="2638394365"/>
      </p:ext>
    </p:extLst>
  </p:cSld>
  <p:clrMapOvr>
    <a:masterClrMapping/>
  </p:clrMapOvr>
  <p:transition/>
  <p:timing>
    <p:tnLst>
      <p:par>
        <p:cTn id="1" dur="indefinite" restart="never" nodeType="tmRoot"/>
      </p:par>
    </p:tnLst>
  </p:timing>
  <p:hf hdr="0" ftr="0" dt="0"/>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Don't Use Any Layouts Past This Slide">
    <p:bg>
      <p:bgPr>
        <a:solidFill>
          <a:srgbClr val="FF0000"/>
        </a:solidFill>
        <a:effectLst/>
      </p:bgPr>
    </p:bg>
    <p:spTree>
      <p:nvGrpSpPr>
        <p:cNvPr id="1" name=""/>
        <p:cNvGrpSpPr/>
        <p:nvPr/>
      </p:nvGrpSpPr>
      <p:grpSpPr>
        <a:xfrm>
          <a:off x="0" y="0"/>
          <a:ext cx="0" cy="0"/>
          <a:chOff x="0" y="0"/>
          <a:chExt cx="0" cy="0"/>
        </a:xfrm>
      </p:grpSpPr>
      <p:sp>
        <p:nvSpPr>
          <p:cNvPr id="5" name="Rectangle 4"/>
          <p:cNvSpPr/>
          <p:nvPr/>
        </p:nvSpPr>
        <p:spPr>
          <a:xfrm>
            <a:off x="739156" y="2598007"/>
            <a:ext cx="7665689" cy="1661993"/>
          </a:xfrm>
          <a:prstGeom prst="rect">
            <a:avLst/>
          </a:prstGeom>
        </p:spPr>
        <p:txBody>
          <a:bodyPr wrap="none">
            <a:spAutoFit/>
          </a:bodyPr>
          <a:lstStyle/>
          <a:p>
            <a:pPr algn="ctr">
              <a:lnSpc>
                <a:spcPct val="85000"/>
              </a:lnSpc>
              <a:spcBef>
                <a:spcPct val="0"/>
              </a:spcBef>
            </a:pPr>
            <a:r>
              <a:rPr lang="en-US" sz="6000" dirty="0" smtClean="0">
                <a:solidFill>
                  <a:prstClr val="white"/>
                </a:solidFill>
                <a:latin typeface="Franklin Gothic Medium"/>
              </a:rPr>
              <a:t>Don’t Use Any Layouts </a:t>
            </a:r>
            <a:br>
              <a:rPr lang="en-US" sz="6000" dirty="0" smtClean="0">
                <a:solidFill>
                  <a:prstClr val="white"/>
                </a:solidFill>
                <a:latin typeface="Franklin Gothic Medium"/>
              </a:rPr>
            </a:br>
            <a:r>
              <a:rPr lang="en-US" sz="6000" dirty="0" smtClean="0">
                <a:solidFill>
                  <a:prstClr val="white"/>
                </a:solidFill>
                <a:latin typeface="Franklin Gothic Medium"/>
              </a:rPr>
              <a:t>Past This Slide</a:t>
            </a:r>
            <a:endParaRPr lang="en-US" sz="6000" dirty="0">
              <a:solidFill>
                <a:prstClr val="white"/>
              </a:solidFill>
              <a:latin typeface="Franklin Gothic Medium"/>
            </a:endParaRPr>
          </a:p>
        </p:txBody>
      </p:sp>
      <p:sp>
        <p:nvSpPr>
          <p:cNvPr id="4" name="Footer Placeholder 4"/>
          <p:cNvSpPr txBox="1">
            <a:spLocks/>
          </p:cNvSpPr>
          <p:nvPr/>
        </p:nvSpPr>
        <p:spPr>
          <a:xfrm>
            <a:off x="8686800" y="6438900"/>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544786091"/>
      </p:ext>
    </p:extLst>
  </p:cSld>
  <p:clrMapOvr>
    <a:masterClrMapping/>
  </p:clrMapOvr>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Line Title, No Content Specifi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2104"/>
            <a:ext cx="8229600" cy="822960"/>
          </a:xfrm>
        </p:spPr>
        <p:txBody>
          <a:bodyPr/>
          <a:lstStyle>
            <a:lvl1pPr>
              <a:defRPr baseline="0"/>
            </a:lvl1pPr>
          </a:lstStyle>
          <a:p>
            <a:r>
              <a:rPr lang="en-US" dirty="0" smtClean="0"/>
              <a:t>Click to edit master title style, sentence case, 32pt, room for a two-line title</a:t>
            </a:r>
            <a:endParaRPr lang="en-US" dirty="0"/>
          </a:p>
        </p:txBody>
      </p:sp>
    </p:spTree>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Main Title Slide (Print &amp; Screen)">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
          <a:xfrm>
            <a:off x="2466976" y="3352800"/>
            <a:ext cx="5588000" cy="812800"/>
          </a:xfrm>
        </p:spPr>
        <p:txBody>
          <a:bodyPr lIns="0" tIns="0" rIns="0" bIns="0" anchor="t" anchorCtr="0">
            <a:noAutofit/>
          </a:bodyPr>
          <a:lstStyle>
            <a:lvl1pPr algn="l">
              <a:lnSpc>
                <a:spcPct val="95000"/>
              </a:lnSpc>
              <a:defRPr sz="2500" baseline="0">
                <a:solidFill>
                  <a:schemeClr val="accent1"/>
                </a:solidFill>
              </a:defRPr>
            </a:lvl1pPr>
          </a:lstStyle>
          <a:p>
            <a:r>
              <a:rPr lang="en-US" dirty="0" smtClean="0"/>
              <a:t>Title Goes Here with Room</a:t>
            </a:r>
            <a:br>
              <a:rPr lang="en-US" dirty="0" smtClean="0"/>
            </a:br>
            <a:r>
              <a:rPr lang="en-US" dirty="0" smtClean="0"/>
              <a:t>for a Second Line</a:t>
            </a:r>
            <a:endParaRPr lang="en-US" dirty="0"/>
          </a:p>
        </p:txBody>
      </p:sp>
      <p:sp>
        <p:nvSpPr>
          <p:cNvPr id="3" name="Subtitle 2"/>
          <p:cNvSpPr>
            <a:spLocks noGrp="1"/>
          </p:cNvSpPr>
          <p:nvPr>
            <p:ph type="subTitle" idx="1" hasCustomPrompt="1"/>
          </p:nvPr>
        </p:nvSpPr>
        <p:spPr bwMode="black">
          <a:xfrm>
            <a:off x="2466976" y="4171950"/>
            <a:ext cx="5588001" cy="400050"/>
          </a:xfrm>
        </p:spPr>
        <p:txBody>
          <a:bodyPr lIns="0" tIns="0" rIns="0" bIns="0">
            <a:noAutofit/>
          </a:bodyPr>
          <a:lstStyle>
            <a:lvl1pPr marL="0" indent="0" algn="l">
              <a:buNone/>
              <a:defRPr sz="18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 — Keep to One Line</a:t>
            </a:r>
          </a:p>
        </p:txBody>
      </p:sp>
      <p:sp>
        <p:nvSpPr>
          <p:cNvPr id="4" name="Date Placeholder 3"/>
          <p:cNvSpPr>
            <a:spLocks noGrp="1"/>
          </p:cNvSpPr>
          <p:nvPr>
            <p:ph type="dt" sz="half" idx="10"/>
          </p:nvPr>
        </p:nvSpPr>
        <p:spPr>
          <a:xfrm>
            <a:off x="3505202" y="6569076"/>
            <a:ext cx="2133600" cy="269874"/>
          </a:xfrm>
          <a:prstGeom prst="rect">
            <a:avLst/>
          </a:prstGeom>
        </p:spPr>
        <p:txBody>
          <a:bodyPr/>
          <a:lstStyle>
            <a:lvl1pPr algn="ctr">
              <a:defRPr/>
            </a:lvl1pPr>
          </a:lstStyle>
          <a:p>
            <a:pPr defTabSz="820583">
              <a:defRPr/>
            </a:pPr>
            <a:fld id="{B8819FCC-6E92-4DED-B9A2-5E87234C1D99}" type="datetime1">
              <a:rPr lang="en-US" sz="1600" smtClean="0">
                <a:solidFill>
                  <a:srgbClr val="000000"/>
                </a:solidFill>
              </a:rPr>
              <a:pPr defTabSz="820583">
                <a:defRPr/>
              </a:pPr>
              <a:t>8/8/2016</a:t>
            </a:fld>
            <a:endParaRPr lang="en-US" sz="1600" dirty="0">
              <a:solidFill>
                <a:srgbClr val="000000"/>
              </a:solidFill>
            </a:endParaRPr>
          </a:p>
        </p:txBody>
      </p:sp>
      <p:sp>
        <p:nvSpPr>
          <p:cNvPr id="55" name="Text Placeholder 54"/>
          <p:cNvSpPr>
            <a:spLocks noGrp="1"/>
          </p:cNvSpPr>
          <p:nvPr>
            <p:ph type="body" sz="quarter" idx="13" hasCustomPrompt="1"/>
          </p:nvPr>
        </p:nvSpPr>
        <p:spPr bwMode="black">
          <a:xfrm>
            <a:off x="2466975" y="4833938"/>
            <a:ext cx="5588000" cy="1033462"/>
          </a:xfrm>
        </p:spPr>
        <p:txBody>
          <a:bodyPr/>
          <a:lstStyle>
            <a:lvl1pPr marL="0" indent="0" algn="l" defTabSz="914400" rtl="0" eaLnBrk="1" latinLnBrk="0" hangingPunct="1">
              <a:lnSpc>
                <a:spcPct val="90000"/>
              </a:lnSpc>
              <a:spcBef>
                <a:spcPct val="20000"/>
              </a:spcBef>
              <a:buClr>
                <a:schemeClr val="accent4"/>
              </a:buClr>
              <a:buFont typeface="Arial" pitchFamily="34" charset="0"/>
              <a:buNone/>
              <a:defRPr kumimoji="0" lang="en-US" sz="1600" b="0" i="0" u="none" strike="noStrike" kern="1200" cap="none" spc="0" normalizeH="0" baseline="0" noProof="0" dirty="0" smtClean="0">
                <a:ln>
                  <a:noFill/>
                </a:ln>
                <a:solidFill>
                  <a:schemeClr val="accent1"/>
                </a:solidFill>
                <a:effectLst/>
                <a:uLnTx/>
                <a:uFillTx/>
                <a:latin typeface="+mn-lt"/>
                <a:ea typeface="+mn-ea"/>
                <a:cs typeface="+mn-cs"/>
              </a:defRPr>
            </a:lvl1pPr>
            <a:lvl2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2pPr>
            <a:lvl3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3pPr>
            <a:lvl4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4pPr>
            <a:lvl5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Date, Presenter’s Name or</a:t>
            </a:r>
            <a:br>
              <a:rPr lang="en-US" dirty="0" smtClean="0"/>
            </a:br>
            <a:r>
              <a:rPr lang="en-US" dirty="0" smtClean="0"/>
              <a:t>Additional Info Here</a:t>
            </a:r>
          </a:p>
        </p:txBody>
      </p:sp>
    </p:spTree>
    <p:extLst>
      <p:ext uri="{BB962C8B-B14F-4D97-AF65-F5344CB8AC3E}">
        <p14:creationId xmlns:p14="http://schemas.microsoft.com/office/powerpoint/2010/main" val="1156642899"/>
      </p:ext>
    </p:extLst>
  </p:cSld>
  <p:clrMapOvr>
    <a:masterClrMapping/>
  </p:clrMapOvr>
  <p:transition/>
  <p:timing>
    <p:tnLst>
      <p:par>
        <p:cTn id="1" dur="indefinite" restart="never" nodeType="tmRoot"/>
      </p:par>
    </p:tnLst>
  </p:timing>
  <p:hf hdr="0" ftr="0" dt="0"/>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defTabSz="914400">
              <a:defRPr>
                <a:latin typeface="Franklin Gothic Medium" pitchFamily="34" charset="0"/>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57200" y="1280160"/>
            <a:ext cx="6262688" cy="5111496"/>
          </a:xfrm>
        </p:spPr>
        <p:txBody>
          <a:bodyPr/>
          <a:lstStyle>
            <a:lvl1pPr>
              <a:lnSpc>
                <a:spcPct val="95000"/>
              </a:lnSpc>
              <a:buFont typeface="Arial" pitchFamily="34" charset="0"/>
              <a:buChar char="•"/>
              <a:defRPr/>
            </a:lvl1pPr>
            <a:lvl3pPr marL="576072">
              <a:defRPr/>
            </a:lvl3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7258963"/>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over Layout">
    <p:spTree>
      <p:nvGrpSpPr>
        <p:cNvPr id="1" name=""/>
        <p:cNvGrpSpPr/>
        <p:nvPr/>
      </p:nvGrpSpPr>
      <p:grpSpPr>
        <a:xfrm>
          <a:off x="0" y="0"/>
          <a:ext cx="0" cy="0"/>
          <a:chOff x="0" y="0"/>
          <a:chExt cx="0" cy="0"/>
        </a:xfrm>
      </p:grpSpPr>
      <p:pic>
        <p:nvPicPr>
          <p:cNvPr id="19" name="Picture 18" descr="white_arc.png"/>
          <p:cNvPicPr>
            <a:picLocks noChangeAspect="1"/>
          </p:cNvPicPr>
          <p:nvPr/>
        </p:nvPicPr>
        <p:blipFill>
          <a:blip r:embed="rId2" cstate="print"/>
          <a:srcRect b="62750"/>
          <a:stretch>
            <a:fillRect/>
          </a:stretch>
        </p:blipFill>
        <p:spPr>
          <a:xfrm>
            <a:off x="0" y="6474359"/>
            <a:ext cx="9144000" cy="399382"/>
          </a:xfrm>
          <a:prstGeom prst="rect">
            <a:avLst/>
          </a:prstGeom>
          <a:noFill/>
        </p:spPr>
      </p:pic>
      <p:pic>
        <p:nvPicPr>
          <p:cNvPr id="20" name="Picture 19" descr="white_arrows.png"/>
          <p:cNvPicPr>
            <a:picLocks noChangeAspect="1"/>
          </p:cNvPicPr>
          <p:nvPr/>
        </p:nvPicPr>
        <p:blipFill>
          <a:blip r:embed="rId3" cstate="print"/>
          <a:srcRect b="26702"/>
          <a:stretch>
            <a:fillRect/>
          </a:stretch>
        </p:blipFill>
        <p:spPr>
          <a:xfrm>
            <a:off x="5858642" y="5603539"/>
            <a:ext cx="2286000" cy="1254465"/>
          </a:xfrm>
          <a:prstGeom prst="rect">
            <a:avLst/>
          </a:prstGeom>
          <a:noFill/>
        </p:spPr>
      </p:pic>
      <p:sp>
        <p:nvSpPr>
          <p:cNvPr id="12" name="Rectangle 11"/>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0583">
              <a:defRPr/>
            </a:pPr>
            <a:endParaRPr lang="en-US" sz="1600" dirty="0">
              <a:solidFill>
                <a:prstClr val="white"/>
              </a:solidFill>
            </a:endParaRPr>
          </a:p>
        </p:txBody>
      </p:sp>
      <p:sp>
        <p:nvSpPr>
          <p:cNvPr id="13" name="Freeform 12"/>
          <p:cNvSpPr>
            <a:spLocks/>
          </p:cNvSpPr>
          <p:nvPr userDrawn="1"/>
        </p:nvSpPr>
        <p:spPr bwMode="white">
          <a:xfrm>
            <a:off x="0" y="6165850"/>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a:lstStyle/>
          <a:p>
            <a:pPr defTabSz="820583">
              <a:defRPr/>
            </a:pPr>
            <a:endParaRPr lang="en-US" sz="1600">
              <a:solidFill>
                <a:srgbClr val="000000"/>
              </a:solidFill>
            </a:endParaRPr>
          </a:p>
        </p:txBody>
      </p:sp>
      <p:sp>
        <p:nvSpPr>
          <p:cNvPr id="14" name="Rectangle 13"/>
          <p:cNvSpPr/>
          <p:nvPr userDrawn="1"/>
        </p:nvSpPr>
        <p:spPr>
          <a:xfrm>
            <a:off x="8054977" y="3429000"/>
            <a:ext cx="1089025" cy="971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0583">
              <a:defRPr/>
            </a:pPr>
            <a:endParaRPr lang="en-US" sz="1600">
              <a:solidFill>
                <a:prstClr val="white"/>
              </a:solidFill>
            </a:endParaRPr>
          </a:p>
        </p:txBody>
      </p:sp>
      <p:grpSp>
        <p:nvGrpSpPr>
          <p:cNvPr id="16" name="Group 8"/>
          <p:cNvGrpSpPr>
            <a:grpSpLocks noChangeAspect="1"/>
          </p:cNvGrpSpPr>
          <p:nvPr userDrawn="1"/>
        </p:nvGrpSpPr>
        <p:grpSpPr bwMode="auto">
          <a:xfrm>
            <a:off x="8371666" y="3744516"/>
            <a:ext cx="455647" cy="340519"/>
            <a:chOff x="5198" y="2352"/>
            <a:chExt cx="562" cy="420"/>
          </a:xfrm>
          <a:solidFill>
            <a:schemeClr val="accent2">
              <a:lumMod val="40000"/>
              <a:lumOff val="60000"/>
            </a:schemeClr>
          </a:solidFill>
        </p:grpSpPr>
        <p:sp>
          <p:nvSpPr>
            <p:cNvPr id="24" name="Freeform 9"/>
            <p:cNvSpPr>
              <a:spLocks/>
            </p:cNvSpPr>
            <p:nvPr/>
          </p:nvSpPr>
          <p:spPr bwMode="auto">
            <a:xfrm>
              <a:off x="5471"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a:lstStyle/>
            <a:p>
              <a:pPr defTabSz="820583">
                <a:defRPr/>
              </a:pPr>
              <a:endParaRPr lang="en-US" sz="1600">
                <a:solidFill>
                  <a:srgbClr val="000000"/>
                </a:solidFill>
              </a:endParaRPr>
            </a:p>
          </p:txBody>
        </p:sp>
        <p:sp>
          <p:nvSpPr>
            <p:cNvPr id="25" name="Freeform 10"/>
            <p:cNvSpPr>
              <a:spLocks/>
            </p:cNvSpPr>
            <p:nvPr/>
          </p:nvSpPr>
          <p:spPr bwMode="auto">
            <a:xfrm>
              <a:off x="5198"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a:lstStyle/>
            <a:p>
              <a:pPr defTabSz="820583">
                <a:defRPr/>
              </a:pPr>
              <a:endParaRPr lang="en-US" sz="1600">
                <a:solidFill>
                  <a:srgbClr val="000000"/>
                </a:solidFill>
              </a:endParaRPr>
            </a:p>
          </p:txBody>
        </p:sp>
      </p:grpSp>
      <p:pic>
        <p:nvPicPr>
          <p:cNvPr id="26" name="Picture 6" descr="http://esidepartments/sites/DEP169/Documents/Data%20Classification/12-1272%20Security%20Policy%20Classification%20Confidential.png"/>
          <p:cNvPicPr>
            <a:picLocks noChangeAspect="1" noChangeArrowheads="1"/>
          </p:cNvPicPr>
          <p:nvPr userDrawn="1"/>
        </p:nvPicPr>
        <p:blipFill>
          <a:blip r:embed="rId4" cstate="print"/>
          <a:srcRect/>
          <a:stretch>
            <a:fillRect/>
          </a:stretch>
        </p:blipFill>
        <p:spPr bwMode="auto">
          <a:xfrm>
            <a:off x="95252" y="6537325"/>
            <a:ext cx="266700" cy="247650"/>
          </a:xfrm>
          <a:prstGeom prst="rect">
            <a:avLst/>
          </a:prstGeom>
          <a:noFill/>
          <a:ln w="9525">
            <a:noFill/>
            <a:miter lim="800000"/>
            <a:headEnd/>
            <a:tailEnd/>
          </a:ln>
        </p:spPr>
      </p:pic>
      <p:sp>
        <p:nvSpPr>
          <p:cNvPr id="27" name="TextBox 26"/>
          <p:cNvSpPr txBox="1"/>
          <p:nvPr userDrawn="1"/>
        </p:nvSpPr>
        <p:spPr>
          <a:xfrm>
            <a:off x="457201" y="6567488"/>
            <a:ext cx="3352800" cy="290512"/>
          </a:xfrm>
          <a:prstGeom prst="rect">
            <a:avLst/>
          </a:prstGeom>
          <a:noFill/>
        </p:spPr>
        <p:txBody>
          <a:bodyPr lIns="0" tIns="0" rIns="0" bIns="0"/>
          <a:lstStyle/>
          <a:p>
            <a:pPr defTabSz="820583">
              <a:defRPr/>
            </a:pPr>
            <a:r>
              <a:rPr lang="en-US" sz="800" dirty="0">
                <a:solidFill>
                  <a:srgbClr val="000000">
                    <a:lumMod val="50000"/>
                    <a:lumOff val="50000"/>
                  </a:srgbClr>
                </a:solidFill>
                <a:latin typeface="Franklin Gothic Medium"/>
              </a:rPr>
              <a:t>Confidential and Proprietary Information</a:t>
            </a:r>
            <a:endParaRPr lang="en-US" sz="800" b="1" dirty="0">
              <a:solidFill>
                <a:srgbClr val="000000">
                  <a:lumMod val="50000"/>
                  <a:lumOff val="50000"/>
                </a:srgbClr>
              </a:solidFill>
              <a:latin typeface="Franklin Gothic Medium"/>
            </a:endParaRPr>
          </a:p>
          <a:p>
            <a:pPr defTabSz="820583">
              <a:defRPr/>
            </a:pPr>
            <a:r>
              <a:rPr lang="en-US" sz="700" dirty="0">
                <a:solidFill>
                  <a:srgbClr val="000000">
                    <a:lumMod val="50000"/>
                    <a:lumOff val="50000"/>
                  </a:srgbClr>
                </a:solidFill>
              </a:rPr>
              <a:t>© 2014 Express Scripts Holding Company. All Rights Reserved.</a:t>
            </a:r>
          </a:p>
        </p:txBody>
      </p:sp>
      <p:grpSp>
        <p:nvGrpSpPr>
          <p:cNvPr id="28" name="Group 13"/>
          <p:cNvGrpSpPr>
            <a:grpSpLocks noChangeAspect="1"/>
          </p:cNvGrpSpPr>
          <p:nvPr userDrawn="1"/>
        </p:nvGrpSpPr>
        <p:grpSpPr bwMode="auto">
          <a:xfrm>
            <a:off x="2460626" y="2216154"/>
            <a:ext cx="2230438" cy="506413"/>
            <a:chOff x="1550" y="1396"/>
            <a:chExt cx="1405" cy="319"/>
          </a:xfrm>
        </p:grpSpPr>
        <p:sp>
          <p:nvSpPr>
            <p:cNvPr id="29" name="Oval 14"/>
            <p:cNvSpPr>
              <a:spLocks noChangeArrowheads="1"/>
            </p:cNvSpPr>
            <p:nvPr userDrawn="1"/>
          </p:nvSpPr>
          <p:spPr bwMode="gray">
            <a:xfrm>
              <a:off x="1556" y="1402"/>
              <a:ext cx="305" cy="307"/>
            </a:xfrm>
            <a:prstGeom prst="ellipse">
              <a:avLst/>
            </a:prstGeom>
            <a:solidFill>
              <a:schemeClr val="accent1"/>
            </a:solidFill>
            <a:ln w="9525">
              <a:noFill/>
              <a:round/>
              <a:headEnd/>
              <a:tailEnd/>
            </a:ln>
          </p:spPr>
          <p:txBody>
            <a:bodyPr/>
            <a:lstStyle/>
            <a:p>
              <a:pPr defTabSz="820583">
                <a:defRPr/>
              </a:pPr>
              <a:endParaRPr lang="en-US" sz="1600">
                <a:solidFill>
                  <a:srgbClr val="000000"/>
                </a:solidFill>
              </a:endParaRPr>
            </a:p>
          </p:txBody>
        </p:sp>
        <p:sp>
          <p:nvSpPr>
            <p:cNvPr id="30" name="Freeform 15"/>
            <p:cNvSpPr>
              <a:spLocks/>
            </p:cNvSpPr>
            <p:nvPr userDrawn="1"/>
          </p:nvSpPr>
          <p:spPr bwMode="gray">
            <a:xfrm>
              <a:off x="1915" y="1510"/>
              <a:ext cx="40" cy="72"/>
            </a:xfrm>
            <a:custGeom>
              <a:avLst/>
              <a:gdLst/>
              <a:ahLst/>
              <a:cxnLst>
                <a:cxn ang="0">
                  <a:pos x="0" y="72"/>
                </a:cxn>
                <a:cxn ang="0">
                  <a:pos x="0" y="0"/>
                </a:cxn>
                <a:cxn ang="0">
                  <a:pos x="40" y="0"/>
                </a:cxn>
                <a:cxn ang="0">
                  <a:pos x="38" y="10"/>
                </a:cxn>
                <a:cxn ang="0">
                  <a:pos x="12" y="10"/>
                </a:cxn>
                <a:cxn ang="0">
                  <a:pos x="12" y="29"/>
                </a:cxn>
                <a:cxn ang="0">
                  <a:pos x="34" y="29"/>
                </a:cxn>
                <a:cxn ang="0">
                  <a:pos x="34" y="39"/>
                </a:cxn>
                <a:cxn ang="0">
                  <a:pos x="12" y="39"/>
                </a:cxn>
                <a:cxn ang="0">
                  <a:pos x="12" y="62"/>
                </a:cxn>
                <a:cxn ang="0">
                  <a:pos x="40" y="62"/>
                </a:cxn>
                <a:cxn ang="0">
                  <a:pos x="40" y="72"/>
                </a:cxn>
                <a:cxn ang="0">
                  <a:pos x="0" y="72"/>
                </a:cxn>
              </a:cxnLst>
              <a:rect l="0" t="0" r="r" b="b"/>
              <a:pathLst>
                <a:path w="40" h="72">
                  <a:moveTo>
                    <a:pt x="0" y="72"/>
                  </a:moveTo>
                  <a:lnTo>
                    <a:pt x="0" y="0"/>
                  </a:lnTo>
                  <a:lnTo>
                    <a:pt x="40" y="0"/>
                  </a:lnTo>
                  <a:lnTo>
                    <a:pt x="38" y="10"/>
                  </a:lnTo>
                  <a:lnTo>
                    <a:pt x="12" y="10"/>
                  </a:lnTo>
                  <a:lnTo>
                    <a:pt x="12" y="29"/>
                  </a:lnTo>
                  <a:lnTo>
                    <a:pt x="34" y="29"/>
                  </a:lnTo>
                  <a:lnTo>
                    <a:pt x="34" y="39"/>
                  </a:lnTo>
                  <a:lnTo>
                    <a:pt x="12" y="39"/>
                  </a:lnTo>
                  <a:lnTo>
                    <a:pt x="12" y="62"/>
                  </a:lnTo>
                  <a:lnTo>
                    <a:pt x="40" y="62"/>
                  </a:lnTo>
                  <a:lnTo>
                    <a:pt x="40" y="72"/>
                  </a:lnTo>
                  <a:lnTo>
                    <a:pt x="0" y="72"/>
                  </a:ln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31" name="Freeform 16"/>
            <p:cNvSpPr>
              <a:spLocks/>
            </p:cNvSpPr>
            <p:nvPr userDrawn="1"/>
          </p:nvSpPr>
          <p:spPr bwMode="gray">
            <a:xfrm>
              <a:off x="1973" y="1510"/>
              <a:ext cx="58" cy="72"/>
            </a:xfrm>
            <a:custGeom>
              <a:avLst/>
              <a:gdLst/>
              <a:ahLst/>
              <a:cxnLst>
                <a:cxn ang="0">
                  <a:pos x="43" y="72"/>
                </a:cxn>
                <a:cxn ang="0">
                  <a:pos x="29" y="43"/>
                </a:cxn>
                <a:cxn ang="0">
                  <a:pos x="14" y="72"/>
                </a:cxn>
                <a:cxn ang="0">
                  <a:pos x="0" y="72"/>
                </a:cxn>
                <a:cxn ang="0">
                  <a:pos x="22" y="33"/>
                </a:cxn>
                <a:cxn ang="0">
                  <a:pos x="2" y="0"/>
                </a:cxn>
                <a:cxn ang="0">
                  <a:pos x="17" y="0"/>
                </a:cxn>
                <a:cxn ang="0">
                  <a:pos x="28" y="22"/>
                </a:cxn>
                <a:cxn ang="0">
                  <a:pos x="39" y="0"/>
                </a:cxn>
                <a:cxn ang="0">
                  <a:pos x="53" y="0"/>
                </a:cxn>
                <a:cxn ang="0">
                  <a:pos x="35" y="33"/>
                </a:cxn>
                <a:cxn ang="0">
                  <a:pos x="58" y="72"/>
                </a:cxn>
                <a:cxn ang="0">
                  <a:pos x="43" y="72"/>
                </a:cxn>
              </a:cxnLst>
              <a:rect l="0" t="0" r="r" b="b"/>
              <a:pathLst>
                <a:path w="58" h="72">
                  <a:moveTo>
                    <a:pt x="43" y="72"/>
                  </a:moveTo>
                  <a:lnTo>
                    <a:pt x="29" y="43"/>
                  </a:lnTo>
                  <a:lnTo>
                    <a:pt x="14" y="72"/>
                  </a:lnTo>
                  <a:lnTo>
                    <a:pt x="0" y="72"/>
                  </a:lnTo>
                  <a:lnTo>
                    <a:pt x="22" y="33"/>
                  </a:lnTo>
                  <a:lnTo>
                    <a:pt x="2" y="0"/>
                  </a:lnTo>
                  <a:lnTo>
                    <a:pt x="17" y="0"/>
                  </a:lnTo>
                  <a:lnTo>
                    <a:pt x="28" y="22"/>
                  </a:lnTo>
                  <a:lnTo>
                    <a:pt x="39" y="0"/>
                  </a:lnTo>
                  <a:lnTo>
                    <a:pt x="53" y="0"/>
                  </a:lnTo>
                  <a:lnTo>
                    <a:pt x="35" y="33"/>
                  </a:lnTo>
                  <a:lnTo>
                    <a:pt x="58" y="72"/>
                  </a:lnTo>
                  <a:lnTo>
                    <a:pt x="43" y="72"/>
                  </a:ln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32" name="Freeform 17"/>
            <p:cNvSpPr>
              <a:spLocks noEditPoints="1"/>
            </p:cNvSpPr>
            <p:nvPr userDrawn="1"/>
          </p:nvSpPr>
          <p:spPr bwMode="gray">
            <a:xfrm>
              <a:off x="2053" y="1510"/>
              <a:ext cx="47" cy="72"/>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7"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33" name="Freeform 18"/>
            <p:cNvSpPr>
              <a:spLocks noEditPoints="1"/>
            </p:cNvSpPr>
            <p:nvPr userDrawn="1"/>
          </p:nvSpPr>
          <p:spPr bwMode="gray">
            <a:xfrm>
              <a:off x="2125" y="1510"/>
              <a:ext cx="50" cy="72"/>
            </a:xfrm>
            <a:custGeom>
              <a:avLst/>
              <a:gdLst/>
              <a:ahLst/>
              <a:cxnLst>
                <a:cxn ang="0">
                  <a:pos x="50" y="101"/>
                </a:cxn>
                <a:cxn ang="0">
                  <a:pos x="41" y="86"/>
                </a:cxn>
                <a:cxn ang="0">
                  <a:pos x="24" y="60"/>
                </a:cxn>
                <a:cxn ang="0">
                  <a:pos x="17" y="57"/>
                </a:cxn>
                <a:cxn ang="0">
                  <a:pos x="17" y="101"/>
                </a:cxn>
                <a:cxn ang="0">
                  <a:pos x="0" y="101"/>
                </a:cxn>
                <a:cxn ang="0">
                  <a:pos x="0" y="0"/>
                </a:cxn>
                <a:cxn ang="0">
                  <a:pos x="31" y="0"/>
                </a:cxn>
                <a:cxn ang="0">
                  <a:pos x="64" y="29"/>
                </a:cxn>
                <a:cxn ang="0">
                  <a:pos x="39" y="57"/>
                </a:cxn>
                <a:cxn ang="0">
                  <a:pos x="55" y="77"/>
                </a:cxn>
                <a:cxn ang="0">
                  <a:pos x="70" y="101"/>
                </a:cxn>
                <a:cxn ang="0">
                  <a:pos x="50" y="101"/>
                </a:cxn>
                <a:cxn ang="0">
                  <a:pos x="26" y="13"/>
                </a:cxn>
                <a:cxn ang="0">
                  <a:pos x="17" y="13"/>
                </a:cxn>
                <a:cxn ang="0">
                  <a:pos x="17" y="46"/>
                </a:cxn>
                <a:cxn ang="0">
                  <a:pos x="26" y="46"/>
                </a:cxn>
                <a:cxn ang="0">
                  <a:pos x="42" y="41"/>
                </a:cxn>
                <a:cxn ang="0">
                  <a:pos x="47" y="29"/>
                </a:cxn>
                <a:cxn ang="0">
                  <a:pos x="26" y="13"/>
                </a:cxn>
              </a:cxnLst>
              <a:rect l="0" t="0" r="r" b="b"/>
              <a:pathLst>
                <a:path w="70" h="101">
                  <a:moveTo>
                    <a:pt x="50" y="101"/>
                  </a:moveTo>
                  <a:cubicBezTo>
                    <a:pt x="41" y="86"/>
                    <a:pt x="41" y="86"/>
                    <a:pt x="41" y="86"/>
                  </a:cubicBezTo>
                  <a:cubicBezTo>
                    <a:pt x="34" y="73"/>
                    <a:pt x="29" y="66"/>
                    <a:pt x="24" y="60"/>
                  </a:cubicBezTo>
                  <a:cubicBezTo>
                    <a:pt x="22"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3" y="59"/>
                    <a:pt x="50" y="68"/>
                    <a:pt x="55" y="77"/>
                  </a:cubicBezTo>
                  <a:cubicBezTo>
                    <a:pt x="70" y="101"/>
                    <a:pt x="70" y="101"/>
                    <a:pt x="70" y="101"/>
                  </a:cubicBezTo>
                  <a:lnTo>
                    <a:pt x="50" y="101"/>
                  </a:lnTo>
                  <a:close/>
                  <a:moveTo>
                    <a:pt x="26" y="13"/>
                  </a:moveTo>
                  <a:cubicBezTo>
                    <a:pt x="17" y="13"/>
                    <a:pt x="17" y="13"/>
                    <a:pt x="17" y="13"/>
                  </a:cubicBezTo>
                  <a:cubicBezTo>
                    <a:pt x="17" y="46"/>
                    <a:pt x="17" y="46"/>
                    <a:pt x="17" y="46"/>
                  </a:cubicBezTo>
                  <a:cubicBezTo>
                    <a:pt x="26" y="46"/>
                    <a:pt x="26" y="46"/>
                    <a:pt x="26" y="46"/>
                  </a:cubicBezTo>
                  <a:cubicBezTo>
                    <a:pt x="35" y="46"/>
                    <a:pt x="39" y="44"/>
                    <a:pt x="42" y="41"/>
                  </a:cubicBezTo>
                  <a:cubicBezTo>
                    <a:pt x="45" y="38"/>
                    <a:pt x="47" y="34"/>
                    <a:pt x="47" y="29"/>
                  </a:cubicBezTo>
                  <a:cubicBezTo>
                    <a:pt x="47" y="19"/>
                    <a:pt x="41" y="13"/>
                    <a:pt x="26" y="13"/>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34" name="Freeform 19"/>
            <p:cNvSpPr>
              <a:spLocks/>
            </p:cNvSpPr>
            <p:nvPr userDrawn="1"/>
          </p:nvSpPr>
          <p:spPr bwMode="gray">
            <a:xfrm>
              <a:off x="2201" y="1510"/>
              <a:ext cx="40" cy="72"/>
            </a:xfrm>
            <a:custGeom>
              <a:avLst/>
              <a:gdLst/>
              <a:ahLst/>
              <a:cxnLst>
                <a:cxn ang="0">
                  <a:pos x="0" y="72"/>
                </a:cxn>
                <a:cxn ang="0">
                  <a:pos x="0" y="0"/>
                </a:cxn>
                <a:cxn ang="0">
                  <a:pos x="39" y="0"/>
                </a:cxn>
                <a:cxn ang="0">
                  <a:pos x="37" y="10"/>
                </a:cxn>
                <a:cxn ang="0">
                  <a:pos x="11" y="10"/>
                </a:cxn>
                <a:cxn ang="0">
                  <a:pos x="11" y="29"/>
                </a:cxn>
                <a:cxn ang="0">
                  <a:pos x="33" y="29"/>
                </a:cxn>
                <a:cxn ang="0">
                  <a:pos x="33" y="39"/>
                </a:cxn>
                <a:cxn ang="0">
                  <a:pos x="11" y="39"/>
                </a:cxn>
                <a:cxn ang="0">
                  <a:pos x="11" y="62"/>
                </a:cxn>
                <a:cxn ang="0">
                  <a:pos x="40" y="62"/>
                </a:cxn>
                <a:cxn ang="0">
                  <a:pos x="40" y="72"/>
                </a:cxn>
                <a:cxn ang="0">
                  <a:pos x="0" y="72"/>
                </a:cxn>
              </a:cxnLst>
              <a:rect l="0" t="0" r="r" b="b"/>
              <a:pathLst>
                <a:path w="40" h="72">
                  <a:moveTo>
                    <a:pt x="0" y="72"/>
                  </a:moveTo>
                  <a:lnTo>
                    <a:pt x="0" y="0"/>
                  </a:lnTo>
                  <a:lnTo>
                    <a:pt x="39" y="0"/>
                  </a:lnTo>
                  <a:lnTo>
                    <a:pt x="37" y="10"/>
                  </a:lnTo>
                  <a:lnTo>
                    <a:pt x="11" y="10"/>
                  </a:lnTo>
                  <a:lnTo>
                    <a:pt x="11" y="29"/>
                  </a:lnTo>
                  <a:lnTo>
                    <a:pt x="33" y="29"/>
                  </a:lnTo>
                  <a:lnTo>
                    <a:pt x="33" y="39"/>
                  </a:lnTo>
                  <a:lnTo>
                    <a:pt x="11" y="39"/>
                  </a:lnTo>
                  <a:lnTo>
                    <a:pt x="11" y="62"/>
                  </a:lnTo>
                  <a:lnTo>
                    <a:pt x="40" y="62"/>
                  </a:lnTo>
                  <a:lnTo>
                    <a:pt x="40" y="72"/>
                  </a:lnTo>
                  <a:lnTo>
                    <a:pt x="0" y="72"/>
                  </a:ln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35" name="Freeform 20"/>
            <p:cNvSpPr>
              <a:spLocks/>
            </p:cNvSpPr>
            <p:nvPr userDrawn="1"/>
          </p:nvSpPr>
          <p:spPr bwMode="gray">
            <a:xfrm>
              <a:off x="2262" y="1509"/>
              <a:ext cx="52" cy="74"/>
            </a:xfrm>
            <a:custGeom>
              <a:avLst/>
              <a:gdLst/>
              <a:ahLst/>
              <a:cxnLst>
                <a:cxn ang="0">
                  <a:pos x="33" y="105"/>
                </a:cxn>
                <a:cxn ang="0">
                  <a:pos x="0" y="96"/>
                </a:cxn>
                <a:cxn ang="0">
                  <a:pos x="7" y="83"/>
                </a:cxn>
                <a:cxn ang="0">
                  <a:pos x="34" y="92"/>
                </a:cxn>
                <a:cxn ang="0">
                  <a:pos x="54" y="75"/>
                </a:cxn>
                <a:cxn ang="0">
                  <a:pos x="39" y="60"/>
                </a:cxn>
                <a:cxn ang="0">
                  <a:pos x="28" y="57"/>
                </a:cxn>
                <a:cxn ang="0">
                  <a:pos x="8" y="45"/>
                </a:cxn>
                <a:cxn ang="0">
                  <a:pos x="4" y="30"/>
                </a:cxn>
                <a:cxn ang="0">
                  <a:pos x="39" y="0"/>
                </a:cxn>
                <a:cxn ang="0">
                  <a:pos x="71" y="10"/>
                </a:cxn>
                <a:cxn ang="0">
                  <a:pos x="63" y="22"/>
                </a:cxn>
                <a:cxn ang="0">
                  <a:pos x="39" y="14"/>
                </a:cxn>
                <a:cxn ang="0">
                  <a:pos x="23" y="28"/>
                </a:cxn>
                <a:cxn ang="0">
                  <a:pos x="36" y="40"/>
                </a:cxn>
                <a:cxn ang="0">
                  <a:pos x="48" y="44"/>
                </a:cxn>
                <a:cxn ang="0">
                  <a:pos x="73" y="73"/>
                </a:cxn>
                <a:cxn ang="0">
                  <a:pos x="33" y="105"/>
                </a:cxn>
              </a:cxnLst>
              <a:rect l="0" t="0" r="r" b="b"/>
              <a:pathLst>
                <a:path w="73" h="105">
                  <a:moveTo>
                    <a:pt x="33"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49" y="63"/>
                    <a:pt x="39" y="60"/>
                  </a:cubicBezTo>
                  <a:cubicBezTo>
                    <a:pt x="28" y="57"/>
                    <a:pt x="28" y="57"/>
                    <a:pt x="28" y="57"/>
                  </a:cubicBezTo>
                  <a:cubicBezTo>
                    <a:pt x="19" y="55"/>
                    <a:pt x="12" y="51"/>
                    <a:pt x="8"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59" y="105"/>
                    <a:pt x="33" y="105"/>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36" name="Freeform 21"/>
            <p:cNvSpPr>
              <a:spLocks/>
            </p:cNvSpPr>
            <p:nvPr userDrawn="1"/>
          </p:nvSpPr>
          <p:spPr bwMode="gray">
            <a:xfrm>
              <a:off x="2336" y="1509"/>
              <a:ext cx="51" cy="74"/>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37" name="Freeform 22"/>
            <p:cNvSpPr>
              <a:spLocks/>
            </p:cNvSpPr>
            <p:nvPr userDrawn="1"/>
          </p:nvSpPr>
          <p:spPr bwMode="gray">
            <a:xfrm>
              <a:off x="2449" y="1509"/>
              <a:ext cx="51" cy="74"/>
            </a:xfrm>
            <a:custGeom>
              <a:avLst/>
              <a:gdLst/>
              <a:ahLst/>
              <a:cxnLst>
                <a:cxn ang="0">
                  <a:pos x="33" y="105"/>
                </a:cxn>
                <a:cxn ang="0">
                  <a:pos x="0" y="96"/>
                </a:cxn>
                <a:cxn ang="0">
                  <a:pos x="6" y="83"/>
                </a:cxn>
                <a:cxn ang="0">
                  <a:pos x="33" y="92"/>
                </a:cxn>
                <a:cxn ang="0">
                  <a:pos x="53" y="75"/>
                </a:cxn>
                <a:cxn ang="0">
                  <a:pos x="38" y="60"/>
                </a:cxn>
                <a:cxn ang="0">
                  <a:pos x="27" y="57"/>
                </a:cxn>
                <a:cxn ang="0">
                  <a:pos x="8" y="45"/>
                </a:cxn>
                <a:cxn ang="0">
                  <a:pos x="4" y="30"/>
                </a:cxn>
                <a:cxn ang="0">
                  <a:pos x="38" y="0"/>
                </a:cxn>
                <a:cxn ang="0">
                  <a:pos x="70" y="10"/>
                </a:cxn>
                <a:cxn ang="0">
                  <a:pos x="63" y="22"/>
                </a:cxn>
                <a:cxn ang="0">
                  <a:pos x="39" y="14"/>
                </a:cxn>
                <a:cxn ang="0">
                  <a:pos x="22" y="28"/>
                </a:cxn>
                <a:cxn ang="0">
                  <a:pos x="36" y="40"/>
                </a:cxn>
                <a:cxn ang="0">
                  <a:pos x="48" y="44"/>
                </a:cxn>
                <a:cxn ang="0">
                  <a:pos x="73" y="73"/>
                </a:cxn>
                <a:cxn ang="0">
                  <a:pos x="33" y="105"/>
                </a:cxn>
              </a:cxnLst>
              <a:rect l="0" t="0" r="r" b="b"/>
              <a:pathLst>
                <a:path w="73" h="105">
                  <a:moveTo>
                    <a:pt x="33" y="105"/>
                  </a:moveTo>
                  <a:cubicBezTo>
                    <a:pt x="21" y="105"/>
                    <a:pt x="10" y="102"/>
                    <a:pt x="0" y="96"/>
                  </a:cubicBezTo>
                  <a:cubicBezTo>
                    <a:pt x="6" y="83"/>
                    <a:pt x="6" y="83"/>
                    <a:pt x="6" y="83"/>
                  </a:cubicBezTo>
                  <a:cubicBezTo>
                    <a:pt x="15" y="88"/>
                    <a:pt x="23" y="92"/>
                    <a:pt x="33" y="92"/>
                  </a:cubicBezTo>
                  <a:cubicBezTo>
                    <a:pt x="46" y="92"/>
                    <a:pt x="53" y="86"/>
                    <a:pt x="53" y="75"/>
                  </a:cubicBezTo>
                  <a:cubicBezTo>
                    <a:pt x="53" y="68"/>
                    <a:pt x="49" y="63"/>
                    <a:pt x="38" y="60"/>
                  </a:cubicBezTo>
                  <a:cubicBezTo>
                    <a:pt x="27" y="57"/>
                    <a:pt x="27" y="57"/>
                    <a:pt x="27" y="57"/>
                  </a:cubicBezTo>
                  <a:cubicBezTo>
                    <a:pt x="18" y="55"/>
                    <a:pt x="12" y="51"/>
                    <a:pt x="8" y="45"/>
                  </a:cubicBezTo>
                  <a:cubicBezTo>
                    <a:pt x="5" y="41"/>
                    <a:pt x="4" y="36"/>
                    <a:pt x="4" y="30"/>
                  </a:cubicBezTo>
                  <a:cubicBezTo>
                    <a:pt x="4" y="12"/>
                    <a:pt x="18" y="0"/>
                    <a:pt x="38" y="0"/>
                  </a:cubicBezTo>
                  <a:cubicBezTo>
                    <a:pt x="50" y="0"/>
                    <a:pt x="61" y="4"/>
                    <a:pt x="70" y="10"/>
                  </a:cubicBezTo>
                  <a:cubicBezTo>
                    <a:pt x="63" y="22"/>
                    <a:pt x="63" y="22"/>
                    <a:pt x="63" y="22"/>
                  </a:cubicBezTo>
                  <a:cubicBezTo>
                    <a:pt x="53" y="16"/>
                    <a:pt x="47" y="14"/>
                    <a:pt x="39" y="14"/>
                  </a:cubicBezTo>
                  <a:cubicBezTo>
                    <a:pt x="29" y="14"/>
                    <a:pt x="22" y="19"/>
                    <a:pt x="22" y="28"/>
                  </a:cubicBezTo>
                  <a:cubicBezTo>
                    <a:pt x="22" y="34"/>
                    <a:pt x="26" y="37"/>
                    <a:pt x="36" y="40"/>
                  </a:cubicBezTo>
                  <a:cubicBezTo>
                    <a:pt x="48" y="44"/>
                    <a:pt x="48" y="44"/>
                    <a:pt x="48" y="44"/>
                  </a:cubicBezTo>
                  <a:cubicBezTo>
                    <a:pt x="62" y="48"/>
                    <a:pt x="73" y="57"/>
                    <a:pt x="73" y="73"/>
                  </a:cubicBezTo>
                  <a:cubicBezTo>
                    <a:pt x="73" y="90"/>
                    <a:pt x="59" y="105"/>
                    <a:pt x="33" y="105"/>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38" name="Freeform 23"/>
            <p:cNvSpPr>
              <a:spLocks/>
            </p:cNvSpPr>
            <p:nvPr userDrawn="1"/>
          </p:nvSpPr>
          <p:spPr bwMode="gray">
            <a:xfrm>
              <a:off x="2525" y="1509"/>
              <a:ext cx="51" cy="74"/>
            </a:xfrm>
            <a:custGeom>
              <a:avLst/>
              <a:gdLst/>
              <a:ahLst/>
              <a:cxnLst>
                <a:cxn ang="0">
                  <a:pos x="44" y="105"/>
                </a:cxn>
                <a:cxn ang="0">
                  <a:pos x="12" y="90"/>
                </a:cxn>
                <a:cxn ang="0">
                  <a:pos x="0" y="54"/>
                </a:cxn>
                <a:cxn ang="0">
                  <a:pos x="7" y="23"/>
                </a:cxn>
                <a:cxn ang="0">
                  <a:pos x="45" y="0"/>
                </a:cxn>
                <a:cxn ang="0">
                  <a:pos x="70" y="8"/>
                </a:cxn>
                <a:cxn ang="0">
                  <a:pos x="62" y="19"/>
                </a:cxn>
                <a:cxn ang="0">
                  <a:pos x="45" y="13"/>
                </a:cxn>
                <a:cxn ang="0">
                  <a:pos x="25" y="25"/>
                </a:cxn>
                <a:cxn ang="0">
                  <a:pos x="19" y="52"/>
                </a:cxn>
                <a:cxn ang="0">
                  <a:pos x="23" y="77"/>
                </a:cxn>
                <a:cxn ang="0">
                  <a:pos x="46" y="92"/>
                </a:cxn>
                <a:cxn ang="0">
                  <a:pos x="64" y="85"/>
                </a:cxn>
                <a:cxn ang="0">
                  <a:pos x="72" y="96"/>
                </a:cxn>
                <a:cxn ang="0">
                  <a:pos x="44" y="105"/>
                </a:cxn>
              </a:cxnLst>
              <a:rect l="0" t="0" r="r" b="b"/>
              <a:pathLst>
                <a:path w="72" h="105">
                  <a:moveTo>
                    <a:pt x="44" y="105"/>
                  </a:moveTo>
                  <a:cubicBezTo>
                    <a:pt x="31" y="105"/>
                    <a:pt x="20" y="100"/>
                    <a:pt x="12" y="90"/>
                  </a:cubicBezTo>
                  <a:cubicBezTo>
                    <a:pt x="4" y="81"/>
                    <a:pt x="0" y="69"/>
                    <a:pt x="0" y="54"/>
                  </a:cubicBezTo>
                  <a:cubicBezTo>
                    <a:pt x="0" y="42"/>
                    <a:pt x="3" y="32"/>
                    <a:pt x="7" y="23"/>
                  </a:cubicBezTo>
                  <a:cubicBezTo>
                    <a:pt x="15" y="9"/>
                    <a:pt x="29" y="0"/>
                    <a:pt x="45" y="0"/>
                  </a:cubicBezTo>
                  <a:cubicBezTo>
                    <a:pt x="54" y="0"/>
                    <a:pt x="64" y="3"/>
                    <a:pt x="70" y="8"/>
                  </a:cubicBezTo>
                  <a:cubicBezTo>
                    <a:pt x="62" y="19"/>
                    <a:pt x="62" y="19"/>
                    <a:pt x="62" y="19"/>
                  </a:cubicBezTo>
                  <a:cubicBezTo>
                    <a:pt x="57" y="15"/>
                    <a:pt x="51" y="13"/>
                    <a:pt x="45" y="13"/>
                  </a:cubicBezTo>
                  <a:cubicBezTo>
                    <a:pt x="36" y="13"/>
                    <a:pt x="29" y="18"/>
                    <a:pt x="25" y="25"/>
                  </a:cubicBezTo>
                  <a:cubicBezTo>
                    <a:pt x="21" y="32"/>
                    <a:pt x="19" y="40"/>
                    <a:pt x="19" y="52"/>
                  </a:cubicBezTo>
                  <a:cubicBezTo>
                    <a:pt x="19" y="65"/>
                    <a:pt x="21" y="72"/>
                    <a:pt x="23" y="77"/>
                  </a:cubicBezTo>
                  <a:cubicBezTo>
                    <a:pt x="28" y="87"/>
                    <a:pt x="36" y="92"/>
                    <a:pt x="46" y="92"/>
                  </a:cubicBezTo>
                  <a:cubicBezTo>
                    <a:pt x="53" y="92"/>
                    <a:pt x="58" y="90"/>
                    <a:pt x="64" y="85"/>
                  </a:cubicBezTo>
                  <a:cubicBezTo>
                    <a:pt x="72" y="96"/>
                    <a:pt x="72" y="96"/>
                    <a:pt x="72" y="96"/>
                  </a:cubicBezTo>
                  <a:cubicBezTo>
                    <a:pt x="64" y="102"/>
                    <a:pt x="55" y="105"/>
                    <a:pt x="44" y="105"/>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39" name="Freeform 24"/>
            <p:cNvSpPr>
              <a:spLocks noEditPoints="1"/>
            </p:cNvSpPr>
            <p:nvPr userDrawn="1"/>
          </p:nvSpPr>
          <p:spPr bwMode="gray">
            <a:xfrm>
              <a:off x="2602" y="1510"/>
              <a:ext cx="49" cy="72"/>
            </a:xfrm>
            <a:custGeom>
              <a:avLst/>
              <a:gdLst/>
              <a:ahLst/>
              <a:cxnLst>
                <a:cxn ang="0">
                  <a:pos x="49" y="101"/>
                </a:cxn>
                <a:cxn ang="0">
                  <a:pos x="41" y="86"/>
                </a:cxn>
                <a:cxn ang="0">
                  <a:pos x="23" y="60"/>
                </a:cxn>
                <a:cxn ang="0">
                  <a:pos x="17" y="57"/>
                </a:cxn>
                <a:cxn ang="0">
                  <a:pos x="17" y="101"/>
                </a:cxn>
                <a:cxn ang="0">
                  <a:pos x="0" y="101"/>
                </a:cxn>
                <a:cxn ang="0">
                  <a:pos x="0" y="0"/>
                </a:cxn>
                <a:cxn ang="0">
                  <a:pos x="31" y="0"/>
                </a:cxn>
                <a:cxn ang="0">
                  <a:pos x="64" y="29"/>
                </a:cxn>
                <a:cxn ang="0">
                  <a:pos x="39" y="57"/>
                </a:cxn>
                <a:cxn ang="0">
                  <a:pos x="54" y="77"/>
                </a:cxn>
                <a:cxn ang="0">
                  <a:pos x="69" y="101"/>
                </a:cxn>
                <a:cxn ang="0">
                  <a:pos x="49" y="101"/>
                </a:cxn>
                <a:cxn ang="0">
                  <a:pos x="26" y="13"/>
                </a:cxn>
                <a:cxn ang="0">
                  <a:pos x="17" y="13"/>
                </a:cxn>
                <a:cxn ang="0">
                  <a:pos x="17" y="46"/>
                </a:cxn>
                <a:cxn ang="0">
                  <a:pos x="25" y="46"/>
                </a:cxn>
                <a:cxn ang="0">
                  <a:pos x="42" y="41"/>
                </a:cxn>
                <a:cxn ang="0">
                  <a:pos x="46" y="29"/>
                </a:cxn>
                <a:cxn ang="0">
                  <a:pos x="26" y="13"/>
                </a:cxn>
              </a:cxnLst>
              <a:rect l="0" t="0" r="r" b="b"/>
              <a:pathLst>
                <a:path w="69" h="101">
                  <a:moveTo>
                    <a:pt x="49" y="101"/>
                  </a:moveTo>
                  <a:cubicBezTo>
                    <a:pt x="41" y="86"/>
                    <a:pt x="41" y="86"/>
                    <a:pt x="41" y="86"/>
                  </a:cubicBezTo>
                  <a:cubicBezTo>
                    <a:pt x="34" y="73"/>
                    <a:pt x="29" y="66"/>
                    <a:pt x="23" y="60"/>
                  </a:cubicBezTo>
                  <a:cubicBezTo>
                    <a:pt x="21"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2" y="59"/>
                    <a:pt x="49" y="68"/>
                    <a:pt x="54" y="77"/>
                  </a:cubicBezTo>
                  <a:cubicBezTo>
                    <a:pt x="69" y="101"/>
                    <a:pt x="69" y="101"/>
                    <a:pt x="69" y="101"/>
                  </a:cubicBezTo>
                  <a:lnTo>
                    <a:pt x="49" y="101"/>
                  </a:lnTo>
                  <a:close/>
                  <a:moveTo>
                    <a:pt x="26" y="13"/>
                  </a:moveTo>
                  <a:cubicBezTo>
                    <a:pt x="17" y="13"/>
                    <a:pt x="17" y="13"/>
                    <a:pt x="17" y="13"/>
                  </a:cubicBezTo>
                  <a:cubicBezTo>
                    <a:pt x="17" y="46"/>
                    <a:pt x="17" y="46"/>
                    <a:pt x="17" y="46"/>
                  </a:cubicBezTo>
                  <a:cubicBezTo>
                    <a:pt x="25" y="46"/>
                    <a:pt x="25" y="46"/>
                    <a:pt x="25" y="46"/>
                  </a:cubicBezTo>
                  <a:cubicBezTo>
                    <a:pt x="34" y="46"/>
                    <a:pt x="39" y="44"/>
                    <a:pt x="42" y="41"/>
                  </a:cubicBezTo>
                  <a:cubicBezTo>
                    <a:pt x="45" y="38"/>
                    <a:pt x="46" y="34"/>
                    <a:pt x="46" y="29"/>
                  </a:cubicBezTo>
                  <a:cubicBezTo>
                    <a:pt x="46" y="19"/>
                    <a:pt x="41" y="13"/>
                    <a:pt x="26" y="13"/>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40" name="Rectangle 25"/>
            <p:cNvSpPr>
              <a:spLocks noChangeArrowheads="1"/>
            </p:cNvSpPr>
            <p:nvPr userDrawn="1"/>
          </p:nvSpPr>
          <p:spPr bwMode="gray">
            <a:xfrm>
              <a:off x="2677" y="1510"/>
              <a:ext cx="12" cy="72"/>
            </a:xfrm>
            <a:prstGeom prst="rect">
              <a:avLst/>
            </a:prstGeom>
            <a:solidFill>
              <a:srgbClr val="FFFFFF"/>
            </a:solidFill>
            <a:ln w="9525">
              <a:noFill/>
              <a:miter lim="800000"/>
              <a:headEnd/>
              <a:tailEnd/>
            </a:ln>
          </p:spPr>
          <p:txBody>
            <a:bodyPr/>
            <a:lstStyle/>
            <a:p>
              <a:pPr defTabSz="820583">
                <a:defRPr/>
              </a:pPr>
              <a:endParaRPr lang="en-US" sz="1600">
                <a:solidFill>
                  <a:srgbClr val="000000"/>
                </a:solidFill>
              </a:endParaRPr>
            </a:p>
          </p:txBody>
        </p:sp>
        <p:sp>
          <p:nvSpPr>
            <p:cNvPr id="41" name="Freeform 26"/>
            <p:cNvSpPr>
              <a:spLocks noEditPoints="1"/>
            </p:cNvSpPr>
            <p:nvPr userDrawn="1"/>
          </p:nvSpPr>
          <p:spPr bwMode="gray">
            <a:xfrm>
              <a:off x="2721" y="1510"/>
              <a:ext cx="47" cy="72"/>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6"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42" name="Freeform 27"/>
            <p:cNvSpPr>
              <a:spLocks/>
            </p:cNvSpPr>
            <p:nvPr userDrawn="1"/>
          </p:nvSpPr>
          <p:spPr bwMode="gray">
            <a:xfrm>
              <a:off x="2785" y="1510"/>
              <a:ext cx="49" cy="72"/>
            </a:xfrm>
            <a:custGeom>
              <a:avLst/>
              <a:gdLst/>
              <a:ahLst/>
              <a:cxnLst>
                <a:cxn ang="0">
                  <a:pos x="48" y="10"/>
                </a:cxn>
                <a:cxn ang="0">
                  <a:pos x="29" y="10"/>
                </a:cxn>
                <a:cxn ang="0">
                  <a:pos x="29" y="72"/>
                </a:cxn>
                <a:cxn ang="0">
                  <a:pos x="18" y="72"/>
                </a:cxn>
                <a:cxn ang="0">
                  <a:pos x="18" y="10"/>
                </a:cxn>
                <a:cxn ang="0">
                  <a:pos x="0" y="10"/>
                </a:cxn>
                <a:cxn ang="0">
                  <a:pos x="0" y="0"/>
                </a:cxn>
                <a:cxn ang="0">
                  <a:pos x="49" y="0"/>
                </a:cxn>
                <a:cxn ang="0">
                  <a:pos x="48" y="10"/>
                </a:cxn>
              </a:cxnLst>
              <a:rect l="0" t="0" r="r" b="b"/>
              <a:pathLst>
                <a:path w="49" h="72">
                  <a:moveTo>
                    <a:pt x="48" y="10"/>
                  </a:moveTo>
                  <a:lnTo>
                    <a:pt x="29" y="10"/>
                  </a:lnTo>
                  <a:lnTo>
                    <a:pt x="29" y="72"/>
                  </a:lnTo>
                  <a:lnTo>
                    <a:pt x="18" y="72"/>
                  </a:lnTo>
                  <a:lnTo>
                    <a:pt x="18" y="10"/>
                  </a:lnTo>
                  <a:lnTo>
                    <a:pt x="0" y="10"/>
                  </a:lnTo>
                  <a:lnTo>
                    <a:pt x="0" y="0"/>
                  </a:lnTo>
                  <a:lnTo>
                    <a:pt x="49" y="0"/>
                  </a:lnTo>
                  <a:lnTo>
                    <a:pt x="48" y="10"/>
                  </a:ln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43" name="Freeform 28"/>
            <p:cNvSpPr>
              <a:spLocks/>
            </p:cNvSpPr>
            <p:nvPr userDrawn="1"/>
          </p:nvSpPr>
          <p:spPr bwMode="gray">
            <a:xfrm>
              <a:off x="2851" y="1509"/>
              <a:ext cx="51" cy="74"/>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44" name="Freeform 29"/>
            <p:cNvSpPr>
              <a:spLocks noEditPoints="1"/>
            </p:cNvSpPr>
            <p:nvPr userDrawn="1"/>
          </p:nvSpPr>
          <p:spPr bwMode="gray">
            <a:xfrm>
              <a:off x="2921" y="1511"/>
              <a:ext cx="34" cy="35"/>
            </a:xfrm>
            <a:custGeom>
              <a:avLst/>
              <a:gdLst/>
              <a:ahLst/>
              <a:cxnLst>
                <a:cxn ang="0">
                  <a:pos x="25" y="49"/>
                </a:cxn>
                <a:cxn ang="0">
                  <a:pos x="0" y="25"/>
                </a:cxn>
                <a:cxn ang="0">
                  <a:pos x="25" y="0"/>
                </a:cxn>
                <a:cxn ang="0">
                  <a:pos x="49" y="25"/>
                </a:cxn>
                <a:cxn ang="0">
                  <a:pos x="25" y="49"/>
                </a:cxn>
                <a:cxn ang="0">
                  <a:pos x="25" y="5"/>
                </a:cxn>
                <a:cxn ang="0">
                  <a:pos x="6" y="25"/>
                </a:cxn>
                <a:cxn ang="0">
                  <a:pos x="25" y="44"/>
                </a:cxn>
                <a:cxn ang="0">
                  <a:pos x="43" y="25"/>
                </a:cxn>
                <a:cxn ang="0">
                  <a:pos x="25" y="5"/>
                </a:cxn>
                <a:cxn ang="0">
                  <a:pos x="29" y="38"/>
                </a:cxn>
                <a:cxn ang="0">
                  <a:pos x="27" y="34"/>
                </a:cxn>
                <a:cxn ang="0">
                  <a:pos x="22" y="27"/>
                </a:cxn>
                <a:cxn ang="0">
                  <a:pos x="21" y="27"/>
                </a:cxn>
                <a:cxn ang="0">
                  <a:pos x="21" y="38"/>
                </a:cxn>
                <a:cxn ang="0">
                  <a:pos x="16" y="38"/>
                </a:cxn>
                <a:cxn ang="0">
                  <a:pos x="16" y="11"/>
                </a:cxn>
                <a:cxn ang="0">
                  <a:pos x="26" y="11"/>
                </a:cxn>
                <a:cxn ang="0">
                  <a:pos x="34" y="19"/>
                </a:cxn>
                <a:cxn ang="0">
                  <a:pos x="28" y="26"/>
                </a:cxn>
                <a:cxn ang="0">
                  <a:pos x="29" y="28"/>
                </a:cxn>
                <a:cxn ang="0">
                  <a:pos x="36" y="38"/>
                </a:cxn>
                <a:cxn ang="0">
                  <a:pos x="29" y="38"/>
                </a:cxn>
                <a:cxn ang="0">
                  <a:pos x="26" y="16"/>
                </a:cxn>
                <a:cxn ang="0">
                  <a:pos x="23" y="15"/>
                </a:cxn>
                <a:cxn ang="0">
                  <a:pos x="21" y="15"/>
                </a:cxn>
                <a:cxn ang="0">
                  <a:pos x="21" y="23"/>
                </a:cxn>
                <a:cxn ang="0">
                  <a:pos x="23" y="23"/>
                </a:cxn>
                <a:cxn ang="0">
                  <a:pos x="27" y="22"/>
                </a:cxn>
                <a:cxn ang="0">
                  <a:pos x="28" y="19"/>
                </a:cxn>
                <a:cxn ang="0">
                  <a:pos x="26" y="16"/>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5"/>
                  </a:moveTo>
                  <a:cubicBezTo>
                    <a:pt x="14" y="5"/>
                    <a:pt x="6" y="14"/>
                    <a:pt x="6" y="25"/>
                  </a:cubicBezTo>
                  <a:cubicBezTo>
                    <a:pt x="6" y="35"/>
                    <a:pt x="14" y="44"/>
                    <a:pt x="25" y="44"/>
                  </a:cubicBezTo>
                  <a:cubicBezTo>
                    <a:pt x="35" y="44"/>
                    <a:pt x="43" y="35"/>
                    <a:pt x="43" y="25"/>
                  </a:cubicBezTo>
                  <a:cubicBezTo>
                    <a:pt x="43" y="14"/>
                    <a:pt x="35" y="5"/>
                    <a:pt x="25" y="5"/>
                  </a:cubicBezTo>
                  <a:close/>
                  <a:moveTo>
                    <a:pt x="29" y="38"/>
                  </a:moveTo>
                  <a:cubicBezTo>
                    <a:pt x="28" y="36"/>
                    <a:pt x="28" y="36"/>
                    <a:pt x="27" y="34"/>
                  </a:cubicBezTo>
                  <a:cubicBezTo>
                    <a:pt x="24" y="29"/>
                    <a:pt x="23" y="27"/>
                    <a:pt x="22" y="27"/>
                  </a:cubicBezTo>
                  <a:cubicBezTo>
                    <a:pt x="22" y="27"/>
                    <a:pt x="22" y="27"/>
                    <a:pt x="21" y="27"/>
                  </a:cubicBezTo>
                  <a:cubicBezTo>
                    <a:pt x="21" y="38"/>
                    <a:pt x="21" y="38"/>
                    <a:pt x="21" y="38"/>
                  </a:cubicBezTo>
                  <a:cubicBezTo>
                    <a:pt x="16" y="38"/>
                    <a:pt x="16" y="38"/>
                    <a:pt x="16" y="38"/>
                  </a:cubicBezTo>
                  <a:cubicBezTo>
                    <a:pt x="16" y="11"/>
                    <a:pt x="16" y="11"/>
                    <a:pt x="16" y="11"/>
                  </a:cubicBezTo>
                  <a:cubicBezTo>
                    <a:pt x="26" y="11"/>
                    <a:pt x="26" y="11"/>
                    <a:pt x="26" y="11"/>
                  </a:cubicBezTo>
                  <a:cubicBezTo>
                    <a:pt x="31" y="11"/>
                    <a:pt x="34" y="14"/>
                    <a:pt x="34" y="19"/>
                  </a:cubicBezTo>
                  <a:cubicBezTo>
                    <a:pt x="34" y="23"/>
                    <a:pt x="31" y="26"/>
                    <a:pt x="28" y="26"/>
                  </a:cubicBezTo>
                  <a:cubicBezTo>
                    <a:pt x="29" y="27"/>
                    <a:pt x="29" y="27"/>
                    <a:pt x="29" y="28"/>
                  </a:cubicBezTo>
                  <a:cubicBezTo>
                    <a:pt x="31" y="29"/>
                    <a:pt x="36" y="38"/>
                    <a:pt x="36" y="38"/>
                  </a:cubicBezTo>
                  <a:lnTo>
                    <a:pt x="29" y="38"/>
                  </a:lnTo>
                  <a:close/>
                  <a:moveTo>
                    <a:pt x="26" y="16"/>
                  </a:moveTo>
                  <a:cubicBezTo>
                    <a:pt x="26" y="15"/>
                    <a:pt x="25" y="15"/>
                    <a:pt x="23" y="15"/>
                  </a:cubicBezTo>
                  <a:cubicBezTo>
                    <a:pt x="21" y="15"/>
                    <a:pt x="21" y="15"/>
                    <a:pt x="21" y="15"/>
                  </a:cubicBezTo>
                  <a:cubicBezTo>
                    <a:pt x="21" y="23"/>
                    <a:pt x="21" y="23"/>
                    <a:pt x="21" y="23"/>
                  </a:cubicBezTo>
                  <a:cubicBezTo>
                    <a:pt x="23" y="23"/>
                    <a:pt x="23" y="23"/>
                    <a:pt x="23" y="23"/>
                  </a:cubicBezTo>
                  <a:cubicBezTo>
                    <a:pt x="26" y="23"/>
                    <a:pt x="27" y="22"/>
                    <a:pt x="27" y="22"/>
                  </a:cubicBezTo>
                  <a:cubicBezTo>
                    <a:pt x="28" y="21"/>
                    <a:pt x="28" y="20"/>
                    <a:pt x="28" y="19"/>
                  </a:cubicBezTo>
                  <a:cubicBezTo>
                    <a:pt x="28" y="17"/>
                    <a:pt x="28" y="16"/>
                    <a:pt x="26" y="16"/>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45" name="Freeform 30"/>
            <p:cNvSpPr>
              <a:spLocks noEditPoints="1"/>
            </p:cNvSpPr>
            <p:nvPr userDrawn="1"/>
          </p:nvSpPr>
          <p:spPr bwMode="gray">
            <a:xfrm>
              <a:off x="1550" y="1396"/>
              <a:ext cx="317" cy="319"/>
            </a:xfrm>
            <a:custGeom>
              <a:avLst/>
              <a:gdLst/>
              <a:ahLst/>
              <a:cxnLst>
                <a:cxn ang="0">
                  <a:pos x="0" y="226"/>
                </a:cxn>
                <a:cxn ang="0">
                  <a:pos x="451" y="226"/>
                </a:cxn>
                <a:cxn ang="0">
                  <a:pos x="273" y="61"/>
                </a:cxn>
                <a:cxn ang="0">
                  <a:pos x="362" y="61"/>
                </a:cxn>
                <a:cxn ang="0">
                  <a:pos x="261" y="61"/>
                </a:cxn>
                <a:cxn ang="0">
                  <a:pos x="246" y="12"/>
                </a:cxn>
                <a:cxn ang="0">
                  <a:pos x="261" y="61"/>
                </a:cxn>
                <a:cxn ang="0">
                  <a:pos x="117" y="370"/>
                </a:cxn>
                <a:cxn ang="0">
                  <a:pos x="74" y="378"/>
                </a:cxn>
                <a:cxn ang="0">
                  <a:pos x="330" y="167"/>
                </a:cxn>
                <a:cxn ang="0">
                  <a:pos x="208" y="199"/>
                </a:cxn>
                <a:cxn ang="0">
                  <a:pos x="241" y="156"/>
                </a:cxn>
                <a:cxn ang="0">
                  <a:pos x="236" y="140"/>
                </a:cxn>
                <a:cxn ang="0">
                  <a:pos x="275" y="79"/>
                </a:cxn>
                <a:cxn ang="0">
                  <a:pos x="373" y="92"/>
                </a:cxn>
                <a:cxn ang="0">
                  <a:pos x="393" y="129"/>
                </a:cxn>
                <a:cxn ang="0">
                  <a:pos x="439" y="205"/>
                </a:cxn>
                <a:cxn ang="0">
                  <a:pos x="346" y="167"/>
                </a:cxn>
                <a:cxn ang="0">
                  <a:pos x="234" y="11"/>
                </a:cxn>
                <a:cxn ang="0">
                  <a:pos x="88" y="61"/>
                </a:cxn>
                <a:cxn ang="0">
                  <a:pos x="234" y="11"/>
                </a:cxn>
                <a:cxn ang="0">
                  <a:pos x="166" y="71"/>
                </a:cxn>
                <a:cxn ang="0">
                  <a:pos x="184" y="117"/>
                </a:cxn>
                <a:cxn ang="0">
                  <a:pos x="173" y="126"/>
                </a:cxn>
                <a:cxn ang="0">
                  <a:pos x="143" y="205"/>
                </a:cxn>
                <a:cxn ang="0">
                  <a:pos x="77" y="71"/>
                </a:cxn>
                <a:cxn ang="0">
                  <a:pos x="138" y="216"/>
                </a:cxn>
                <a:cxn ang="0">
                  <a:pos x="83" y="334"/>
                </a:cxn>
                <a:cxn ang="0">
                  <a:pos x="10" y="226"/>
                </a:cxn>
                <a:cxn ang="0">
                  <a:pos x="234" y="440"/>
                </a:cxn>
                <a:cxn ang="0">
                  <a:pos x="212" y="440"/>
                </a:cxn>
                <a:cxn ang="0">
                  <a:pos x="128" y="370"/>
                </a:cxn>
                <a:cxn ang="0">
                  <a:pos x="282" y="379"/>
                </a:cxn>
                <a:cxn ang="0">
                  <a:pos x="299" y="370"/>
                </a:cxn>
                <a:cxn ang="0">
                  <a:pos x="234" y="440"/>
                </a:cxn>
                <a:cxn ang="0">
                  <a:pos x="294" y="359"/>
                </a:cxn>
                <a:cxn ang="0">
                  <a:pos x="329" y="291"/>
                </a:cxn>
                <a:cxn ang="0">
                  <a:pos x="202" y="349"/>
                </a:cxn>
                <a:cxn ang="0">
                  <a:pos x="151" y="323"/>
                </a:cxn>
                <a:cxn ang="0">
                  <a:pos x="268" y="216"/>
                </a:cxn>
                <a:cxn ang="0">
                  <a:pos x="307" y="250"/>
                </a:cxn>
                <a:cxn ang="0">
                  <a:pos x="440" y="216"/>
                </a:cxn>
                <a:cxn ang="0">
                  <a:pos x="393" y="359"/>
                </a:cxn>
              </a:cxnLst>
              <a:rect l="0" t="0" r="r" b="b"/>
              <a:pathLst>
                <a:path w="451" h="452">
                  <a:moveTo>
                    <a:pt x="225" y="0"/>
                  </a:moveTo>
                  <a:cubicBezTo>
                    <a:pt x="101" y="0"/>
                    <a:pt x="0" y="102"/>
                    <a:pt x="0" y="226"/>
                  </a:cubicBezTo>
                  <a:cubicBezTo>
                    <a:pt x="0" y="350"/>
                    <a:pt x="101" y="452"/>
                    <a:pt x="225" y="452"/>
                  </a:cubicBezTo>
                  <a:cubicBezTo>
                    <a:pt x="350" y="452"/>
                    <a:pt x="451" y="350"/>
                    <a:pt x="451" y="226"/>
                  </a:cubicBezTo>
                  <a:cubicBezTo>
                    <a:pt x="451" y="102"/>
                    <a:pt x="350" y="0"/>
                    <a:pt x="225" y="0"/>
                  </a:cubicBezTo>
                  <a:close/>
                  <a:moveTo>
                    <a:pt x="273" y="61"/>
                  </a:moveTo>
                  <a:cubicBezTo>
                    <a:pt x="291" y="22"/>
                    <a:pt x="291" y="22"/>
                    <a:pt x="291" y="22"/>
                  </a:cubicBezTo>
                  <a:cubicBezTo>
                    <a:pt x="317" y="30"/>
                    <a:pt x="341" y="43"/>
                    <a:pt x="362" y="61"/>
                  </a:cubicBezTo>
                  <a:lnTo>
                    <a:pt x="273" y="61"/>
                  </a:lnTo>
                  <a:close/>
                  <a:moveTo>
                    <a:pt x="261" y="61"/>
                  </a:moveTo>
                  <a:cubicBezTo>
                    <a:pt x="223" y="61"/>
                    <a:pt x="223" y="61"/>
                    <a:pt x="223" y="61"/>
                  </a:cubicBezTo>
                  <a:cubicBezTo>
                    <a:pt x="246" y="12"/>
                    <a:pt x="246" y="12"/>
                    <a:pt x="246" y="12"/>
                  </a:cubicBezTo>
                  <a:cubicBezTo>
                    <a:pt x="258" y="13"/>
                    <a:pt x="269" y="16"/>
                    <a:pt x="280" y="18"/>
                  </a:cubicBezTo>
                  <a:lnTo>
                    <a:pt x="261" y="61"/>
                  </a:lnTo>
                  <a:close/>
                  <a:moveTo>
                    <a:pt x="78" y="370"/>
                  </a:moveTo>
                  <a:cubicBezTo>
                    <a:pt x="117" y="370"/>
                    <a:pt x="117" y="370"/>
                    <a:pt x="117" y="370"/>
                  </a:cubicBezTo>
                  <a:cubicBezTo>
                    <a:pt x="102" y="402"/>
                    <a:pt x="102" y="402"/>
                    <a:pt x="102" y="402"/>
                  </a:cubicBezTo>
                  <a:cubicBezTo>
                    <a:pt x="92" y="395"/>
                    <a:pt x="83" y="387"/>
                    <a:pt x="74" y="378"/>
                  </a:cubicBezTo>
                  <a:lnTo>
                    <a:pt x="78" y="370"/>
                  </a:lnTo>
                  <a:close/>
                  <a:moveTo>
                    <a:pt x="330" y="167"/>
                  </a:moveTo>
                  <a:cubicBezTo>
                    <a:pt x="309" y="196"/>
                    <a:pt x="304" y="199"/>
                    <a:pt x="255" y="199"/>
                  </a:cubicBezTo>
                  <a:cubicBezTo>
                    <a:pt x="208" y="199"/>
                    <a:pt x="208" y="199"/>
                    <a:pt x="208" y="199"/>
                  </a:cubicBezTo>
                  <a:cubicBezTo>
                    <a:pt x="231" y="149"/>
                    <a:pt x="231" y="149"/>
                    <a:pt x="231" y="149"/>
                  </a:cubicBezTo>
                  <a:cubicBezTo>
                    <a:pt x="235" y="151"/>
                    <a:pt x="238" y="154"/>
                    <a:pt x="241" y="156"/>
                  </a:cubicBezTo>
                  <a:cubicBezTo>
                    <a:pt x="247" y="148"/>
                    <a:pt x="247" y="148"/>
                    <a:pt x="247" y="148"/>
                  </a:cubicBezTo>
                  <a:cubicBezTo>
                    <a:pt x="244" y="145"/>
                    <a:pt x="240" y="142"/>
                    <a:pt x="236" y="140"/>
                  </a:cubicBezTo>
                  <a:cubicBezTo>
                    <a:pt x="260" y="87"/>
                    <a:pt x="260" y="87"/>
                    <a:pt x="260" y="87"/>
                  </a:cubicBezTo>
                  <a:cubicBezTo>
                    <a:pt x="265" y="80"/>
                    <a:pt x="269" y="79"/>
                    <a:pt x="275" y="79"/>
                  </a:cubicBezTo>
                  <a:cubicBezTo>
                    <a:pt x="318" y="79"/>
                    <a:pt x="318" y="79"/>
                    <a:pt x="318" y="79"/>
                  </a:cubicBezTo>
                  <a:cubicBezTo>
                    <a:pt x="352" y="79"/>
                    <a:pt x="367" y="84"/>
                    <a:pt x="373" y="92"/>
                  </a:cubicBezTo>
                  <a:cubicBezTo>
                    <a:pt x="377" y="99"/>
                    <a:pt x="380" y="112"/>
                    <a:pt x="376" y="131"/>
                  </a:cubicBezTo>
                  <a:cubicBezTo>
                    <a:pt x="393" y="129"/>
                    <a:pt x="393" y="129"/>
                    <a:pt x="393" y="129"/>
                  </a:cubicBezTo>
                  <a:cubicBezTo>
                    <a:pt x="395" y="121"/>
                    <a:pt x="398" y="113"/>
                    <a:pt x="401" y="104"/>
                  </a:cubicBezTo>
                  <a:cubicBezTo>
                    <a:pt x="422" y="133"/>
                    <a:pt x="435" y="168"/>
                    <a:pt x="439" y="205"/>
                  </a:cubicBezTo>
                  <a:cubicBezTo>
                    <a:pt x="328" y="205"/>
                    <a:pt x="328" y="205"/>
                    <a:pt x="328" y="205"/>
                  </a:cubicBezTo>
                  <a:cubicBezTo>
                    <a:pt x="346" y="167"/>
                    <a:pt x="346" y="167"/>
                    <a:pt x="346" y="167"/>
                  </a:cubicBezTo>
                  <a:lnTo>
                    <a:pt x="330" y="167"/>
                  </a:lnTo>
                  <a:close/>
                  <a:moveTo>
                    <a:pt x="234" y="11"/>
                  </a:moveTo>
                  <a:cubicBezTo>
                    <a:pt x="211" y="61"/>
                    <a:pt x="211" y="61"/>
                    <a:pt x="211" y="61"/>
                  </a:cubicBezTo>
                  <a:cubicBezTo>
                    <a:pt x="88" y="61"/>
                    <a:pt x="88" y="61"/>
                    <a:pt x="88" y="61"/>
                  </a:cubicBezTo>
                  <a:cubicBezTo>
                    <a:pt x="126" y="30"/>
                    <a:pt x="173" y="11"/>
                    <a:pt x="225" y="11"/>
                  </a:cubicBezTo>
                  <a:cubicBezTo>
                    <a:pt x="228" y="11"/>
                    <a:pt x="231" y="11"/>
                    <a:pt x="234" y="11"/>
                  </a:cubicBezTo>
                  <a:close/>
                  <a:moveTo>
                    <a:pt x="77" y="71"/>
                  </a:moveTo>
                  <a:cubicBezTo>
                    <a:pt x="166" y="71"/>
                    <a:pt x="166" y="71"/>
                    <a:pt x="166" y="71"/>
                  </a:cubicBezTo>
                  <a:cubicBezTo>
                    <a:pt x="162" y="80"/>
                    <a:pt x="162" y="80"/>
                    <a:pt x="162" y="80"/>
                  </a:cubicBezTo>
                  <a:cubicBezTo>
                    <a:pt x="185" y="81"/>
                    <a:pt x="197" y="86"/>
                    <a:pt x="184" y="117"/>
                  </a:cubicBezTo>
                  <a:cubicBezTo>
                    <a:pt x="181" y="117"/>
                    <a:pt x="178" y="116"/>
                    <a:pt x="175" y="115"/>
                  </a:cubicBezTo>
                  <a:cubicBezTo>
                    <a:pt x="173" y="126"/>
                    <a:pt x="173" y="126"/>
                    <a:pt x="173" y="126"/>
                  </a:cubicBezTo>
                  <a:cubicBezTo>
                    <a:pt x="175" y="126"/>
                    <a:pt x="178" y="127"/>
                    <a:pt x="180" y="127"/>
                  </a:cubicBezTo>
                  <a:cubicBezTo>
                    <a:pt x="143" y="205"/>
                    <a:pt x="143" y="205"/>
                    <a:pt x="143" y="205"/>
                  </a:cubicBezTo>
                  <a:cubicBezTo>
                    <a:pt x="11" y="205"/>
                    <a:pt x="11" y="205"/>
                    <a:pt x="11" y="205"/>
                  </a:cubicBezTo>
                  <a:cubicBezTo>
                    <a:pt x="16" y="153"/>
                    <a:pt x="40" y="106"/>
                    <a:pt x="77" y="71"/>
                  </a:cubicBezTo>
                  <a:close/>
                  <a:moveTo>
                    <a:pt x="11" y="216"/>
                  </a:moveTo>
                  <a:cubicBezTo>
                    <a:pt x="138" y="216"/>
                    <a:pt x="138" y="216"/>
                    <a:pt x="138" y="216"/>
                  </a:cubicBezTo>
                  <a:cubicBezTo>
                    <a:pt x="115" y="266"/>
                    <a:pt x="115" y="266"/>
                    <a:pt x="115" y="266"/>
                  </a:cubicBezTo>
                  <a:cubicBezTo>
                    <a:pt x="83" y="334"/>
                    <a:pt x="83" y="334"/>
                    <a:pt x="83" y="334"/>
                  </a:cubicBezTo>
                  <a:cubicBezTo>
                    <a:pt x="77" y="344"/>
                    <a:pt x="69" y="348"/>
                    <a:pt x="51" y="351"/>
                  </a:cubicBezTo>
                  <a:cubicBezTo>
                    <a:pt x="25" y="316"/>
                    <a:pt x="10" y="272"/>
                    <a:pt x="10" y="226"/>
                  </a:cubicBezTo>
                  <a:cubicBezTo>
                    <a:pt x="10" y="223"/>
                    <a:pt x="11" y="219"/>
                    <a:pt x="11" y="216"/>
                  </a:cubicBezTo>
                  <a:close/>
                  <a:moveTo>
                    <a:pt x="234" y="440"/>
                  </a:moveTo>
                  <a:cubicBezTo>
                    <a:pt x="229" y="432"/>
                    <a:pt x="229" y="432"/>
                    <a:pt x="229" y="432"/>
                  </a:cubicBezTo>
                  <a:cubicBezTo>
                    <a:pt x="223" y="435"/>
                    <a:pt x="218" y="438"/>
                    <a:pt x="212" y="440"/>
                  </a:cubicBezTo>
                  <a:cubicBezTo>
                    <a:pt x="175" y="438"/>
                    <a:pt x="141" y="426"/>
                    <a:pt x="111" y="408"/>
                  </a:cubicBezTo>
                  <a:cubicBezTo>
                    <a:pt x="128" y="370"/>
                    <a:pt x="128" y="370"/>
                    <a:pt x="128" y="370"/>
                  </a:cubicBezTo>
                  <a:cubicBezTo>
                    <a:pt x="288" y="370"/>
                    <a:pt x="288" y="370"/>
                    <a:pt x="288" y="370"/>
                  </a:cubicBezTo>
                  <a:cubicBezTo>
                    <a:pt x="286" y="373"/>
                    <a:pt x="285" y="375"/>
                    <a:pt x="282" y="379"/>
                  </a:cubicBezTo>
                  <a:cubicBezTo>
                    <a:pt x="292" y="384"/>
                    <a:pt x="292" y="384"/>
                    <a:pt x="292" y="384"/>
                  </a:cubicBezTo>
                  <a:cubicBezTo>
                    <a:pt x="294" y="380"/>
                    <a:pt x="297" y="375"/>
                    <a:pt x="299" y="370"/>
                  </a:cubicBezTo>
                  <a:cubicBezTo>
                    <a:pt x="384" y="370"/>
                    <a:pt x="384" y="370"/>
                    <a:pt x="384" y="370"/>
                  </a:cubicBezTo>
                  <a:cubicBezTo>
                    <a:pt x="347" y="411"/>
                    <a:pt x="293" y="438"/>
                    <a:pt x="234" y="440"/>
                  </a:cubicBezTo>
                  <a:close/>
                  <a:moveTo>
                    <a:pt x="393" y="359"/>
                  </a:moveTo>
                  <a:cubicBezTo>
                    <a:pt x="294" y="359"/>
                    <a:pt x="294" y="359"/>
                    <a:pt x="294" y="359"/>
                  </a:cubicBezTo>
                  <a:cubicBezTo>
                    <a:pt x="307" y="344"/>
                    <a:pt x="337" y="302"/>
                    <a:pt x="343" y="293"/>
                  </a:cubicBezTo>
                  <a:cubicBezTo>
                    <a:pt x="329" y="291"/>
                    <a:pt x="329" y="291"/>
                    <a:pt x="329" y="291"/>
                  </a:cubicBezTo>
                  <a:cubicBezTo>
                    <a:pt x="311" y="310"/>
                    <a:pt x="293" y="324"/>
                    <a:pt x="280" y="333"/>
                  </a:cubicBezTo>
                  <a:cubicBezTo>
                    <a:pt x="262" y="344"/>
                    <a:pt x="239" y="349"/>
                    <a:pt x="202" y="349"/>
                  </a:cubicBezTo>
                  <a:cubicBezTo>
                    <a:pt x="174" y="349"/>
                    <a:pt x="158" y="348"/>
                    <a:pt x="149" y="343"/>
                  </a:cubicBezTo>
                  <a:cubicBezTo>
                    <a:pt x="145" y="341"/>
                    <a:pt x="146" y="333"/>
                    <a:pt x="151" y="323"/>
                  </a:cubicBezTo>
                  <a:cubicBezTo>
                    <a:pt x="200" y="216"/>
                    <a:pt x="200" y="216"/>
                    <a:pt x="200" y="216"/>
                  </a:cubicBezTo>
                  <a:cubicBezTo>
                    <a:pt x="268" y="216"/>
                    <a:pt x="268" y="216"/>
                    <a:pt x="268" y="216"/>
                  </a:cubicBezTo>
                  <a:cubicBezTo>
                    <a:pt x="295" y="218"/>
                    <a:pt x="297" y="224"/>
                    <a:pt x="292" y="250"/>
                  </a:cubicBezTo>
                  <a:cubicBezTo>
                    <a:pt x="307" y="250"/>
                    <a:pt x="307" y="250"/>
                    <a:pt x="307" y="250"/>
                  </a:cubicBezTo>
                  <a:cubicBezTo>
                    <a:pt x="323" y="216"/>
                    <a:pt x="323" y="216"/>
                    <a:pt x="323" y="216"/>
                  </a:cubicBezTo>
                  <a:cubicBezTo>
                    <a:pt x="440" y="216"/>
                    <a:pt x="440" y="216"/>
                    <a:pt x="440" y="216"/>
                  </a:cubicBezTo>
                  <a:cubicBezTo>
                    <a:pt x="440" y="219"/>
                    <a:pt x="440" y="223"/>
                    <a:pt x="440" y="226"/>
                  </a:cubicBezTo>
                  <a:cubicBezTo>
                    <a:pt x="440" y="276"/>
                    <a:pt x="422" y="323"/>
                    <a:pt x="393" y="359"/>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46" name="Freeform 31"/>
            <p:cNvSpPr>
              <a:spLocks/>
            </p:cNvSpPr>
            <p:nvPr userDrawn="1"/>
          </p:nvSpPr>
          <p:spPr bwMode="gray">
            <a:xfrm>
              <a:off x="1731" y="1512"/>
              <a:ext cx="19" cy="19"/>
            </a:xfrm>
            <a:custGeom>
              <a:avLst/>
              <a:gdLst/>
              <a:ahLst/>
              <a:cxnLst>
                <a:cxn ang="0">
                  <a:pos x="0" y="7"/>
                </a:cxn>
                <a:cxn ang="0">
                  <a:pos x="17" y="27"/>
                </a:cxn>
                <a:cxn ang="0">
                  <a:pos x="26" y="20"/>
                </a:cxn>
                <a:cxn ang="0">
                  <a:pos x="8" y="0"/>
                </a:cxn>
                <a:cxn ang="0">
                  <a:pos x="0" y="7"/>
                </a:cxn>
              </a:cxnLst>
              <a:rect l="0" t="0" r="r" b="b"/>
              <a:pathLst>
                <a:path w="26" h="27">
                  <a:moveTo>
                    <a:pt x="0" y="7"/>
                  </a:moveTo>
                  <a:cubicBezTo>
                    <a:pt x="7" y="13"/>
                    <a:pt x="12" y="20"/>
                    <a:pt x="17" y="27"/>
                  </a:cubicBezTo>
                  <a:cubicBezTo>
                    <a:pt x="26" y="20"/>
                    <a:pt x="26" y="20"/>
                    <a:pt x="26" y="20"/>
                  </a:cubicBezTo>
                  <a:cubicBezTo>
                    <a:pt x="20" y="13"/>
                    <a:pt x="14" y="6"/>
                    <a:pt x="8" y="0"/>
                  </a:cubicBezTo>
                  <a:lnTo>
                    <a:pt x="0" y="7"/>
                  </a:ln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47" name="Freeform 32"/>
            <p:cNvSpPr>
              <a:spLocks/>
            </p:cNvSpPr>
            <p:nvPr userDrawn="1"/>
          </p:nvSpPr>
          <p:spPr bwMode="gray">
            <a:xfrm>
              <a:off x="1637" y="1475"/>
              <a:ext cx="19" cy="8"/>
            </a:xfrm>
            <a:custGeom>
              <a:avLst/>
              <a:gdLst/>
              <a:ahLst/>
              <a:cxnLst>
                <a:cxn ang="0">
                  <a:pos x="16" y="10"/>
                </a:cxn>
                <a:cxn ang="0">
                  <a:pos x="26" y="11"/>
                </a:cxn>
                <a:cxn ang="0">
                  <a:pos x="27" y="0"/>
                </a:cxn>
                <a:cxn ang="0">
                  <a:pos x="16" y="0"/>
                </a:cxn>
                <a:cxn ang="0">
                  <a:pos x="0" y="1"/>
                </a:cxn>
                <a:cxn ang="0">
                  <a:pos x="0" y="11"/>
                </a:cxn>
                <a:cxn ang="0">
                  <a:pos x="16" y="10"/>
                </a:cxn>
              </a:cxnLst>
              <a:rect l="0" t="0" r="r" b="b"/>
              <a:pathLst>
                <a:path w="27" h="11">
                  <a:moveTo>
                    <a:pt x="16" y="10"/>
                  </a:moveTo>
                  <a:cubicBezTo>
                    <a:pt x="20" y="10"/>
                    <a:pt x="23" y="11"/>
                    <a:pt x="26" y="11"/>
                  </a:cubicBezTo>
                  <a:cubicBezTo>
                    <a:pt x="27" y="0"/>
                    <a:pt x="27" y="0"/>
                    <a:pt x="27" y="0"/>
                  </a:cubicBezTo>
                  <a:cubicBezTo>
                    <a:pt x="23" y="0"/>
                    <a:pt x="20" y="0"/>
                    <a:pt x="16" y="0"/>
                  </a:cubicBezTo>
                  <a:cubicBezTo>
                    <a:pt x="10" y="0"/>
                    <a:pt x="5" y="0"/>
                    <a:pt x="0" y="1"/>
                  </a:cubicBezTo>
                  <a:cubicBezTo>
                    <a:pt x="0" y="11"/>
                    <a:pt x="0" y="11"/>
                    <a:pt x="0" y="11"/>
                  </a:cubicBezTo>
                  <a:cubicBezTo>
                    <a:pt x="6" y="11"/>
                    <a:pt x="11" y="10"/>
                    <a:pt x="16" y="10"/>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48" name="Freeform 33"/>
            <p:cNvSpPr>
              <a:spLocks/>
            </p:cNvSpPr>
            <p:nvPr userDrawn="1"/>
          </p:nvSpPr>
          <p:spPr bwMode="gray">
            <a:xfrm>
              <a:off x="1601" y="1478"/>
              <a:ext cx="21" cy="13"/>
            </a:xfrm>
            <a:custGeom>
              <a:avLst/>
              <a:gdLst/>
              <a:ahLst/>
              <a:cxnLst>
                <a:cxn ang="0">
                  <a:pos x="29" y="11"/>
                </a:cxn>
                <a:cxn ang="0">
                  <a:pos x="26" y="0"/>
                </a:cxn>
                <a:cxn ang="0">
                  <a:pos x="0" y="9"/>
                </a:cxn>
                <a:cxn ang="0">
                  <a:pos x="4" y="19"/>
                </a:cxn>
                <a:cxn ang="0">
                  <a:pos x="29" y="11"/>
                </a:cxn>
              </a:cxnLst>
              <a:rect l="0" t="0" r="r" b="b"/>
              <a:pathLst>
                <a:path w="29" h="19">
                  <a:moveTo>
                    <a:pt x="29" y="11"/>
                  </a:moveTo>
                  <a:cubicBezTo>
                    <a:pt x="26" y="0"/>
                    <a:pt x="26" y="0"/>
                    <a:pt x="26" y="0"/>
                  </a:cubicBezTo>
                  <a:cubicBezTo>
                    <a:pt x="17" y="2"/>
                    <a:pt x="9" y="5"/>
                    <a:pt x="0" y="9"/>
                  </a:cubicBezTo>
                  <a:cubicBezTo>
                    <a:pt x="4" y="19"/>
                    <a:pt x="4" y="19"/>
                    <a:pt x="4" y="19"/>
                  </a:cubicBezTo>
                  <a:cubicBezTo>
                    <a:pt x="12" y="15"/>
                    <a:pt x="20" y="13"/>
                    <a:pt x="29" y="11"/>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49" name="Freeform 34"/>
            <p:cNvSpPr>
              <a:spLocks/>
            </p:cNvSpPr>
            <p:nvPr userDrawn="1"/>
          </p:nvSpPr>
          <p:spPr bwMode="gray">
            <a:xfrm>
              <a:off x="1570" y="1491"/>
              <a:ext cx="19" cy="17"/>
            </a:xfrm>
            <a:custGeom>
              <a:avLst/>
              <a:gdLst/>
              <a:ahLst/>
              <a:cxnLst>
                <a:cxn ang="0">
                  <a:pos x="7" y="24"/>
                </a:cxn>
                <a:cxn ang="0">
                  <a:pos x="28" y="10"/>
                </a:cxn>
                <a:cxn ang="0">
                  <a:pos x="23" y="0"/>
                </a:cxn>
                <a:cxn ang="0">
                  <a:pos x="0" y="16"/>
                </a:cxn>
                <a:cxn ang="0">
                  <a:pos x="7" y="24"/>
                </a:cxn>
              </a:cxnLst>
              <a:rect l="0" t="0" r="r" b="b"/>
              <a:pathLst>
                <a:path w="28" h="24">
                  <a:moveTo>
                    <a:pt x="7" y="24"/>
                  </a:moveTo>
                  <a:cubicBezTo>
                    <a:pt x="14" y="19"/>
                    <a:pt x="21" y="14"/>
                    <a:pt x="28" y="10"/>
                  </a:cubicBezTo>
                  <a:cubicBezTo>
                    <a:pt x="23" y="0"/>
                    <a:pt x="23" y="0"/>
                    <a:pt x="23" y="0"/>
                  </a:cubicBezTo>
                  <a:cubicBezTo>
                    <a:pt x="15" y="5"/>
                    <a:pt x="7" y="10"/>
                    <a:pt x="0" y="16"/>
                  </a:cubicBezTo>
                  <a:lnTo>
                    <a:pt x="7" y="24"/>
                  </a:ln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50" name="Freeform 35"/>
            <p:cNvSpPr>
              <a:spLocks/>
            </p:cNvSpPr>
            <p:nvPr userDrawn="1"/>
          </p:nvSpPr>
          <p:spPr bwMode="gray">
            <a:xfrm>
              <a:off x="1764" y="1581"/>
              <a:ext cx="9" cy="20"/>
            </a:xfrm>
            <a:custGeom>
              <a:avLst/>
              <a:gdLst/>
              <a:ahLst/>
              <a:cxnLst>
                <a:cxn ang="0">
                  <a:pos x="0" y="2"/>
                </a:cxn>
                <a:cxn ang="0">
                  <a:pos x="2" y="28"/>
                </a:cxn>
                <a:cxn ang="0">
                  <a:pos x="13" y="27"/>
                </a:cxn>
                <a:cxn ang="0">
                  <a:pos x="10" y="0"/>
                </a:cxn>
                <a:cxn ang="0">
                  <a:pos x="0" y="2"/>
                </a:cxn>
              </a:cxnLst>
              <a:rect l="0" t="0" r="r" b="b"/>
              <a:pathLst>
                <a:path w="13" h="28">
                  <a:moveTo>
                    <a:pt x="0" y="2"/>
                  </a:moveTo>
                  <a:cubicBezTo>
                    <a:pt x="1" y="10"/>
                    <a:pt x="2" y="19"/>
                    <a:pt x="2" y="28"/>
                  </a:cubicBezTo>
                  <a:cubicBezTo>
                    <a:pt x="13" y="27"/>
                    <a:pt x="13" y="27"/>
                    <a:pt x="13" y="27"/>
                  </a:cubicBezTo>
                  <a:cubicBezTo>
                    <a:pt x="13" y="18"/>
                    <a:pt x="12" y="9"/>
                    <a:pt x="10" y="0"/>
                  </a:cubicBezTo>
                  <a:lnTo>
                    <a:pt x="0" y="2"/>
                  </a:ln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51" name="Freeform 36"/>
            <p:cNvSpPr>
              <a:spLocks/>
            </p:cNvSpPr>
            <p:nvPr userDrawn="1"/>
          </p:nvSpPr>
          <p:spPr bwMode="gray">
            <a:xfrm>
              <a:off x="1726" y="1677"/>
              <a:ext cx="19" cy="18"/>
            </a:xfrm>
            <a:custGeom>
              <a:avLst/>
              <a:gdLst/>
              <a:ahLst/>
              <a:cxnLst>
                <a:cxn ang="0">
                  <a:pos x="0" y="18"/>
                </a:cxn>
                <a:cxn ang="0">
                  <a:pos x="7" y="26"/>
                </a:cxn>
                <a:cxn ang="0">
                  <a:pos x="26" y="6"/>
                </a:cxn>
                <a:cxn ang="0">
                  <a:pos x="18" y="0"/>
                </a:cxn>
                <a:cxn ang="0">
                  <a:pos x="0" y="18"/>
                </a:cxn>
              </a:cxnLst>
              <a:rect l="0" t="0" r="r" b="b"/>
              <a:pathLst>
                <a:path w="26" h="26">
                  <a:moveTo>
                    <a:pt x="0" y="18"/>
                  </a:moveTo>
                  <a:cubicBezTo>
                    <a:pt x="7" y="26"/>
                    <a:pt x="7" y="26"/>
                    <a:pt x="7" y="26"/>
                  </a:cubicBezTo>
                  <a:cubicBezTo>
                    <a:pt x="14" y="20"/>
                    <a:pt x="20" y="13"/>
                    <a:pt x="26" y="6"/>
                  </a:cubicBezTo>
                  <a:cubicBezTo>
                    <a:pt x="18" y="0"/>
                    <a:pt x="18" y="0"/>
                    <a:pt x="18" y="0"/>
                  </a:cubicBezTo>
                  <a:cubicBezTo>
                    <a:pt x="13" y="6"/>
                    <a:pt x="7" y="12"/>
                    <a:pt x="0" y="18"/>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grpSp>
      <p:sp>
        <p:nvSpPr>
          <p:cNvPr id="52" name="Footer Placeholder 4"/>
          <p:cNvSpPr txBox="1">
            <a:spLocks/>
          </p:cNvSpPr>
          <p:nvPr userDrawn="1"/>
        </p:nvSpPr>
        <p:spPr>
          <a:xfrm>
            <a:off x="8686800" y="6457950"/>
            <a:ext cx="457200" cy="381000"/>
          </a:xfrm>
          <a:prstGeom prst="rect">
            <a:avLst/>
          </a:prstGeom>
        </p:spPr>
        <p:txBody>
          <a:bodyPr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A531191A-576B-4DAF-AE97-9E7EBE0E42DA}"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
        <p:nvSpPr>
          <p:cNvPr id="53" name="Title 1"/>
          <p:cNvSpPr>
            <a:spLocks noGrp="1"/>
          </p:cNvSpPr>
          <p:nvPr>
            <p:ph type="ctrTitle"/>
          </p:nvPr>
        </p:nvSpPr>
        <p:spPr bwMode="white">
          <a:xfrm>
            <a:off x="2466976" y="3352800"/>
            <a:ext cx="5588000" cy="812800"/>
          </a:xfrm>
        </p:spPr>
        <p:txBody>
          <a:bodyPr>
            <a:noAutofit/>
          </a:bodyPr>
          <a:lstStyle>
            <a:lvl1pPr algn="l">
              <a:lnSpc>
                <a:spcPct val="95000"/>
              </a:lnSpc>
              <a:defRPr sz="2500" baseline="0">
                <a:solidFill>
                  <a:schemeClr val="bg1"/>
                </a:solidFill>
              </a:defRPr>
            </a:lvl1pPr>
          </a:lstStyle>
          <a:p>
            <a:r>
              <a:rPr lang="en-US" smtClean="0"/>
              <a:t>Click to edit Master title style</a:t>
            </a:r>
            <a:endParaRPr lang="en-US" dirty="0"/>
          </a:p>
        </p:txBody>
      </p:sp>
      <p:sp>
        <p:nvSpPr>
          <p:cNvPr id="54" name="Subtitle 2"/>
          <p:cNvSpPr>
            <a:spLocks noGrp="1"/>
          </p:cNvSpPr>
          <p:nvPr>
            <p:ph type="subTitle" idx="1"/>
          </p:nvPr>
        </p:nvSpPr>
        <p:spPr bwMode="white">
          <a:xfrm>
            <a:off x="2466976" y="4171950"/>
            <a:ext cx="5588001" cy="400050"/>
          </a:xfrm>
        </p:spPr>
        <p:txBody>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55" name="Text Placeholder 54"/>
          <p:cNvSpPr>
            <a:spLocks noGrp="1"/>
          </p:cNvSpPr>
          <p:nvPr>
            <p:ph type="body" sz="quarter" idx="13"/>
          </p:nvPr>
        </p:nvSpPr>
        <p:spPr bwMode="white">
          <a:xfrm>
            <a:off x="2466975" y="4833938"/>
            <a:ext cx="5588000" cy="1033462"/>
          </a:xfrm>
        </p:spPr>
        <p:txBody>
          <a:bodyPr/>
          <a:lstStyle>
            <a:lvl1pPr marL="0" indent="0" algn="l" defTabSz="914400" rtl="0" eaLnBrk="1" latinLnBrk="0" hangingPunct="1">
              <a:lnSpc>
                <a:spcPct val="90000"/>
              </a:lnSpc>
              <a:spcBef>
                <a:spcPct val="20000"/>
              </a:spcBef>
              <a:buClr>
                <a:schemeClr val="accent4"/>
              </a:buClr>
              <a:buFont typeface="Arial" pitchFamily="34" charset="0"/>
              <a:buNone/>
              <a:defRPr kumimoji="0" lang="en-US" sz="1600" b="0" i="0" u="none" strike="noStrike" kern="1200" cap="none" spc="0" normalizeH="0" baseline="0" noProof="0" dirty="0" smtClean="0">
                <a:ln>
                  <a:noFill/>
                </a:ln>
                <a:solidFill>
                  <a:schemeClr val="bg1"/>
                </a:solidFill>
                <a:effectLst/>
                <a:uLnTx/>
                <a:uFillTx/>
                <a:latin typeface="+mn-lt"/>
                <a:ea typeface="+mn-ea"/>
                <a:cs typeface="+mn-cs"/>
              </a:defRPr>
            </a:lvl1pPr>
            <a:lvl2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2pPr>
            <a:lvl3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3pPr>
            <a:lvl4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4pPr>
            <a:lvl5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5pPr>
          </a:lstStyle>
          <a:p>
            <a:pPr lvl="0"/>
            <a:r>
              <a:rPr lang="en-US" smtClean="0"/>
              <a:t>Click to edit Master text styles</a:t>
            </a:r>
          </a:p>
        </p:txBody>
      </p:sp>
      <p:sp>
        <p:nvSpPr>
          <p:cNvPr id="56" name="Date Placeholder 3"/>
          <p:cNvSpPr>
            <a:spLocks noGrp="1"/>
          </p:cNvSpPr>
          <p:nvPr>
            <p:ph type="dt" sz="half" idx="14"/>
          </p:nvPr>
        </p:nvSpPr>
        <p:spPr>
          <a:xfrm>
            <a:off x="3505202" y="6569079"/>
            <a:ext cx="2133600" cy="269875"/>
          </a:xfrm>
          <a:prstGeom prst="rect">
            <a:avLst/>
          </a:prstGeom>
        </p:spPr>
        <p:txBody>
          <a:bodyPr/>
          <a:lstStyle>
            <a:lvl1pPr algn="ctr">
              <a:defRPr smtClean="0"/>
            </a:lvl1pPr>
          </a:lstStyle>
          <a:p>
            <a:pPr defTabSz="820583">
              <a:defRPr/>
            </a:pPr>
            <a:fld id="{18A82B4F-9F93-4325-9B63-21192EA0C5A5}" type="datetime1">
              <a:rPr lang="en-US" sz="1600">
                <a:solidFill>
                  <a:srgbClr val="000000"/>
                </a:solidFill>
              </a:rPr>
              <a:pPr defTabSz="820583">
                <a:defRPr/>
              </a:pPr>
              <a:t>8/8/2016</a:t>
            </a:fld>
            <a:endParaRPr lang="en-US" sz="1600" dirty="0">
              <a:solidFill>
                <a:srgbClr val="000000"/>
              </a:solidFill>
            </a:endParaRPr>
          </a:p>
        </p:txBody>
      </p:sp>
    </p:spTree>
    <p:extLst>
      <p:ext uri="{BB962C8B-B14F-4D97-AF65-F5344CB8AC3E}">
        <p14:creationId xmlns:p14="http://schemas.microsoft.com/office/powerpoint/2010/main" val="1109107165"/>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ection Layout">
    <p:spTree>
      <p:nvGrpSpPr>
        <p:cNvPr id="1" name=""/>
        <p:cNvGrpSpPr/>
        <p:nvPr/>
      </p:nvGrpSpPr>
      <p:grpSpPr>
        <a:xfrm>
          <a:off x="0" y="0"/>
          <a:ext cx="0" cy="0"/>
          <a:chOff x="0" y="0"/>
          <a:chExt cx="0" cy="0"/>
        </a:xfrm>
      </p:grpSpPr>
      <p:pic>
        <p:nvPicPr>
          <p:cNvPr id="18" name="Picture 17" descr="white_arc.png"/>
          <p:cNvPicPr>
            <a:picLocks noChangeAspect="1"/>
          </p:cNvPicPr>
          <p:nvPr userDrawn="1"/>
        </p:nvPicPr>
        <p:blipFill>
          <a:blip r:embed="rId2" cstate="print"/>
          <a:srcRect b="54727"/>
          <a:stretch>
            <a:fillRect/>
          </a:stretch>
        </p:blipFill>
        <p:spPr>
          <a:xfrm>
            <a:off x="0" y="5918579"/>
            <a:ext cx="9144000" cy="485396"/>
          </a:xfrm>
          <a:prstGeom prst="rect">
            <a:avLst/>
          </a:prstGeom>
          <a:noFill/>
        </p:spPr>
      </p:pic>
      <p:pic>
        <p:nvPicPr>
          <p:cNvPr id="19" name="Picture 18" descr="white_arrows.png"/>
          <p:cNvPicPr>
            <a:picLocks noChangeAspect="1"/>
          </p:cNvPicPr>
          <p:nvPr userDrawn="1"/>
        </p:nvPicPr>
        <p:blipFill>
          <a:blip r:embed="rId3" cstate="print"/>
          <a:srcRect b="6461"/>
          <a:stretch>
            <a:fillRect/>
          </a:stretch>
        </p:blipFill>
        <p:spPr>
          <a:xfrm>
            <a:off x="6676421" y="5296582"/>
            <a:ext cx="1535708" cy="1075453"/>
          </a:xfrm>
          <a:prstGeom prst="rect">
            <a:avLst/>
          </a:prstGeom>
          <a:noFill/>
        </p:spPr>
      </p:pic>
      <p:sp>
        <p:nvSpPr>
          <p:cNvPr id="9" name="Rectangle 8"/>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0583">
              <a:defRPr/>
            </a:pPr>
            <a:endParaRPr lang="en-US" sz="1600" dirty="0">
              <a:solidFill>
                <a:prstClr val="white"/>
              </a:solidFill>
            </a:endParaRPr>
          </a:p>
        </p:txBody>
      </p:sp>
      <p:grpSp>
        <p:nvGrpSpPr>
          <p:cNvPr id="10" name="Group 44"/>
          <p:cNvGrpSpPr>
            <a:grpSpLocks/>
          </p:cNvGrpSpPr>
          <p:nvPr userDrawn="1"/>
        </p:nvGrpSpPr>
        <p:grpSpPr bwMode="auto">
          <a:xfrm>
            <a:off x="0" y="5497517"/>
            <a:ext cx="9144000" cy="1374775"/>
            <a:chOff x="0" y="5497116"/>
            <a:chExt cx="9144000" cy="1375874"/>
          </a:xfrm>
        </p:grpSpPr>
        <p:sp>
          <p:nvSpPr>
            <p:cNvPr id="11" name="Freeform 10"/>
            <p:cNvSpPr>
              <a:spLocks/>
            </p:cNvSpPr>
            <p:nvPr userDrawn="1"/>
          </p:nvSpPr>
          <p:spPr bwMode="white">
            <a:xfrm>
              <a:off x="0" y="6165987"/>
              <a:ext cx="9144000" cy="707003"/>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a:lstStyle/>
            <a:p>
              <a:pPr defTabSz="820583">
                <a:defRPr/>
              </a:pPr>
              <a:endParaRPr lang="en-US" sz="1600">
                <a:solidFill>
                  <a:srgbClr val="000000"/>
                </a:solidFill>
              </a:endParaRPr>
            </a:p>
          </p:txBody>
        </p:sp>
        <p:grpSp>
          <p:nvGrpSpPr>
            <p:cNvPr id="12" name="Group 8"/>
            <p:cNvGrpSpPr>
              <a:grpSpLocks noChangeAspect="1"/>
            </p:cNvGrpSpPr>
            <p:nvPr userDrawn="1"/>
          </p:nvGrpSpPr>
          <p:grpSpPr bwMode="white">
            <a:xfrm>
              <a:off x="7209614" y="5497116"/>
              <a:ext cx="1374905" cy="1027509"/>
              <a:chOff x="5198" y="2352"/>
              <a:chExt cx="562" cy="420"/>
            </a:xfrm>
            <a:solidFill>
              <a:schemeClr val="bg1"/>
            </a:solidFill>
          </p:grpSpPr>
          <p:sp>
            <p:nvSpPr>
              <p:cNvPr id="13" name="Freeform 9"/>
              <p:cNvSpPr>
                <a:spLocks/>
              </p:cNvSpPr>
              <p:nvPr/>
            </p:nvSpPr>
            <p:spPr bwMode="white">
              <a:xfrm>
                <a:off x="5471"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a:lstStyle/>
              <a:p>
                <a:pPr defTabSz="820583">
                  <a:defRPr/>
                </a:pPr>
                <a:endParaRPr lang="en-US" sz="1600">
                  <a:solidFill>
                    <a:srgbClr val="000000"/>
                  </a:solidFill>
                </a:endParaRPr>
              </a:p>
            </p:txBody>
          </p:sp>
          <p:sp>
            <p:nvSpPr>
              <p:cNvPr id="14" name="Freeform 10"/>
              <p:cNvSpPr>
                <a:spLocks/>
              </p:cNvSpPr>
              <p:nvPr/>
            </p:nvSpPr>
            <p:spPr bwMode="white">
              <a:xfrm>
                <a:off x="5198"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a:lstStyle/>
              <a:p>
                <a:pPr defTabSz="820583">
                  <a:defRPr/>
                </a:pPr>
                <a:endParaRPr lang="en-US" sz="1600">
                  <a:solidFill>
                    <a:srgbClr val="000000"/>
                  </a:solidFill>
                </a:endParaRPr>
              </a:p>
            </p:txBody>
          </p:sp>
        </p:grpSp>
      </p:grpSp>
      <p:pic>
        <p:nvPicPr>
          <p:cNvPr id="15" name="Picture 6" descr="http://esidepartments/sites/DEP169/Documents/Data%20Classification/12-1272%20Security%20Policy%20Classification%20Confidential.png"/>
          <p:cNvPicPr>
            <a:picLocks noChangeAspect="1" noChangeArrowheads="1"/>
          </p:cNvPicPr>
          <p:nvPr userDrawn="1"/>
        </p:nvPicPr>
        <p:blipFill>
          <a:blip r:embed="rId4" cstate="print"/>
          <a:srcRect/>
          <a:stretch>
            <a:fillRect/>
          </a:stretch>
        </p:blipFill>
        <p:spPr bwMode="auto">
          <a:xfrm>
            <a:off x="95252" y="6537325"/>
            <a:ext cx="266700" cy="247650"/>
          </a:xfrm>
          <a:prstGeom prst="rect">
            <a:avLst/>
          </a:prstGeom>
          <a:noFill/>
          <a:ln w="9525">
            <a:noFill/>
            <a:miter lim="800000"/>
            <a:headEnd/>
            <a:tailEnd/>
          </a:ln>
        </p:spPr>
      </p:pic>
      <p:sp>
        <p:nvSpPr>
          <p:cNvPr id="16" name="TextBox 15"/>
          <p:cNvSpPr txBox="1"/>
          <p:nvPr userDrawn="1"/>
        </p:nvSpPr>
        <p:spPr>
          <a:xfrm>
            <a:off x="457201" y="6567488"/>
            <a:ext cx="3352800" cy="290512"/>
          </a:xfrm>
          <a:prstGeom prst="rect">
            <a:avLst/>
          </a:prstGeom>
          <a:noFill/>
        </p:spPr>
        <p:txBody>
          <a:bodyPr lIns="0" tIns="0" rIns="0" bIns="0"/>
          <a:lstStyle/>
          <a:p>
            <a:pPr defTabSz="820583">
              <a:defRPr/>
            </a:pPr>
            <a:r>
              <a:rPr lang="en-US" sz="800" dirty="0">
                <a:solidFill>
                  <a:srgbClr val="000000">
                    <a:lumMod val="50000"/>
                    <a:lumOff val="50000"/>
                  </a:srgbClr>
                </a:solidFill>
                <a:latin typeface="Franklin Gothic Medium"/>
              </a:rPr>
              <a:t>Confidential and Proprietary Information</a:t>
            </a:r>
            <a:endParaRPr lang="en-US" sz="800" b="1" dirty="0">
              <a:solidFill>
                <a:srgbClr val="000000">
                  <a:lumMod val="50000"/>
                  <a:lumOff val="50000"/>
                </a:srgbClr>
              </a:solidFill>
              <a:latin typeface="Franklin Gothic Medium"/>
            </a:endParaRPr>
          </a:p>
          <a:p>
            <a:pPr defTabSz="820583">
              <a:defRPr/>
            </a:pPr>
            <a:r>
              <a:rPr lang="en-US" sz="700" dirty="0">
                <a:solidFill>
                  <a:srgbClr val="000000">
                    <a:lumMod val="50000"/>
                    <a:lumOff val="50000"/>
                  </a:srgbClr>
                </a:solidFill>
              </a:rPr>
              <a:t>© 2014 Express Scripts Holding Company. All Rights Reserved.</a:t>
            </a:r>
          </a:p>
        </p:txBody>
      </p:sp>
      <p:sp>
        <p:nvSpPr>
          <p:cNvPr id="46" name="Footer Placeholder 4"/>
          <p:cNvSpPr txBox="1">
            <a:spLocks/>
          </p:cNvSpPr>
          <p:nvPr userDrawn="1"/>
        </p:nvSpPr>
        <p:spPr>
          <a:xfrm>
            <a:off x="8686800" y="6457950"/>
            <a:ext cx="457200" cy="381000"/>
          </a:xfrm>
          <a:prstGeom prst="rect">
            <a:avLst/>
          </a:prstGeom>
        </p:spPr>
        <p:txBody>
          <a:bodyPr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9EDB1A91-5796-4622-8125-1D0F926031E0}"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
        <p:nvSpPr>
          <p:cNvPr id="47" name="Title 1"/>
          <p:cNvSpPr>
            <a:spLocks noGrp="1"/>
          </p:cNvSpPr>
          <p:nvPr>
            <p:ph type="ctrTitle"/>
          </p:nvPr>
        </p:nvSpPr>
        <p:spPr bwMode="black">
          <a:xfrm>
            <a:off x="2466976" y="3276600"/>
            <a:ext cx="5588000" cy="812800"/>
          </a:xfrm>
        </p:spPr>
        <p:txBody>
          <a:bodyPr>
            <a:noAutofit/>
          </a:bodyPr>
          <a:lstStyle>
            <a:lvl1pPr algn="l">
              <a:lnSpc>
                <a:spcPct val="95000"/>
              </a:lnSpc>
              <a:defRPr sz="2500" baseline="0">
                <a:solidFill>
                  <a:schemeClr val="bg1"/>
                </a:solidFill>
              </a:defRPr>
            </a:lvl1pPr>
          </a:lstStyle>
          <a:p>
            <a:r>
              <a:rPr lang="en-US" smtClean="0"/>
              <a:t>Click to edit Master title style</a:t>
            </a:r>
            <a:endParaRPr lang="en-US" dirty="0"/>
          </a:p>
        </p:txBody>
      </p:sp>
      <p:sp>
        <p:nvSpPr>
          <p:cNvPr id="48" name="Subtitle 2"/>
          <p:cNvSpPr>
            <a:spLocks noGrp="1"/>
          </p:cNvSpPr>
          <p:nvPr>
            <p:ph type="subTitle" idx="1"/>
          </p:nvPr>
        </p:nvSpPr>
        <p:spPr bwMode="black">
          <a:xfrm>
            <a:off x="2466976" y="4095750"/>
            <a:ext cx="5588001" cy="400050"/>
          </a:xfrm>
        </p:spPr>
        <p:txBody>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49" name="Date Placeholder 3"/>
          <p:cNvSpPr>
            <a:spLocks noGrp="1"/>
          </p:cNvSpPr>
          <p:nvPr>
            <p:ph type="dt" sz="half" idx="14"/>
          </p:nvPr>
        </p:nvSpPr>
        <p:spPr>
          <a:xfrm>
            <a:off x="3505202" y="6569079"/>
            <a:ext cx="2133600" cy="269875"/>
          </a:xfrm>
          <a:prstGeom prst="rect">
            <a:avLst/>
          </a:prstGeom>
        </p:spPr>
        <p:txBody>
          <a:bodyPr/>
          <a:lstStyle>
            <a:lvl1pPr algn="ctr">
              <a:defRPr smtClean="0"/>
            </a:lvl1pPr>
          </a:lstStyle>
          <a:p>
            <a:pPr defTabSz="820583">
              <a:defRPr/>
            </a:pPr>
            <a:fld id="{D9470FA9-46FF-44FB-BE46-0C5523709CE6}" type="datetime1">
              <a:rPr lang="en-US" sz="1600">
                <a:solidFill>
                  <a:srgbClr val="000000"/>
                </a:solidFill>
              </a:rPr>
              <a:pPr defTabSz="820583">
                <a:defRPr/>
              </a:pPr>
              <a:t>8/8/2016</a:t>
            </a:fld>
            <a:endParaRPr lang="en-US" sz="1600">
              <a:solidFill>
                <a:srgbClr val="000000"/>
              </a:solidFill>
            </a:endParaRPr>
          </a:p>
        </p:txBody>
      </p:sp>
      <p:grpSp>
        <p:nvGrpSpPr>
          <p:cNvPr id="50" name="Group 13"/>
          <p:cNvGrpSpPr>
            <a:grpSpLocks noChangeAspect="1"/>
          </p:cNvGrpSpPr>
          <p:nvPr userDrawn="1"/>
        </p:nvGrpSpPr>
        <p:grpSpPr bwMode="auto">
          <a:xfrm>
            <a:off x="2460627" y="5495548"/>
            <a:ext cx="1682496" cy="382005"/>
            <a:chOff x="1550" y="1396"/>
            <a:chExt cx="1405" cy="319"/>
          </a:xfrm>
        </p:grpSpPr>
        <p:sp>
          <p:nvSpPr>
            <p:cNvPr id="51" name="Oval 14"/>
            <p:cNvSpPr>
              <a:spLocks noChangeArrowheads="1"/>
            </p:cNvSpPr>
            <p:nvPr userDrawn="1"/>
          </p:nvSpPr>
          <p:spPr bwMode="gray">
            <a:xfrm>
              <a:off x="1556" y="1402"/>
              <a:ext cx="305" cy="307"/>
            </a:xfrm>
            <a:prstGeom prst="ellipse">
              <a:avLst/>
            </a:prstGeom>
            <a:solidFill>
              <a:schemeClr val="accent1"/>
            </a:solidFill>
            <a:ln w="9525">
              <a:noFill/>
              <a:round/>
              <a:headEnd/>
              <a:tailEnd/>
            </a:ln>
          </p:spPr>
          <p:txBody>
            <a:bodyPr/>
            <a:lstStyle/>
            <a:p>
              <a:pPr defTabSz="820583">
                <a:defRPr/>
              </a:pPr>
              <a:endParaRPr lang="en-US" sz="1600">
                <a:solidFill>
                  <a:srgbClr val="000000"/>
                </a:solidFill>
              </a:endParaRPr>
            </a:p>
          </p:txBody>
        </p:sp>
        <p:sp>
          <p:nvSpPr>
            <p:cNvPr id="52" name="Freeform 15"/>
            <p:cNvSpPr>
              <a:spLocks/>
            </p:cNvSpPr>
            <p:nvPr userDrawn="1"/>
          </p:nvSpPr>
          <p:spPr bwMode="gray">
            <a:xfrm>
              <a:off x="1915" y="1510"/>
              <a:ext cx="40" cy="72"/>
            </a:xfrm>
            <a:custGeom>
              <a:avLst/>
              <a:gdLst/>
              <a:ahLst/>
              <a:cxnLst>
                <a:cxn ang="0">
                  <a:pos x="0" y="72"/>
                </a:cxn>
                <a:cxn ang="0">
                  <a:pos x="0" y="0"/>
                </a:cxn>
                <a:cxn ang="0">
                  <a:pos x="40" y="0"/>
                </a:cxn>
                <a:cxn ang="0">
                  <a:pos x="38" y="10"/>
                </a:cxn>
                <a:cxn ang="0">
                  <a:pos x="12" y="10"/>
                </a:cxn>
                <a:cxn ang="0">
                  <a:pos x="12" y="29"/>
                </a:cxn>
                <a:cxn ang="0">
                  <a:pos x="34" y="29"/>
                </a:cxn>
                <a:cxn ang="0">
                  <a:pos x="34" y="39"/>
                </a:cxn>
                <a:cxn ang="0">
                  <a:pos x="12" y="39"/>
                </a:cxn>
                <a:cxn ang="0">
                  <a:pos x="12" y="62"/>
                </a:cxn>
                <a:cxn ang="0">
                  <a:pos x="40" y="62"/>
                </a:cxn>
                <a:cxn ang="0">
                  <a:pos x="40" y="72"/>
                </a:cxn>
                <a:cxn ang="0">
                  <a:pos x="0" y="72"/>
                </a:cxn>
              </a:cxnLst>
              <a:rect l="0" t="0" r="r" b="b"/>
              <a:pathLst>
                <a:path w="40" h="72">
                  <a:moveTo>
                    <a:pt x="0" y="72"/>
                  </a:moveTo>
                  <a:lnTo>
                    <a:pt x="0" y="0"/>
                  </a:lnTo>
                  <a:lnTo>
                    <a:pt x="40" y="0"/>
                  </a:lnTo>
                  <a:lnTo>
                    <a:pt x="38" y="10"/>
                  </a:lnTo>
                  <a:lnTo>
                    <a:pt x="12" y="10"/>
                  </a:lnTo>
                  <a:lnTo>
                    <a:pt x="12" y="29"/>
                  </a:lnTo>
                  <a:lnTo>
                    <a:pt x="34" y="29"/>
                  </a:lnTo>
                  <a:lnTo>
                    <a:pt x="34" y="39"/>
                  </a:lnTo>
                  <a:lnTo>
                    <a:pt x="12" y="39"/>
                  </a:lnTo>
                  <a:lnTo>
                    <a:pt x="12" y="62"/>
                  </a:lnTo>
                  <a:lnTo>
                    <a:pt x="40" y="62"/>
                  </a:lnTo>
                  <a:lnTo>
                    <a:pt x="40" y="72"/>
                  </a:lnTo>
                  <a:lnTo>
                    <a:pt x="0" y="72"/>
                  </a:ln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53" name="Freeform 16"/>
            <p:cNvSpPr>
              <a:spLocks/>
            </p:cNvSpPr>
            <p:nvPr userDrawn="1"/>
          </p:nvSpPr>
          <p:spPr bwMode="gray">
            <a:xfrm>
              <a:off x="1973" y="1510"/>
              <a:ext cx="58" cy="72"/>
            </a:xfrm>
            <a:custGeom>
              <a:avLst/>
              <a:gdLst/>
              <a:ahLst/>
              <a:cxnLst>
                <a:cxn ang="0">
                  <a:pos x="43" y="72"/>
                </a:cxn>
                <a:cxn ang="0">
                  <a:pos x="29" y="43"/>
                </a:cxn>
                <a:cxn ang="0">
                  <a:pos x="14" y="72"/>
                </a:cxn>
                <a:cxn ang="0">
                  <a:pos x="0" y="72"/>
                </a:cxn>
                <a:cxn ang="0">
                  <a:pos x="22" y="33"/>
                </a:cxn>
                <a:cxn ang="0">
                  <a:pos x="2" y="0"/>
                </a:cxn>
                <a:cxn ang="0">
                  <a:pos x="17" y="0"/>
                </a:cxn>
                <a:cxn ang="0">
                  <a:pos x="28" y="22"/>
                </a:cxn>
                <a:cxn ang="0">
                  <a:pos x="39" y="0"/>
                </a:cxn>
                <a:cxn ang="0">
                  <a:pos x="53" y="0"/>
                </a:cxn>
                <a:cxn ang="0">
                  <a:pos x="35" y="33"/>
                </a:cxn>
                <a:cxn ang="0">
                  <a:pos x="58" y="72"/>
                </a:cxn>
                <a:cxn ang="0">
                  <a:pos x="43" y="72"/>
                </a:cxn>
              </a:cxnLst>
              <a:rect l="0" t="0" r="r" b="b"/>
              <a:pathLst>
                <a:path w="58" h="72">
                  <a:moveTo>
                    <a:pt x="43" y="72"/>
                  </a:moveTo>
                  <a:lnTo>
                    <a:pt x="29" y="43"/>
                  </a:lnTo>
                  <a:lnTo>
                    <a:pt x="14" y="72"/>
                  </a:lnTo>
                  <a:lnTo>
                    <a:pt x="0" y="72"/>
                  </a:lnTo>
                  <a:lnTo>
                    <a:pt x="22" y="33"/>
                  </a:lnTo>
                  <a:lnTo>
                    <a:pt x="2" y="0"/>
                  </a:lnTo>
                  <a:lnTo>
                    <a:pt x="17" y="0"/>
                  </a:lnTo>
                  <a:lnTo>
                    <a:pt x="28" y="22"/>
                  </a:lnTo>
                  <a:lnTo>
                    <a:pt x="39" y="0"/>
                  </a:lnTo>
                  <a:lnTo>
                    <a:pt x="53" y="0"/>
                  </a:lnTo>
                  <a:lnTo>
                    <a:pt x="35" y="33"/>
                  </a:lnTo>
                  <a:lnTo>
                    <a:pt x="58" y="72"/>
                  </a:lnTo>
                  <a:lnTo>
                    <a:pt x="43" y="72"/>
                  </a:ln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54" name="Freeform 17"/>
            <p:cNvSpPr>
              <a:spLocks noEditPoints="1"/>
            </p:cNvSpPr>
            <p:nvPr userDrawn="1"/>
          </p:nvSpPr>
          <p:spPr bwMode="gray">
            <a:xfrm>
              <a:off x="2053" y="1510"/>
              <a:ext cx="47" cy="72"/>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7"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55" name="Freeform 18"/>
            <p:cNvSpPr>
              <a:spLocks noEditPoints="1"/>
            </p:cNvSpPr>
            <p:nvPr userDrawn="1"/>
          </p:nvSpPr>
          <p:spPr bwMode="gray">
            <a:xfrm>
              <a:off x="2125" y="1510"/>
              <a:ext cx="50" cy="72"/>
            </a:xfrm>
            <a:custGeom>
              <a:avLst/>
              <a:gdLst/>
              <a:ahLst/>
              <a:cxnLst>
                <a:cxn ang="0">
                  <a:pos x="50" y="101"/>
                </a:cxn>
                <a:cxn ang="0">
                  <a:pos x="41" y="86"/>
                </a:cxn>
                <a:cxn ang="0">
                  <a:pos x="24" y="60"/>
                </a:cxn>
                <a:cxn ang="0">
                  <a:pos x="17" y="57"/>
                </a:cxn>
                <a:cxn ang="0">
                  <a:pos x="17" y="101"/>
                </a:cxn>
                <a:cxn ang="0">
                  <a:pos x="0" y="101"/>
                </a:cxn>
                <a:cxn ang="0">
                  <a:pos x="0" y="0"/>
                </a:cxn>
                <a:cxn ang="0">
                  <a:pos x="31" y="0"/>
                </a:cxn>
                <a:cxn ang="0">
                  <a:pos x="64" y="29"/>
                </a:cxn>
                <a:cxn ang="0">
                  <a:pos x="39" y="57"/>
                </a:cxn>
                <a:cxn ang="0">
                  <a:pos x="55" y="77"/>
                </a:cxn>
                <a:cxn ang="0">
                  <a:pos x="70" y="101"/>
                </a:cxn>
                <a:cxn ang="0">
                  <a:pos x="50" y="101"/>
                </a:cxn>
                <a:cxn ang="0">
                  <a:pos x="26" y="13"/>
                </a:cxn>
                <a:cxn ang="0">
                  <a:pos x="17" y="13"/>
                </a:cxn>
                <a:cxn ang="0">
                  <a:pos x="17" y="46"/>
                </a:cxn>
                <a:cxn ang="0">
                  <a:pos x="26" y="46"/>
                </a:cxn>
                <a:cxn ang="0">
                  <a:pos x="42" y="41"/>
                </a:cxn>
                <a:cxn ang="0">
                  <a:pos x="47" y="29"/>
                </a:cxn>
                <a:cxn ang="0">
                  <a:pos x="26" y="13"/>
                </a:cxn>
              </a:cxnLst>
              <a:rect l="0" t="0" r="r" b="b"/>
              <a:pathLst>
                <a:path w="70" h="101">
                  <a:moveTo>
                    <a:pt x="50" y="101"/>
                  </a:moveTo>
                  <a:cubicBezTo>
                    <a:pt x="41" y="86"/>
                    <a:pt x="41" y="86"/>
                    <a:pt x="41" y="86"/>
                  </a:cubicBezTo>
                  <a:cubicBezTo>
                    <a:pt x="34" y="73"/>
                    <a:pt x="29" y="66"/>
                    <a:pt x="24" y="60"/>
                  </a:cubicBezTo>
                  <a:cubicBezTo>
                    <a:pt x="22"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3" y="59"/>
                    <a:pt x="50" y="68"/>
                    <a:pt x="55" y="77"/>
                  </a:cubicBezTo>
                  <a:cubicBezTo>
                    <a:pt x="70" y="101"/>
                    <a:pt x="70" y="101"/>
                    <a:pt x="70" y="101"/>
                  </a:cubicBezTo>
                  <a:lnTo>
                    <a:pt x="50" y="101"/>
                  </a:lnTo>
                  <a:close/>
                  <a:moveTo>
                    <a:pt x="26" y="13"/>
                  </a:moveTo>
                  <a:cubicBezTo>
                    <a:pt x="17" y="13"/>
                    <a:pt x="17" y="13"/>
                    <a:pt x="17" y="13"/>
                  </a:cubicBezTo>
                  <a:cubicBezTo>
                    <a:pt x="17" y="46"/>
                    <a:pt x="17" y="46"/>
                    <a:pt x="17" y="46"/>
                  </a:cubicBezTo>
                  <a:cubicBezTo>
                    <a:pt x="26" y="46"/>
                    <a:pt x="26" y="46"/>
                    <a:pt x="26" y="46"/>
                  </a:cubicBezTo>
                  <a:cubicBezTo>
                    <a:pt x="35" y="46"/>
                    <a:pt x="39" y="44"/>
                    <a:pt x="42" y="41"/>
                  </a:cubicBezTo>
                  <a:cubicBezTo>
                    <a:pt x="45" y="38"/>
                    <a:pt x="47" y="34"/>
                    <a:pt x="47" y="29"/>
                  </a:cubicBezTo>
                  <a:cubicBezTo>
                    <a:pt x="47" y="19"/>
                    <a:pt x="41" y="13"/>
                    <a:pt x="26" y="13"/>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56" name="Freeform 19"/>
            <p:cNvSpPr>
              <a:spLocks/>
            </p:cNvSpPr>
            <p:nvPr userDrawn="1"/>
          </p:nvSpPr>
          <p:spPr bwMode="gray">
            <a:xfrm>
              <a:off x="2201" y="1510"/>
              <a:ext cx="40" cy="72"/>
            </a:xfrm>
            <a:custGeom>
              <a:avLst/>
              <a:gdLst/>
              <a:ahLst/>
              <a:cxnLst>
                <a:cxn ang="0">
                  <a:pos x="0" y="72"/>
                </a:cxn>
                <a:cxn ang="0">
                  <a:pos x="0" y="0"/>
                </a:cxn>
                <a:cxn ang="0">
                  <a:pos x="39" y="0"/>
                </a:cxn>
                <a:cxn ang="0">
                  <a:pos x="37" y="10"/>
                </a:cxn>
                <a:cxn ang="0">
                  <a:pos x="11" y="10"/>
                </a:cxn>
                <a:cxn ang="0">
                  <a:pos x="11" y="29"/>
                </a:cxn>
                <a:cxn ang="0">
                  <a:pos x="33" y="29"/>
                </a:cxn>
                <a:cxn ang="0">
                  <a:pos x="33" y="39"/>
                </a:cxn>
                <a:cxn ang="0">
                  <a:pos x="11" y="39"/>
                </a:cxn>
                <a:cxn ang="0">
                  <a:pos x="11" y="62"/>
                </a:cxn>
                <a:cxn ang="0">
                  <a:pos x="40" y="62"/>
                </a:cxn>
                <a:cxn ang="0">
                  <a:pos x="40" y="72"/>
                </a:cxn>
                <a:cxn ang="0">
                  <a:pos x="0" y="72"/>
                </a:cxn>
              </a:cxnLst>
              <a:rect l="0" t="0" r="r" b="b"/>
              <a:pathLst>
                <a:path w="40" h="72">
                  <a:moveTo>
                    <a:pt x="0" y="72"/>
                  </a:moveTo>
                  <a:lnTo>
                    <a:pt x="0" y="0"/>
                  </a:lnTo>
                  <a:lnTo>
                    <a:pt x="39" y="0"/>
                  </a:lnTo>
                  <a:lnTo>
                    <a:pt x="37" y="10"/>
                  </a:lnTo>
                  <a:lnTo>
                    <a:pt x="11" y="10"/>
                  </a:lnTo>
                  <a:lnTo>
                    <a:pt x="11" y="29"/>
                  </a:lnTo>
                  <a:lnTo>
                    <a:pt x="33" y="29"/>
                  </a:lnTo>
                  <a:lnTo>
                    <a:pt x="33" y="39"/>
                  </a:lnTo>
                  <a:lnTo>
                    <a:pt x="11" y="39"/>
                  </a:lnTo>
                  <a:lnTo>
                    <a:pt x="11" y="62"/>
                  </a:lnTo>
                  <a:lnTo>
                    <a:pt x="40" y="62"/>
                  </a:lnTo>
                  <a:lnTo>
                    <a:pt x="40" y="72"/>
                  </a:lnTo>
                  <a:lnTo>
                    <a:pt x="0" y="72"/>
                  </a:ln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57" name="Freeform 20"/>
            <p:cNvSpPr>
              <a:spLocks/>
            </p:cNvSpPr>
            <p:nvPr userDrawn="1"/>
          </p:nvSpPr>
          <p:spPr bwMode="gray">
            <a:xfrm>
              <a:off x="2262" y="1509"/>
              <a:ext cx="52" cy="74"/>
            </a:xfrm>
            <a:custGeom>
              <a:avLst/>
              <a:gdLst/>
              <a:ahLst/>
              <a:cxnLst>
                <a:cxn ang="0">
                  <a:pos x="33" y="105"/>
                </a:cxn>
                <a:cxn ang="0">
                  <a:pos x="0" y="96"/>
                </a:cxn>
                <a:cxn ang="0">
                  <a:pos x="7" y="83"/>
                </a:cxn>
                <a:cxn ang="0">
                  <a:pos x="34" y="92"/>
                </a:cxn>
                <a:cxn ang="0">
                  <a:pos x="54" y="75"/>
                </a:cxn>
                <a:cxn ang="0">
                  <a:pos x="39" y="60"/>
                </a:cxn>
                <a:cxn ang="0">
                  <a:pos x="28" y="57"/>
                </a:cxn>
                <a:cxn ang="0">
                  <a:pos x="8" y="45"/>
                </a:cxn>
                <a:cxn ang="0">
                  <a:pos x="4" y="30"/>
                </a:cxn>
                <a:cxn ang="0">
                  <a:pos x="39" y="0"/>
                </a:cxn>
                <a:cxn ang="0">
                  <a:pos x="71" y="10"/>
                </a:cxn>
                <a:cxn ang="0">
                  <a:pos x="63" y="22"/>
                </a:cxn>
                <a:cxn ang="0">
                  <a:pos x="39" y="14"/>
                </a:cxn>
                <a:cxn ang="0">
                  <a:pos x="23" y="28"/>
                </a:cxn>
                <a:cxn ang="0">
                  <a:pos x="36" y="40"/>
                </a:cxn>
                <a:cxn ang="0">
                  <a:pos x="48" y="44"/>
                </a:cxn>
                <a:cxn ang="0">
                  <a:pos x="73" y="73"/>
                </a:cxn>
                <a:cxn ang="0">
                  <a:pos x="33" y="105"/>
                </a:cxn>
              </a:cxnLst>
              <a:rect l="0" t="0" r="r" b="b"/>
              <a:pathLst>
                <a:path w="73" h="105">
                  <a:moveTo>
                    <a:pt x="33"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49" y="63"/>
                    <a:pt x="39" y="60"/>
                  </a:cubicBezTo>
                  <a:cubicBezTo>
                    <a:pt x="28" y="57"/>
                    <a:pt x="28" y="57"/>
                    <a:pt x="28" y="57"/>
                  </a:cubicBezTo>
                  <a:cubicBezTo>
                    <a:pt x="19" y="55"/>
                    <a:pt x="12" y="51"/>
                    <a:pt x="8"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59" y="105"/>
                    <a:pt x="33" y="105"/>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58" name="Freeform 21"/>
            <p:cNvSpPr>
              <a:spLocks/>
            </p:cNvSpPr>
            <p:nvPr userDrawn="1"/>
          </p:nvSpPr>
          <p:spPr bwMode="gray">
            <a:xfrm>
              <a:off x="2336" y="1509"/>
              <a:ext cx="51" cy="74"/>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59" name="Freeform 22"/>
            <p:cNvSpPr>
              <a:spLocks/>
            </p:cNvSpPr>
            <p:nvPr userDrawn="1"/>
          </p:nvSpPr>
          <p:spPr bwMode="gray">
            <a:xfrm>
              <a:off x="2449" y="1509"/>
              <a:ext cx="51" cy="74"/>
            </a:xfrm>
            <a:custGeom>
              <a:avLst/>
              <a:gdLst/>
              <a:ahLst/>
              <a:cxnLst>
                <a:cxn ang="0">
                  <a:pos x="33" y="105"/>
                </a:cxn>
                <a:cxn ang="0">
                  <a:pos x="0" y="96"/>
                </a:cxn>
                <a:cxn ang="0">
                  <a:pos x="6" y="83"/>
                </a:cxn>
                <a:cxn ang="0">
                  <a:pos x="33" y="92"/>
                </a:cxn>
                <a:cxn ang="0">
                  <a:pos x="53" y="75"/>
                </a:cxn>
                <a:cxn ang="0">
                  <a:pos x="38" y="60"/>
                </a:cxn>
                <a:cxn ang="0">
                  <a:pos x="27" y="57"/>
                </a:cxn>
                <a:cxn ang="0">
                  <a:pos x="8" y="45"/>
                </a:cxn>
                <a:cxn ang="0">
                  <a:pos x="4" y="30"/>
                </a:cxn>
                <a:cxn ang="0">
                  <a:pos x="38" y="0"/>
                </a:cxn>
                <a:cxn ang="0">
                  <a:pos x="70" y="10"/>
                </a:cxn>
                <a:cxn ang="0">
                  <a:pos x="63" y="22"/>
                </a:cxn>
                <a:cxn ang="0">
                  <a:pos x="39" y="14"/>
                </a:cxn>
                <a:cxn ang="0">
                  <a:pos x="22" y="28"/>
                </a:cxn>
                <a:cxn ang="0">
                  <a:pos x="36" y="40"/>
                </a:cxn>
                <a:cxn ang="0">
                  <a:pos x="48" y="44"/>
                </a:cxn>
                <a:cxn ang="0">
                  <a:pos x="73" y="73"/>
                </a:cxn>
                <a:cxn ang="0">
                  <a:pos x="33" y="105"/>
                </a:cxn>
              </a:cxnLst>
              <a:rect l="0" t="0" r="r" b="b"/>
              <a:pathLst>
                <a:path w="73" h="105">
                  <a:moveTo>
                    <a:pt x="33" y="105"/>
                  </a:moveTo>
                  <a:cubicBezTo>
                    <a:pt x="21" y="105"/>
                    <a:pt x="10" y="102"/>
                    <a:pt x="0" y="96"/>
                  </a:cubicBezTo>
                  <a:cubicBezTo>
                    <a:pt x="6" y="83"/>
                    <a:pt x="6" y="83"/>
                    <a:pt x="6" y="83"/>
                  </a:cubicBezTo>
                  <a:cubicBezTo>
                    <a:pt x="15" y="88"/>
                    <a:pt x="23" y="92"/>
                    <a:pt x="33" y="92"/>
                  </a:cubicBezTo>
                  <a:cubicBezTo>
                    <a:pt x="46" y="92"/>
                    <a:pt x="53" y="86"/>
                    <a:pt x="53" y="75"/>
                  </a:cubicBezTo>
                  <a:cubicBezTo>
                    <a:pt x="53" y="68"/>
                    <a:pt x="49" y="63"/>
                    <a:pt x="38" y="60"/>
                  </a:cubicBezTo>
                  <a:cubicBezTo>
                    <a:pt x="27" y="57"/>
                    <a:pt x="27" y="57"/>
                    <a:pt x="27" y="57"/>
                  </a:cubicBezTo>
                  <a:cubicBezTo>
                    <a:pt x="18" y="55"/>
                    <a:pt x="12" y="51"/>
                    <a:pt x="8" y="45"/>
                  </a:cubicBezTo>
                  <a:cubicBezTo>
                    <a:pt x="5" y="41"/>
                    <a:pt x="4" y="36"/>
                    <a:pt x="4" y="30"/>
                  </a:cubicBezTo>
                  <a:cubicBezTo>
                    <a:pt x="4" y="12"/>
                    <a:pt x="18" y="0"/>
                    <a:pt x="38" y="0"/>
                  </a:cubicBezTo>
                  <a:cubicBezTo>
                    <a:pt x="50" y="0"/>
                    <a:pt x="61" y="4"/>
                    <a:pt x="70" y="10"/>
                  </a:cubicBezTo>
                  <a:cubicBezTo>
                    <a:pt x="63" y="22"/>
                    <a:pt x="63" y="22"/>
                    <a:pt x="63" y="22"/>
                  </a:cubicBezTo>
                  <a:cubicBezTo>
                    <a:pt x="53" y="16"/>
                    <a:pt x="47" y="14"/>
                    <a:pt x="39" y="14"/>
                  </a:cubicBezTo>
                  <a:cubicBezTo>
                    <a:pt x="29" y="14"/>
                    <a:pt x="22" y="19"/>
                    <a:pt x="22" y="28"/>
                  </a:cubicBezTo>
                  <a:cubicBezTo>
                    <a:pt x="22" y="34"/>
                    <a:pt x="26" y="37"/>
                    <a:pt x="36" y="40"/>
                  </a:cubicBezTo>
                  <a:cubicBezTo>
                    <a:pt x="48" y="44"/>
                    <a:pt x="48" y="44"/>
                    <a:pt x="48" y="44"/>
                  </a:cubicBezTo>
                  <a:cubicBezTo>
                    <a:pt x="62" y="48"/>
                    <a:pt x="73" y="57"/>
                    <a:pt x="73" y="73"/>
                  </a:cubicBezTo>
                  <a:cubicBezTo>
                    <a:pt x="73" y="90"/>
                    <a:pt x="59" y="105"/>
                    <a:pt x="33" y="105"/>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60" name="Freeform 23"/>
            <p:cNvSpPr>
              <a:spLocks/>
            </p:cNvSpPr>
            <p:nvPr userDrawn="1"/>
          </p:nvSpPr>
          <p:spPr bwMode="gray">
            <a:xfrm>
              <a:off x="2525" y="1509"/>
              <a:ext cx="51" cy="74"/>
            </a:xfrm>
            <a:custGeom>
              <a:avLst/>
              <a:gdLst/>
              <a:ahLst/>
              <a:cxnLst>
                <a:cxn ang="0">
                  <a:pos x="44" y="105"/>
                </a:cxn>
                <a:cxn ang="0">
                  <a:pos x="12" y="90"/>
                </a:cxn>
                <a:cxn ang="0">
                  <a:pos x="0" y="54"/>
                </a:cxn>
                <a:cxn ang="0">
                  <a:pos x="7" y="23"/>
                </a:cxn>
                <a:cxn ang="0">
                  <a:pos x="45" y="0"/>
                </a:cxn>
                <a:cxn ang="0">
                  <a:pos x="70" y="8"/>
                </a:cxn>
                <a:cxn ang="0">
                  <a:pos x="62" y="19"/>
                </a:cxn>
                <a:cxn ang="0">
                  <a:pos x="45" y="13"/>
                </a:cxn>
                <a:cxn ang="0">
                  <a:pos x="25" y="25"/>
                </a:cxn>
                <a:cxn ang="0">
                  <a:pos x="19" y="52"/>
                </a:cxn>
                <a:cxn ang="0">
                  <a:pos x="23" y="77"/>
                </a:cxn>
                <a:cxn ang="0">
                  <a:pos x="46" y="92"/>
                </a:cxn>
                <a:cxn ang="0">
                  <a:pos x="64" y="85"/>
                </a:cxn>
                <a:cxn ang="0">
                  <a:pos x="72" y="96"/>
                </a:cxn>
                <a:cxn ang="0">
                  <a:pos x="44" y="105"/>
                </a:cxn>
              </a:cxnLst>
              <a:rect l="0" t="0" r="r" b="b"/>
              <a:pathLst>
                <a:path w="72" h="105">
                  <a:moveTo>
                    <a:pt x="44" y="105"/>
                  </a:moveTo>
                  <a:cubicBezTo>
                    <a:pt x="31" y="105"/>
                    <a:pt x="20" y="100"/>
                    <a:pt x="12" y="90"/>
                  </a:cubicBezTo>
                  <a:cubicBezTo>
                    <a:pt x="4" y="81"/>
                    <a:pt x="0" y="69"/>
                    <a:pt x="0" y="54"/>
                  </a:cubicBezTo>
                  <a:cubicBezTo>
                    <a:pt x="0" y="42"/>
                    <a:pt x="3" y="32"/>
                    <a:pt x="7" y="23"/>
                  </a:cubicBezTo>
                  <a:cubicBezTo>
                    <a:pt x="15" y="9"/>
                    <a:pt x="29" y="0"/>
                    <a:pt x="45" y="0"/>
                  </a:cubicBezTo>
                  <a:cubicBezTo>
                    <a:pt x="54" y="0"/>
                    <a:pt x="64" y="3"/>
                    <a:pt x="70" y="8"/>
                  </a:cubicBezTo>
                  <a:cubicBezTo>
                    <a:pt x="62" y="19"/>
                    <a:pt x="62" y="19"/>
                    <a:pt x="62" y="19"/>
                  </a:cubicBezTo>
                  <a:cubicBezTo>
                    <a:pt x="57" y="15"/>
                    <a:pt x="51" y="13"/>
                    <a:pt x="45" y="13"/>
                  </a:cubicBezTo>
                  <a:cubicBezTo>
                    <a:pt x="36" y="13"/>
                    <a:pt x="29" y="18"/>
                    <a:pt x="25" y="25"/>
                  </a:cubicBezTo>
                  <a:cubicBezTo>
                    <a:pt x="21" y="32"/>
                    <a:pt x="19" y="40"/>
                    <a:pt x="19" y="52"/>
                  </a:cubicBezTo>
                  <a:cubicBezTo>
                    <a:pt x="19" y="65"/>
                    <a:pt x="21" y="72"/>
                    <a:pt x="23" y="77"/>
                  </a:cubicBezTo>
                  <a:cubicBezTo>
                    <a:pt x="28" y="87"/>
                    <a:pt x="36" y="92"/>
                    <a:pt x="46" y="92"/>
                  </a:cubicBezTo>
                  <a:cubicBezTo>
                    <a:pt x="53" y="92"/>
                    <a:pt x="58" y="90"/>
                    <a:pt x="64" y="85"/>
                  </a:cubicBezTo>
                  <a:cubicBezTo>
                    <a:pt x="72" y="96"/>
                    <a:pt x="72" y="96"/>
                    <a:pt x="72" y="96"/>
                  </a:cubicBezTo>
                  <a:cubicBezTo>
                    <a:pt x="64" y="102"/>
                    <a:pt x="55" y="105"/>
                    <a:pt x="44" y="105"/>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61" name="Freeform 24"/>
            <p:cNvSpPr>
              <a:spLocks noEditPoints="1"/>
            </p:cNvSpPr>
            <p:nvPr userDrawn="1"/>
          </p:nvSpPr>
          <p:spPr bwMode="gray">
            <a:xfrm>
              <a:off x="2602" y="1510"/>
              <a:ext cx="49" cy="72"/>
            </a:xfrm>
            <a:custGeom>
              <a:avLst/>
              <a:gdLst/>
              <a:ahLst/>
              <a:cxnLst>
                <a:cxn ang="0">
                  <a:pos x="49" y="101"/>
                </a:cxn>
                <a:cxn ang="0">
                  <a:pos x="41" y="86"/>
                </a:cxn>
                <a:cxn ang="0">
                  <a:pos x="23" y="60"/>
                </a:cxn>
                <a:cxn ang="0">
                  <a:pos x="17" y="57"/>
                </a:cxn>
                <a:cxn ang="0">
                  <a:pos x="17" y="101"/>
                </a:cxn>
                <a:cxn ang="0">
                  <a:pos x="0" y="101"/>
                </a:cxn>
                <a:cxn ang="0">
                  <a:pos x="0" y="0"/>
                </a:cxn>
                <a:cxn ang="0">
                  <a:pos x="31" y="0"/>
                </a:cxn>
                <a:cxn ang="0">
                  <a:pos x="64" y="29"/>
                </a:cxn>
                <a:cxn ang="0">
                  <a:pos x="39" y="57"/>
                </a:cxn>
                <a:cxn ang="0">
                  <a:pos x="54" y="77"/>
                </a:cxn>
                <a:cxn ang="0">
                  <a:pos x="69" y="101"/>
                </a:cxn>
                <a:cxn ang="0">
                  <a:pos x="49" y="101"/>
                </a:cxn>
                <a:cxn ang="0">
                  <a:pos x="26" y="13"/>
                </a:cxn>
                <a:cxn ang="0">
                  <a:pos x="17" y="13"/>
                </a:cxn>
                <a:cxn ang="0">
                  <a:pos x="17" y="46"/>
                </a:cxn>
                <a:cxn ang="0">
                  <a:pos x="25" y="46"/>
                </a:cxn>
                <a:cxn ang="0">
                  <a:pos x="42" y="41"/>
                </a:cxn>
                <a:cxn ang="0">
                  <a:pos x="46" y="29"/>
                </a:cxn>
                <a:cxn ang="0">
                  <a:pos x="26" y="13"/>
                </a:cxn>
              </a:cxnLst>
              <a:rect l="0" t="0" r="r" b="b"/>
              <a:pathLst>
                <a:path w="69" h="101">
                  <a:moveTo>
                    <a:pt x="49" y="101"/>
                  </a:moveTo>
                  <a:cubicBezTo>
                    <a:pt x="41" y="86"/>
                    <a:pt x="41" y="86"/>
                    <a:pt x="41" y="86"/>
                  </a:cubicBezTo>
                  <a:cubicBezTo>
                    <a:pt x="34" y="73"/>
                    <a:pt x="29" y="66"/>
                    <a:pt x="23" y="60"/>
                  </a:cubicBezTo>
                  <a:cubicBezTo>
                    <a:pt x="21"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2" y="59"/>
                    <a:pt x="49" y="68"/>
                    <a:pt x="54" y="77"/>
                  </a:cubicBezTo>
                  <a:cubicBezTo>
                    <a:pt x="69" y="101"/>
                    <a:pt x="69" y="101"/>
                    <a:pt x="69" y="101"/>
                  </a:cubicBezTo>
                  <a:lnTo>
                    <a:pt x="49" y="101"/>
                  </a:lnTo>
                  <a:close/>
                  <a:moveTo>
                    <a:pt x="26" y="13"/>
                  </a:moveTo>
                  <a:cubicBezTo>
                    <a:pt x="17" y="13"/>
                    <a:pt x="17" y="13"/>
                    <a:pt x="17" y="13"/>
                  </a:cubicBezTo>
                  <a:cubicBezTo>
                    <a:pt x="17" y="46"/>
                    <a:pt x="17" y="46"/>
                    <a:pt x="17" y="46"/>
                  </a:cubicBezTo>
                  <a:cubicBezTo>
                    <a:pt x="25" y="46"/>
                    <a:pt x="25" y="46"/>
                    <a:pt x="25" y="46"/>
                  </a:cubicBezTo>
                  <a:cubicBezTo>
                    <a:pt x="34" y="46"/>
                    <a:pt x="39" y="44"/>
                    <a:pt x="42" y="41"/>
                  </a:cubicBezTo>
                  <a:cubicBezTo>
                    <a:pt x="45" y="38"/>
                    <a:pt x="46" y="34"/>
                    <a:pt x="46" y="29"/>
                  </a:cubicBezTo>
                  <a:cubicBezTo>
                    <a:pt x="46" y="19"/>
                    <a:pt x="41" y="13"/>
                    <a:pt x="26" y="13"/>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62" name="Rectangle 25"/>
            <p:cNvSpPr>
              <a:spLocks noChangeArrowheads="1"/>
            </p:cNvSpPr>
            <p:nvPr userDrawn="1"/>
          </p:nvSpPr>
          <p:spPr bwMode="gray">
            <a:xfrm>
              <a:off x="2677" y="1510"/>
              <a:ext cx="12" cy="72"/>
            </a:xfrm>
            <a:prstGeom prst="rect">
              <a:avLst/>
            </a:prstGeom>
            <a:solidFill>
              <a:srgbClr val="FFFFFF"/>
            </a:solidFill>
            <a:ln w="9525">
              <a:noFill/>
              <a:miter lim="800000"/>
              <a:headEnd/>
              <a:tailEnd/>
            </a:ln>
          </p:spPr>
          <p:txBody>
            <a:bodyPr/>
            <a:lstStyle/>
            <a:p>
              <a:pPr defTabSz="820583">
                <a:defRPr/>
              </a:pPr>
              <a:endParaRPr lang="en-US" sz="1600">
                <a:solidFill>
                  <a:srgbClr val="000000"/>
                </a:solidFill>
              </a:endParaRPr>
            </a:p>
          </p:txBody>
        </p:sp>
        <p:sp>
          <p:nvSpPr>
            <p:cNvPr id="63" name="Freeform 26"/>
            <p:cNvSpPr>
              <a:spLocks noEditPoints="1"/>
            </p:cNvSpPr>
            <p:nvPr userDrawn="1"/>
          </p:nvSpPr>
          <p:spPr bwMode="gray">
            <a:xfrm>
              <a:off x="2721" y="1510"/>
              <a:ext cx="47" cy="72"/>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6"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64" name="Freeform 27"/>
            <p:cNvSpPr>
              <a:spLocks/>
            </p:cNvSpPr>
            <p:nvPr userDrawn="1"/>
          </p:nvSpPr>
          <p:spPr bwMode="gray">
            <a:xfrm>
              <a:off x="2785" y="1510"/>
              <a:ext cx="49" cy="72"/>
            </a:xfrm>
            <a:custGeom>
              <a:avLst/>
              <a:gdLst/>
              <a:ahLst/>
              <a:cxnLst>
                <a:cxn ang="0">
                  <a:pos x="48" y="10"/>
                </a:cxn>
                <a:cxn ang="0">
                  <a:pos x="29" y="10"/>
                </a:cxn>
                <a:cxn ang="0">
                  <a:pos x="29" y="72"/>
                </a:cxn>
                <a:cxn ang="0">
                  <a:pos x="18" y="72"/>
                </a:cxn>
                <a:cxn ang="0">
                  <a:pos x="18" y="10"/>
                </a:cxn>
                <a:cxn ang="0">
                  <a:pos x="0" y="10"/>
                </a:cxn>
                <a:cxn ang="0">
                  <a:pos x="0" y="0"/>
                </a:cxn>
                <a:cxn ang="0">
                  <a:pos x="49" y="0"/>
                </a:cxn>
                <a:cxn ang="0">
                  <a:pos x="48" y="10"/>
                </a:cxn>
              </a:cxnLst>
              <a:rect l="0" t="0" r="r" b="b"/>
              <a:pathLst>
                <a:path w="49" h="72">
                  <a:moveTo>
                    <a:pt x="48" y="10"/>
                  </a:moveTo>
                  <a:lnTo>
                    <a:pt x="29" y="10"/>
                  </a:lnTo>
                  <a:lnTo>
                    <a:pt x="29" y="72"/>
                  </a:lnTo>
                  <a:lnTo>
                    <a:pt x="18" y="72"/>
                  </a:lnTo>
                  <a:lnTo>
                    <a:pt x="18" y="10"/>
                  </a:lnTo>
                  <a:lnTo>
                    <a:pt x="0" y="10"/>
                  </a:lnTo>
                  <a:lnTo>
                    <a:pt x="0" y="0"/>
                  </a:lnTo>
                  <a:lnTo>
                    <a:pt x="49" y="0"/>
                  </a:lnTo>
                  <a:lnTo>
                    <a:pt x="48" y="10"/>
                  </a:ln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65" name="Freeform 28"/>
            <p:cNvSpPr>
              <a:spLocks/>
            </p:cNvSpPr>
            <p:nvPr userDrawn="1"/>
          </p:nvSpPr>
          <p:spPr bwMode="gray">
            <a:xfrm>
              <a:off x="2851" y="1509"/>
              <a:ext cx="51" cy="74"/>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66" name="Freeform 29"/>
            <p:cNvSpPr>
              <a:spLocks noEditPoints="1"/>
            </p:cNvSpPr>
            <p:nvPr userDrawn="1"/>
          </p:nvSpPr>
          <p:spPr bwMode="gray">
            <a:xfrm>
              <a:off x="2921" y="1511"/>
              <a:ext cx="34" cy="35"/>
            </a:xfrm>
            <a:custGeom>
              <a:avLst/>
              <a:gdLst/>
              <a:ahLst/>
              <a:cxnLst>
                <a:cxn ang="0">
                  <a:pos x="25" y="49"/>
                </a:cxn>
                <a:cxn ang="0">
                  <a:pos x="0" y="25"/>
                </a:cxn>
                <a:cxn ang="0">
                  <a:pos x="25" y="0"/>
                </a:cxn>
                <a:cxn ang="0">
                  <a:pos x="49" y="25"/>
                </a:cxn>
                <a:cxn ang="0">
                  <a:pos x="25" y="49"/>
                </a:cxn>
                <a:cxn ang="0">
                  <a:pos x="25" y="5"/>
                </a:cxn>
                <a:cxn ang="0">
                  <a:pos x="6" y="25"/>
                </a:cxn>
                <a:cxn ang="0">
                  <a:pos x="25" y="44"/>
                </a:cxn>
                <a:cxn ang="0">
                  <a:pos x="43" y="25"/>
                </a:cxn>
                <a:cxn ang="0">
                  <a:pos x="25" y="5"/>
                </a:cxn>
                <a:cxn ang="0">
                  <a:pos x="29" y="38"/>
                </a:cxn>
                <a:cxn ang="0">
                  <a:pos x="27" y="34"/>
                </a:cxn>
                <a:cxn ang="0">
                  <a:pos x="22" y="27"/>
                </a:cxn>
                <a:cxn ang="0">
                  <a:pos x="21" y="27"/>
                </a:cxn>
                <a:cxn ang="0">
                  <a:pos x="21" y="38"/>
                </a:cxn>
                <a:cxn ang="0">
                  <a:pos x="16" y="38"/>
                </a:cxn>
                <a:cxn ang="0">
                  <a:pos x="16" y="11"/>
                </a:cxn>
                <a:cxn ang="0">
                  <a:pos x="26" y="11"/>
                </a:cxn>
                <a:cxn ang="0">
                  <a:pos x="34" y="19"/>
                </a:cxn>
                <a:cxn ang="0">
                  <a:pos x="28" y="26"/>
                </a:cxn>
                <a:cxn ang="0">
                  <a:pos x="29" y="28"/>
                </a:cxn>
                <a:cxn ang="0">
                  <a:pos x="36" y="38"/>
                </a:cxn>
                <a:cxn ang="0">
                  <a:pos x="29" y="38"/>
                </a:cxn>
                <a:cxn ang="0">
                  <a:pos x="26" y="16"/>
                </a:cxn>
                <a:cxn ang="0">
                  <a:pos x="23" y="15"/>
                </a:cxn>
                <a:cxn ang="0">
                  <a:pos x="21" y="15"/>
                </a:cxn>
                <a:cxn ang="0">
                  <a:pos x="21" y="23"/>
                </a:cxn>
                <a:cxn ang="0">
                  <a:pos x="23" y="23"/>
                </a:cxn>
                <a:cxn ang="0">
                  <a:pos x="27" y="22"/>
                </a:cxn>
                <a:cxn ang="0">
                  <a:pos x="28" y="19"/>
                </a:cxn>
                <a:cxn ang="0">
                  <a:pos x="26" y="16"/>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5"/>
                  </a:moveTo>
                  <a:cubicBezTo>
                    <a:pt x="14" y="5"/>
                    <a:pt x="6" y="14"/>
                    <a:pt x="6" y="25"/>
                  </a:cubicBezTo>
                  <a:cubicBezTo>
                    <a:pt x="6" y="35"/>
                    <a:pt x="14" y="44"/>
                    <a:pt x="25" y="44"/>
                  </a:cubicBezTo>
                  <a:cubicBezTo>
                    <a:pt x="35" y="44"/>
                    <a:pt x="43" y="35"/>
                    <a:pt x="43" y="25"/>
                  </a:cubicBezTo>
                  <a:cubicBezTo>
                    <a:pt x="43" y="14"/>
                    <a:pt x="35" y="5"/>
                    <a:pt x="25" y="5"/>
                  </a:cubicBezTo>
                  <a:close/>
                  <a:moveTo>
                    <a:pt x="29" y="38"/>
                  </a:moveTo>
                  <a:cubicBezTo>
                    <a:pt x="28" y="36"/>
                    <a:pt x="28" y="36"/>
                    <a:pt x="27" y="34"/>
                  </a:cubicBezTo>
                  <a:cubicBezTo>
                    <a:pt x="24" y="29"/>
                    <a:pt x="23" y="27"/>
                    <a:pt x="22" y="27"/>
                  </a:cubicBezTo>
                  <a:cubicBezTo>
                    <a:pt x="22" y="27"/>
                    <a:pt x="22" y="27"/>
                    <a:pt x="21" y="27"/>
                  </a:cubicBezTo>
                  <a:cubicBezTo>
                    <a:pt x="21" y="38"/>
                    <a:pt x="21" y="38"/>
                    <a:pt x="21" y="38"/>
                  </a:cubicBezTo>
                  <a:cubicBezTo>
                    <a:pt x="16" y="38"/>
                    <a:pt x="16" y="38"/>
                    <a:pt x="16" y="38"/>
                  </a:cubicBezTo>
                  <a:cubicBezTo>
                    <a:pt x="16" y="11"/>
                    <a:pt x="16" y="11"/>
                    <a:pt x="16" y="11"/>
                  </a:cubicBezTo>
                  <a:cubicBezTo>
                    <a:pt x="26" y="11"/>
                    <a:pt x="26" y="11"/>
                    <a:pt x="26" y="11"/>
                  </a:cubicBezTo>
                  <a:cubicBezTo>
                    <a:pt x="31" y="11"/>
                    <a:pt x="34" y="14"/>
                    <a:pt x="34" y="19"/>
                  </a:cubicBezTo>
                  <a:cubicBezTo>
                    <a:pt x="34" y="23"/>
                    <a:pt x="31" y="26"/>
                    <a:pt x="28" y="26"/>
                  </a:cubicBezTo>
                  <a:cubicBezTo>
                    <a:pt x="29" y="27"/>
                    <a:pt x="29" y="27"/>
                    <a:pt x="29" y="28"/>
                  </a:cubicBezTo>
                  <a:cubicBezTo>
                    <a:pt x="31" y="29"/>
                    <a:pt x="36" y="38"/>
                    <a:pt x="36" y="38"/>
                  </a:cubicBezTo>
                  <a:lnTo>
                    <a:pt x="29" y="38"/>
                  </a:lnTo>
                  <a:close/>
                  <a:moveTo>
                    <a:pt x="26" y="16"/>
                  </a:moveTo>
                  <a:cubicBezTo>
                    <a:pt x="26" y="15"/>
                    <a:pt x="25" y="15"/>
                    <a:pt x="23" y="15"/>
                  </a:cubicBezTo>
                  <a:cubicBezTo>
                    <a:pt x="21" y="15"/>
                    <a:pt x="21" y="15"/>
                    <a:pt x="21" y="15"/>
                  </a:cubicBezTo>
                  <a:cubicBezTo>
                    <a:pt x="21" y="23"/>
                    <a:pt x="21" y="23"/>
                    <a:pt x="21" y="23"/>
                  </a:cubicBezTo>
                  <a:cubicBezTo>
                    <a:pt x="23" y="23"/>
                    <a:pt x="23" y="23"/>
                    <a:pt x="23" y="23"/>
                  </a:cubicBezTo>
                  <a:cubicBezTo>
                    <a:pt x="26" y="23"/>
                    <a:pt x="27" y="22"/>
                    <a:pt x="27" y="22"/>
                  </a:cubicBezTo>
                  <a:cubicBezTo>
                    <a:pt x="28" y="21"/>
                    <a:pt x="28" y="20"/>
                    <a:pt x="28" y="19"/>
                  </a:cubicBezTo>
                  <a:cubicBezTo>
                    <a:pt x="28" y="17"/>
                    <a:pt x="28" y="16"/>
                    <a:pt x="26" y="16"/>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67" name="Freeform 30"/>
            <p:cNvSpPr>
              <a:spLocks noEditPoints="1"/>
            </p:cNvSpPr>
            <p:nvPr userDrawn="1"/>
          </p:nvSpPr>
          <p:spPr bwMode="gray">
            <a:xfrm>
              <a:off x="1550" y="1396"/>
              <a:ext cx="317" cy="319"/>
            </a:xfrm>
            <a:custGeom>
              <a:avLst/>
              <a:gdLst/>
              <a:ahLst/>
              <a:cxnLst>
                <a:cxn ang="0">
                  <a:pos x="0" y="226"/>
                </a:cxn>
                <a:cxn ang="0">
                  <a:pos x="451" y="226"/>
                </a:cxn>
                <a:cxn ang="0">
                  <a:pos x="273" y="61"/>
                </a:cxn>
                <a:cxn ang="0">
                  <a:pos x="362" y="61"/>
                </a:cxn>
                <a:cxn ang="0">
                  <a:pos x="261" y="61"/>
                </a:cxn>
                <a:cxn ang="0">
                  <a:pos x="246" y="12"/>
                </a:cxn>
                <a:cxn ang="0">
                  <a:pos x="261" y="61"/>
                </a:cxn>
                <a:cxn ang="0">
                  <a:pos x="117" y="370"/>
                </a:cxn>
                <a:cxn ang="0">
                  <a:pos x="74" y="378"/>
                </a:cxn>
                <a:cxn ang="0">
                  <a:pos x="330" y="167"/>
                </a:cxn>
                <a:cxn ang="0">
                  <a:pos x="208" y="199"/>
                </a:cxn>
                <a:cxn ang="0">
                  <a:pos x="241" y="156"/>
                </a:cxn>
                <a:cxn ang="0">
                  <a:pos x="236" y="140"/>
                </a:cxn>
                <a:cxn ang="0">
                  <a:pos x="275" y="79"/>
                </a:cxn>
                <a:cxn ang="0">
                  <a:pos x="373" y="92"/>
                </a:cxn>
                <a:cxn ang="0">
                  <a:pos x="393" y="129"/>
                </a:cxn>
                <a:cxn ang="0">
                  <a:pos x="439" y="205"/>
                </a:cxn>
                <a:cxn ang="0">
                  <a:pos x="346" y="167"/>
                </a:cxn>
                <a:cxn ang="0">
                  <a:pos x="234" y="11"/>
                </a:cxn>
                <a:cxn ang="0">
                  <a:pos x="88" y="61"/>
                </a:cxn>
                <a:cxn ang="0">
                  <a:pos x="234" y="11"/>
                </a:cxn>
                <a:cxn ang="0">
                  <a:pos x="166" y="71"/>
                </a:cxn>
                <a:cxn ang="0">
                  <a:pos x="184" y="117"/>
                </a:cxn>
                <a:cxn ang="0">
                  <a:pos x="173" y="126"/>
                </a:cxn>
                <a:cxn ang="0">
                  <a:pos x="143" y="205"/>
                </a:cxn>
                <a:cxn ang="0">
                  <a:pos x="77" y="71"/>
                </a:cxn>
                <a:cxn ang="0">
                  <a:pos x="138" y="216"/>
                </a:cxn>
                <a:cxn ang="0">
                  <a:pos x="83" y="334"/>
                </a:cxn>
                <a:cxn ang="0">
                  <a:pos x="10" y="226"/>
                </a:cxn>
                <a:cxn ang="0">
                  <a:pos x="234" y="440"/>
                </a:cxn>
                <a:cxn ang="0">
                  <a:pos x="212" y="440"/>
                </a:cxn>
                <a:cxn ang="0">
                  <a:pos x="128" y="370"/>
                </a:cxn>
                <a:cxn ang="0">
                  <a:pos x="282" y="379"/>
                </a:cxn>
                <a:cxn ang="0">
                  <a:pos x="299" y="370"/>
                </a:cxn>
                <a:cxn ang="0">
                  <a:pos x="234" y="440"/>
                </a:cxn>
                <a:cxn ang="0">
                  <a:pos x="294" y="359"/>
                </a:cxn>
                <a:cxn ang="0">
                  <a:pos x="329" y="291"/>
                </a:cxn>
                <a:cxn ang="0">
                  <a:pos x="202" y="349"/>
                </a:cxn>
                <a:cxn ang="0">
                  <a:pos x="151" y="323"/>
                </a:cxn>
                <a:cxn ang="0">
                  <a:pos x="268" y="216"/>
                </a:cxn>
                <a:cxn ang="0">
                  <a:pos x="307" y="250"/>
                </a:cxn>
                <a:cxn ang="0">
                  <a:pos x="440" y="216"/>
                </a:cxn>
                <a:cxn ang="0">
                  <a:pos x="393" y="359"/>
                </a:cxn>
              </a:cxnLst>
              <a:rect l="0" t="0" r="r" b="b"/>
              <a:pathLst>
                <a:path w="451" h="452">
                  <a:moveTo>
                    <a:pt x="225" y="0"/>
                  </a:moveTo>
                  <a:cubicBezTo>
                    <a:pt x="101" y="0"/>
                    <a:pt x="0" y="102"/>
                    <a:pt x="0" y="226"/>
                  </a:cubicBezTo>
                  <a:cubicBezTo>
                    <a:pt x="0" y="350"/>
                    <a:pt x="101" y="452"/>
                    <a:pt x="225" y="452"/>
                  </a:cubicBezTo>
                  <a:cubicBezTo>
                    <a:pt x="350" y="452"/>
                    <a:pt x="451" y="350"/>
                    <a:pt x="451" y="226"/>
                  </a:cubicBezTo>
                  <a:cubicBezTo>
                    <a:pt x="451" y="102"/>
                    <a:pt x="350" y="0"/>
                    <a:pt x="225" y="0"/>
                  </a:cubicBezTo>
                  <a:close/>
                  <a:moveTo>
                    <a:pt x="273" y="61"/>
                  </a:moveTo>
                  <a:cubicBezTo>
                    <a:pt x="291" y="22"/>
                    <a:pt x="291" y="22"/>
                    <a:pt x="291" y="22"/>
                  </a:cubicBezTo>
                  <a:cubicBezTo>
                    <a:pt x="317" y="30"/>
                    <a:pt x="341" y="43"/>
                    <a:pt x="362" y="61"/>
                  </a:cubicBezTo>
                  <a:lnTo>
                    <a:pt x="273" y="61"/>
                  </a:lnTo>
                  <a:close/>
                  <a:moveTo>
                    <a:pt x="261" y="61"/>
                  </a:moveTo>
                  <a:cubicBezTo>
                    <a:pt x="223" y="61"/>
                    <a:pt x="223" y="61"/>
                    <a:pt x="223" y="61"/>
                  </a:cubicBezTo>
                  <a:cubicBezTo>
                    <a:pt x="246" y="12"/>
                    <a:pt x="246" y="12"/>
                    <a:pt x="246" y="12"/>
                  </a:cubicBezTo>
                  <a:cubicBezTo>
                    <a:pt x="258" y="13"/>
                    <a:pt x="269" y="16"/>
                    <a:pt x="280" y="18"/>
                  </a:cubicBezTo>
                  <a:lnTo>
                    <a:pt x="261" y="61"/>
                  </a:lnTo>
                  <a:close/>
                  <a:moveTo>
                    <a:pt x="78" y="370"/>
                  </a:moveTo>
                  <a:cubicBezTo>
                    <a:pt x="117" y="370"/>
                    <a:pt x="117" y="370"/>
                    <a:pt x="117" y="370"/>
                  </a:cubicBezTo>
                  <a:cubicBezTo>
                    <a:pt x="102" y="402"/>
                    <a:pt x="102" y="402"/>
                    <a:pt x="102" y="402"/>
                  </a:cubicBezTo>
                  <a:cubicBezTo>
                    <a:pt x="92" y="395"/>
                    <a:pt x="83" y="387"/>
                    <a:pt x="74" y="378"/>
                  </a:cubicBezTo>
                  <a:lnTo>
                    <a:pt x="78" y="370"/>
                  </a:lnTo>
                  <a:close/>
                  <a:moveTo>
                    <a:pt x="330" y="167"/>
                  </a:moveTo>
                  <a:cubicBezTo>
                    <a:pt x="309" y="196"/>
                    <a:pt x="304" y="199"/>
                    <a:pt x="255" y="199"/>
                  </a:cubicBezTo>
                  <a:cubicBezTo>
                    <a:pt x="208" y="199"/>
                    <a:pt x="208" y="199"/>
                    <a:pt x="208" y="199"/>
                  </a:cubicBezTo>
                  <a:cubicBezTo>
                    <a:pt x="231" y="149"/>
                    <a:pt x="231" y="149"/>
                    <a:pt x="231" y="149"/>
                  </a:cubicBezTo>
                  <a:cubicBezTo>
                    <a:pt x="235" y="151"/>
                    <a:pt x="238" y="154"/>
                    <a:pt x="241" y="156"/>
                  </a:cubicBezTo>
                  <a:cubicBezTo>
                    <a:pt x="247" y="148"/>
                    <a:pt x="247" y="148"/>
                    <a:pt x="247" y="148"/>
                  </a:cubicBezTo>
                  <a:cubicBezTo>
                    <a:pt x="244" y="145"/>
                    <a:pt x="240" y="142"/>
                    <a:pt x="236" y="140"/>
                  </a:cubicBezTo>
                  <a:cubicBezTo>
                    <a:pt x="260" y="87"/>
                    <a:pt x="260" y="87"/>
                    <a:pt x="260" y="87"/>
                  </a:cubicBezTo>
                  <a:cubicBezTo>
                    <a:pt x="265" y="80"/>
                    <a:pt x="269" y="79"/>
                    <a:pt x="275" y="79"/>
                  </a:cubicBezTo>
                  <a:cubicBezTo>
                    <a:pt x="318" y="79"/>
                    <a:pt x="318" y="79"/>
                    <a:pt x="318" y="79"/>
                  </a:cubicBezTo>
                  <a:cubicBezTo>
                    <a:pt x="352" y="79"/>
                    <a:pt x="367" y="84"/>
                    <a:pt x="373" y="92"/>
                  </a:cubicBezTo>
                  <a:cubicBezTo>
                    <a:pt x="377" y="99"/>
                    <a:pt x="380" y="112"/>
                    <a:pt x="376" y="131"/>
                  </a:cubicBezTo>
                  <a:cubicBezTo>
                    <a:pt x="393" y="129"/>
                    <a:pt x="393" y="129"/>
                    <a:pt x="393" y="129"/>
                  </a:cubicBezTo>
                  <a:cubicBezTo>
                    <a:pt x="395" y="121"/>
                    <a:pt x="398" y="113"/>
                    <a:pt x="401" y="104"/>
                  </a:cubicBezTo>
                  <a:cubicBezTo>
                    <a:pt x="422" y="133"/>
                    <a:pt x="435" y="168"/>
                    <a:pt x="439" y="205"/>
                  </a:cubicBezTo>
                  <a:cubicBezTo>
                    <a:pt x="328" y="205"/>
                    <a:pt x="328" y="205"/>
                    <a:pt x="328" y="205"/>
                  </a:cubicBezTo>
                  <a:cubicBezTo>
                    <a:pt x="346" y="167"/>
                    <a:pt x="346" y="167"/>
                    <a:pt x="346" y="167"/>
                  </a:cubicBezTo>
                  <a:lnTo>
                    <a:pt x="330" y="167"/>
                  </a:lnTo>
                  <a:close/>
                  <a:moveTo>
                    <a:pt x="234" y="11"/>
                  </a:moveTo>
                  <a:cubicBezTo>
                    <a:pt x="211" y="61"/>
                    <a:pt x="211" y="61"/>
                    <a:pt x="211" y="61"/>
                  </a:cubicBezTo>
                  <a:cubicBezTo>
                    <a:pt x="88" y="61"/>
                    <a:pt x="88" y="61"/>
                    <a:pt x="88" y="61"/>
                  </a:cubicBezTo>
                  <a:cubicBezTo>
                    <a:pt x="126" y="30"/>
                    <a:pt x="173" y="11"/>
                    <a:pt x="225" y="11"/>
                  </a:cubicBezTo>
                  <a:cubicBezTo>
                    <a:pt x="228" y="11"/>
                    <a:pt x="231" y="11"/>
                    <a:pt x="234" y="11"/>
                  </a:cubicBezTo>
                  <a:close/>
                  <a:moveTo>
                    <a:pt x="77" y="71"/>
                  </a:moveTo>
                  <a:cubicBezTo>
                    <a:pt x="166" y="71"/>
                    <a:pt x="166" y="71"/>
                    <a:pt x="166" y="71"/>
                  </a:cubicBezTo>
                  <a:cubicBezTo>
                    <a:pt x="162" y="80"/>
                    <a:pt x="162" y="80"/>
                    <a:pt x="162" y="80"/>
                  </a:cubicBezTo>
                  <a:cubicBezTo>
                    <a:pt x="185" y="81"/>
                    <a:pt x="197" y="86"/>
                    <a:pt x="184" y="117"/>
                  </a:cubicBezTo>
                  <a:cubicBezTo>
                    <a:pt x="181" y="117"/>
                    <a:pt x="178" y="116"/>
                    <a:pt x="175" y="115"/>
                  </a:cubicBezTo>
                  <a:cubicBezTo>
                    <a:pt x="173" y="126"/>
                    <a:pt x="173" y="126"/>
                    <a:pt x="173" y="126"/>
                  </a:cubicBezTo>
                  <a:cubicBezTo>
                    <a:pt x="175" y="126"/>
                    <a:pt x="178" y="127"/>
                    <a:pt x="180" y="127"/>
                  </a:cubicBezTo>
                  <a:cubicBezTo>
                    <a:pt x="143" y="205"/>
                    <a:pt x="143" y="205"/>
                    <a:pt x="143" y="205"/>
                  </a:cubicBezTo>
                  <a:cubicBezTo>
                    <a:pt x="11" y="205"/>
                    <a:pt x="11" y="205"/>
                    <a:pt x="11" y="205"/>
                  </a:cubicBezTo>
                  <a:cubicBezTo>
                    <a:pt x="16" y="153"/>
                    <a:pt x="40" y="106"/>
                    <a:pt x="77" y="71"/>
                  </a:cubicBezTo>
                  <a:close/>
                  <a:moveTo>
                    <a:pt x="11" y="216"/>
                  </a:moveTo>
                  <a:cubicBezTo>
                    <a:pt x="138" y="216"/>
                    <a:pt x="138" y="216"/>
                    <a:pt x="138" y="216"/>
                  </a:cubicBezTo>
                  <a:cubicBezTo>
                    <a:pt x="115" y="266"/>
                    <a:pt x="115" y="266"/>
                    <a:pt x="115" y="266"/>
                  </a:cubicBezTo>
                  <a:cubicBezTo>
                    <a:pt x="83" y="334"/>
                    <a:pt x="83" y="334"/>
                    <a:pt x="83" y="334"/>
                  </a:cubicBezTo>
                  <a:cubicBezTo>
                    <a:pt x="77" y="344"/>
                    <a:pt x="69" y="348"/>
                    <a:pt x="51" y="351"/>
                  </a:cubicBezTo>
                  <a:cubicBezTo>
                    <a:pt x="25" y="316"/>
                    <a:pt x="10" y="272"/>
                    <a:pt x="10" y="226"/>
                  </a:cubicBezTo>
                  <a:cubicBezTo>
                    <a:pt x="10" y="223"/>
                    <a:pt x="11" y="219"/>
                    <a:pt x="11" y="216"/>
                  </a:cubicBezTo>
                  <a:close/>
                  <a:moveTo>
                    <a:pt x="234" y="440"/>
                  </a:moveTo>
                  <a:cubicBezTo>
                    <a:pt x="229" y="432"/>
                    <a:pt x="229" y="432"/>
                    <a:pt x="229" y="432"/>
                  </a:cubicBezTo>
                  <a:cubicBezTo>
                    <a:pt x="223" y="435"/>
                    <a:pt x="218" y="438"/>
                    <a:pt x="212" y="440"/>
                  </a:cubicBezTo>
                  <a:cubicBezTo>
                    <a:pt x="175" y="438"/>
                    <a:pt x="141" y="426"/>
                    <a:pt x="111" y="408"/>
                  </a:cubicBezTo>
                  <a:cubicBezTo>
                    <a:pt x="128" y="370"/>
                    <a:pt x="128" y="370"/>
                    <a:pt x="128" y="370"/>
                  </a:cubicBezTo>
                  <a:cubicBezTo>
                    <a:pt x="288" y="370"/>
                    <a:pt x="288" y="370"/>
                    <a:pt x="288" y="370"/>
                  </a:cubicBezTo>
                  <a:cubicBezTo>
                    <a:pt x="286" y="373"/>
                    <a:pt x="285" y="375"/>
                    <a:pt x="282" y="379"/>
                  </a:cubicBezTo>
                  <a:cubicBezTo>
                    <a:pt x="292" y="384"/>
                    <a:pt x="292" y="384"/>
                    <a:pt x="292" y="384"/>
                  </a:cubicBezTo>
                  <a:cubicBezTo>
                    <a:pt x="294" y="380"/>
                    <a:pt x="297" y="375"/>
                    <a:pt x="299" y="370"/>
                  </a:cubicBezTo>
                  <a:cubicBezTo>
                    <a:pt x="384" y="370"/>
                    <a:pt x="384" y="370"/>
                    <a:pt x="384" y="370"/>
                  </a:cubicBezTo>
                  <a:cubicBezTo>
                    <a:pt x="347" y="411"/>
                    <a:pt x="293" y="438"/>
                    <a:pt x="234" y="440"/>
                  </a:cubicBezTo>
                  <a:close/>
                  <a:moveTo>
                    <a:pt x="393" y="359"/>
                  </a:moveTo>
                  <a:cubicBezTo>
                    <a:pt x="294" y="359"/>
                    <a:pt x="294" y="359"/>
                    <a:pt x="294" y="359"/>
                  </a:cubicBezTo>
                  <a:cubicBezTo>
                    <a:pt x="307" y="344"/>
                    <a:pt x="337" y="302"/>
                    <a:pt x="343" y="293"/>
                  </a:cubicBezTo>
                  <a:cubicBezTo>
                    <a:pt x="329" y="291"/>
                    <a:pt x="329" y="291"/>
                    <a:pt x="329" y="291"/>
                  </a:cubicBezTo>
                  <a:cubicBezTo>
                    <a:pt x="311" y="310"/>
                    <a:pt x="293" y="324"/>
                    <a:pt x="280" y="333"/>
                  </a:cubicBezTo>
                  <a:cubicBezTo>
                    <a:pt x="262" y="344"/>
                    <a:pt x="239" y="349"/>
                    <a:pt x="202" y="349"/>
                  </a:cubicBezTo>
                  <a:cubicBezTo>
                    <a:pt x="174" y="349"/>
                    <a:pt x="158" y="348"/>
                    <a:pt x="149" y="343"/>
                  </a:cubicBezTo>
                  <a:cubicBezTo>
                    <a:pt x="145" y="341"/>
                    <a:pt x="146" y="333"/>
                    <a:pt x="151" y="323"/>
                  </a:cubicBezTo>
                  <a:cubicBezTo>
                    <a:pt x="200" y="216"/>
                    <a:pt x="200" y="216"/>
                    <a:pt x="200" y="216"/>
                  </a:cubicBezTo>
                  <a:cubicBezTo>
                    <a:pt x="268" y="216"/>
                    <a:pt x="268" y="216"/>
                    <a:pt x="268" y="216"/>
                  </a:cubicBezTo>
                  <a:cubicBezTo>
                    <a:pt x="295" y="218"/>
                    <a:pt x="297" y="224"/>
                    <a:pt x="292" y="250"/>
                  </a:cubicBezTo>
                  <a:cubicBezTo>
                    <a:pt x="307" y="250"/>
                    <a:pt x="307" y="250"/>
                    <a:pt x="307" y="250"/>
                  </a:cubicBezTo>
                  <a:cubicBezTo>
                    <a:pt x="323" y="216"/>
                    <a:pt x="323" y="216"/>
                    <a:pt x="323" y="216"/>
                  </a:cubicBezTo>
                  <a:cubicBezTo>
                    <a:pt x="440" y="216"/>
                    <a:pt x="440" y="216"/>
                    <a:pt x="440" y="216"/>
                  </a:cubicBezTo>
                  <a:cubicBezTo>
                    <a:pt x="440" y="219"/>
                    <a:pt x="440" y="223"/>
                    <a:pt x="440" y="226"/>
                  </a:cubicBezTo>
                  <a:cubicBezTo>
                    <a:pt x="440" y="276"/>
                    <a:pt x="422" y="323"/>
                    <a:pt x="393" y="359"/>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68" name="Freeform 31"/>
            <p:cNvSpPr>
              <a:spLocks/>
            </p:cNvSpPr>
            <p:nvPr userDrawn="1"/>
          </p:nvSpPr>
          <p:spPr bwMode="gray">
            <a:xfrm>
              <a:off x="1731" y="1512"/>
              <a:ext cx="19" cy="19"/>
            </a:xfrm>
            <a:custGeom>
              <a:avLst/>
              <a:gdLst/>
              <a:ahLst/>
              <a:cxnLst>
                <a:cxn ang="0">
                  <a:pos x="0" y="7"/>
                </a:cxn>
                <a:cxn ang="0">
                  <a:pos x="17" y="27"/>
                </a:cxn>
                <a:cxn ang="0">
                  <a:pos x="26" y="20"/>
                </a:cxn>
                <a:cxn ang="0">
                  <a:pos x="8" y="0"/>
                </a:cxn>
                <a:cxn ang="0">
                  <a:pos x="0" y="7"/>
                </a:cxn>
              </a:cxnLst>
              <a:rect l="0" t="0" r="r" b="b"/>
              <a:pathLst>
                <a:path w="26" h="27">
                  <a:moveTo>
                    <a:pt x="0" y="7"/>
                  </a:moveTo>
                  <a:cubicBezTo>
                    <a:pt x="7" y="13"/>
                    <a:pt x="12" y="20"/>
                    <a:pt x="17" y="27"/>
                  </a:cubicBezTo>
                  <a:cubicBezTo>
                    <a:pt x="26" y="20"/>
                    <a:pt x="26" y="20"/>
                    <a:pt x="26" y="20"/>
                  </a:cubicBezTo>
                  <a:cubicBezTo>
                    <a:pt x="20" y="13"/>
                    <a:pt x="14" y="6"/>
                    <a:pt x="8" y="0"/>
                  </a:cubicBezTo>
                  <a:lnTo>
                    <a:pt x="0" y="7"/>
                  </a:ln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69" name="Freeform 32"/>
            <p:cNvSpPr>
              <a:spLocks/>
            </p:cNvSpPr>
            <p:nvPr userDrawn="1"/>
          </p:nvSpPr>
          <p:spPr bwMode="gray">
            <a:xfrm>
              <a:off x="1637" y="1475"/>
              <a:ext cx="19" cy="8"/>
            </a:xfrm>
            <a:custGeom>
              <a:avLst/>
              <a:gdLst/>
              <a:ahLst/>
              <a:cxnLst>
                <a:cxn ang="0">
                  <a:pos x="16" y="10"/>
                </a:cxn>
                <a:cxn ang="0">
                  <a:pos x="26" y="11"/>
                </a:cxn>
                <a:cxn ang="0">
                  <a:pos x="27" y="0"/>
                </a:cxn>
                <a:cxn ang="0">
                  <a:pos x="16" y="0"/>
                </a:cxn>
                <a:cxn ang="0">
                  <a:pos x="0" y="1"/>
                </a:cxn>
                <a:cxn ang="0">
                  <a:pos x="0" y="11"/>
                </a:cxn>
                <a:cxn ang="0">
                  <a:pos x="16" y="10"/>
                </a:cxn>
              </a:cxnLst>
              <a:rect l="0" t="0" r="r" b="b"/>
              <a:pathLst>
                <a:path w="27" h="11">
                  <a:moveTo>
                    <a:pt x="16" y="10"/>
                  </a:moveTo>
                  <a:cubicBezTo>
                    <a:pt x="20" y="10"/>
                    <a:pt x="23" y="11"/>
                    <a:pt x="26" y="11"/>
                  </a:cubicBezTo>
                  <a:cubicBezTo>
                    <a:pt x="27" y="0"/>
                    <a:pt x="27" y="0"/>
                    <a:pt x="27" y="0"/>
                  </a:cubicBezTo>
                  <a:cubicBezTo>
                    <a:pt x="23" y="0"/>
                    <a:pt x="20" y="0"/>
                    <a:pt x="16" y="0"/>
                  </a:cubicBezTo>
                  <a:cubicBezTo>
                    <a:pt x="10" y="0"/>
                    <a:pt x="5" y="0"/>
                    <a:pt x="0" y="1"/>
                  </a:cubicBezTo>
                  <a:cubicBezTo>
                    <a:pt x="0" y="11"/>
                    <a:pt x="0" y="11"/>
                    <a:pt x="0" y="11"/>
                  </a:cubicBezTo>
                  <a:cubicBezTo>
                    <a:pt x="6" y="11"/>
                    <a:pt x="11" y="10"/>
                    <a:pt x="16" y="10"/>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70" name="Freeform 33"/>
            <p:cNvSpPr>
              <a:spLocks/>
            </p:cNvSpPr>
            <p:nvPr userDrawn="1"/>
          </p:nvSpPr>
          <p:spPr bwMode="gray">
            <a:xfrm>
              <a:off x="1601" y="1478"/>
              <a:ext cx="21" cy="13"/>
            </a:xfrm>
            <a:custGeom>
              <a:avLst/>
              <a:gdLst/>
              <a:ahLst/>
              <a:cxnLst>
                <a:cxn ang="0">
                  <a:pos x="29" y="11"/>
                </a:cxn>
                <a:cxn ang="0">
                  <a:pos x="26" y="0"/>
                </a:cxn>
                <a:cxn ang="0">
                  <a:pos x="0" y="9"/>
                </a:cxn>
                <a:cxn ang="0">
                  <a:pos x="4" y="19"/>
                </a:cxn>
                <a:cxn ang="0">
                  <a:pos x="29" y="11"/>
                </a:cxn>
              </a:cxnLst>
              <a:rect l="0" t="0" r="r" b="b"/>
              <a:pathLst>
                <a:path w="29" h="19">
                  <a:moveTo>
                    <a:pt x="29" y="11"/>
                  </a:moveTo>
                  <a:cubicBezTo>
                    <a:pt x="26" y="0"/>
                    <a:pt x="26" y="0"/>
                    <a:pt x="26" y="0"/>
                  </a:cubicBezTo>
                  <a:cubicBezTo>
                    <a:pt x="17" y="2"/>
                    <a:pt x="9" y="5"/>
                    <a:pt x="0" y="9"/>
                  </a:cubicBezTo>
                  <a:cubicBezTo>
                    <a:pt x="4" y="19"/>
                    <a:pt x="4" y="19"/>
                    <a:pt x="4" y="19"/>
                  </a:cubicBezTo>
                  <a:cubicBezTo>
                    <a:pt x="12" y="15"/>
                    <a:pt x="20" y="13"/>
                    <a:pt x="29" y="11"/>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71" name="Freeform 34"/>
            <p:cNvSpPr>
              <a:spLocks/>
            </p:cNvSpPr>
            <p:nvPr userDrawn="1"/>
          </p:nvSpPr>
          <p:spPr bwMode="gray">
            <a:xfrm>
              <a:off x="1570" y="1491"/>
              <a:ext cx="19" cy="17"/>
            </a:xfrm>
            <a:custGeom>
              <a:avLst/>
              <a:gdLst/>
              <a:ahLst/>
              <a:cxnLst>
                <a:cxn ang="0">
                  <a:pos x="7" y="24"/>
                </a:cxn>
                <a:cxn ang="0">
                  <a:pos x="28" y="10"/>
                </a:cxn>
                <a:cxn ang="0">
                  <a:pos x="23" y="0"/>
                </a:cxn>
                <a:cxn ang="0">
                  <a:pos x="0" y="16"/>
                </a:cxn>
                <a:cxn ang="0">
                  <a:pos x="7" y="24"/>
                </a:cxn>
              </a:cxnLst>
              <a:rect l="0" t="0" r="r" b="b"/>
              <a:pathLst>
                <a:path w="28" h="24">
                  <a:moveTo>
                    <a:pt x="7" y="24"/>
                  </a:moveTo>
                  <a:cubicBezTo>
                    <a:pt x="14" y="19"/>
                    <a:pt x="21" y="14"/>
                    <a:pt x="28" y="10"/>
                  </a:cubicBezTo>
                  <a:cubicBezTo>
                    <a:pt x="23" y="0"/>
                    <a:pt x="23" y="0"/>
                    <a:pt x="23" y="0"/>
                  </a:cubicBezTo>
                  <a:cubicBezTo>
                    <a:pt x="15" y="5"/>
                    <a:pt x="7" y="10"/>
                    <a:pt x="0" y="16"/>
                  </a:cubicBezTo>
                  <a:lnTo>
                    <a:pt x="7" y="24"/>
                  </a:ln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72" name="Freeform 35"/>
            <p:cNvSpPr>
              <a:spLocks/>
            </p:cNvSpPr>
            <p:nvPr userDrawn="1"/>
          </p:nvSpPr>
          <p:spPr bwMode="gray">
            <a:xfrm>
              <a:off x="1764" y="1581"/>
              <a:ext cx="9" cy="20"/>
            </a:xfrm>
            <a:custGeom>
              <a:avLst/>
              <a:gdLst/>
              <a:ahLst/>
              <a:cxnLst>
                <a:cxn ang="0">
                  <a:pos x="0" y="2"/>
                </a:cxn>
                <a:cxn ang="0">
                  <a:pos x="2" y="28"/>
                </a:cxn>
                <a:cxn ang="0">
                  <a:pos x="13" y="27"/>
                </a:cxn>
                <a:cxn ang="0">
                  <a:pos x="10" y="0"/>
                </a:cxn>
                <a:cxn ang="0">
                  <a:pos x="0" y="2"/>
                </a:cxn>
              </a:cxnLst>
              <a:rect l="0" t="0" r="r" b="b"/>
              <a:pathLst>
                <a:path w="13" h="28">
                  <a:moveTo>
                    <a:pt x="0" y="2"/>
                  </a:moveTo>
                  <a:cubicBezTo>
                    <a:pt x="1" y="10"/>
                    <a:pt x="2" y="19"/>
                    <a:pt x="2" y="28"/>
                  </a:cubicBezTo>
                  <a:cubicBezTo>
                    <a:pt x="13" y="27"/>
                    <a:pt x="13" y="27"/>
                    <a:pt x="13" y="27"/>
                  </a:cubicBezTo>
                  <a:cubicBezTo>
                    <a:pt x="13" y="18"/>
                    <a:pt x="12" y="9"/>
                    <a:pt x="10" y="0"/>
                  </a:cubicBezTo>
                  <a:lnTo>
                    <a:pt x="0" y="2"/>
                  </a:ln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73" name="Freeform 36"/>
            <p:cNvSpPr>
              <a:spLocks/>
            </p:cNvSpPr>
            <p:nvPr userDrawn="1"/>
          </p:nvSpPr>
          <p:spPr bwMode="gray">
            <a:xfrm>
              <a:off x="1726" y="1677"/>
              <a:ext cx="19" cy="18"/>
            </a:xfrm>
            <a:custGeom>
              <a:avLst/>
              <a:gdLst/>
              <a:ahLst/>
              <a:cxnLst>
                <a:cxn ang="0">
                  <a:pos x="0" y="18"/>
                </a:cxn>
                <a:cxn ang="0">
                  <a:pos x="7" y="26"/>
                </a:cxn>
                <a:cxn ang="0">
                  <a:pos x="26" y="6"/>
                </a:cxn>
                <a:cxn ang="0">
                  <a:pos x="18" y="0"/>
                </a:cxn>
                <a:cxn ang="0">
                  <a:pos x="0" y="18"/>
                </a:cxn>
              </a:cxnLst>
              <a:rect l="0" t="0" r="r" b="b"/>
              <a:pathLst>
                <a:path w="26" h="26">
                  <a:moveTo>
                    <a:pt x="0" y="18"/>
                  </a:moveTo>
                  <a:cubicBezTo>
                    <a:pt x="7" y="26"/>
                    <a:pt x="7" y="26"/>
                    <a:pt x="7" y="26"/>
                  </a:cubicBezTo>
                  <a:cubicBezTo>
                    <a:pt x="14" y="20"/>
                    <a:pt x="20" y="13"/>
                    <a:pt x="26" y="6"/>
                  </a:cubicBezTo>
                  <a:cubicBezTo>
                    <a:pt x="18" y="0"/>
                    <a:pt x="18" y="0"/>
                    <a:pt x="18" y="0"/>
                  </a:cubicBezTo>
                  <a:cubicBezTo>
                    <a:pt x="13" y="6"/>
                    <a:pt x="7" y="12"/>
                    <a:pt x="0" y="18"/>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grpSp>
    </p:spTree>
    <p:extLst>
      <p:ext uri="{BB962C8B-B14F-4D97-AF65-F5344CB8AC3E}">
        <p14:creationId xmlns:p14="http://schemas.microsoft.com/office/powerpoint/2010/main" val="809039363"/>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C Arrow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own Arrow 2"/>
          <p:cNvSpPr/>
          <p:nvPr userDrawn="1"/>
        </p:nvSpPr>
        <p:spPr>
          <a:xfrm>
            <a:off x="2216223" y="1611312"/>
            <a:ext cx="1664676" cy="3231992"/>
          </a:xfrm>
          <a:prstGeom prst="downArrow">
            <a:avLst>
              <a:gd name="adj1" fmla="val 100000"/>
              <a:gd name="adj2" fmla="val 3709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0583"/>
            <a:endParaRPr lang="en-US" sz="1400" dirty="0" smtClean="0">
              <a:solidFill>
                <a:prstClr val="white"/>
              </a:solidFill>
              <a:latin typeface="Franklin Gothic Demi" pitchFamily="34" charset="0"/>
            </a:endParaRPr>
          </a:p>
        </p:txBody>
      </p:sp>
      <p:sp>
        <p:nvSpPr>
          <p:cNvPr id="4" name="Down Arrow 3"/>
          <p:cNvSpPr/>
          <p:nvPr userDrawn="1"/>
        </p:nvSpPr>
        <p:spPr>
          <a:xfrm flipV="1">
            <a:off x="304801" y="1611312"/>
            <a:ext cx="1664676" cy="3231992"/>
          </a:xfrm>
          <a:prstGeom prst="downArrow">
            <a:avLst>
              <a:gd name="adj1" fmla="val 100000"/>
              <a:gd name="adj2" fmla="val 370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0583"/>
            <a:endParaRPr lang="en-US" sz="1400" dirty="0" smtClean="0">
              <a:solidFill>
                <a:prstClr val="white"/>
              </a:solidFill>
              <a:latin typeface="Franklin Gothic Demi" pitchFamily="34" charset="0"/>
            </a:endParaRPr>
          </a:p>
        </p:txBody>
      </p:sp>
      <p:grpSp>
        <p:nvGrpSpPr>
          <p:cNvPr id="5" name="Group 12"/>
          <p:cNvGrpSpPr/>
          <p:nvPr userDrawn="1"/>
        </p:nvGrpSpPr>
        <p:grpSpPr>
          <a:xfrm>
            <a:off x="4127643" y="2778060"/>
            <a:ext cx="1205674" cy="898505"/>
            <a:chOff x="2829560" y="1611313"/>
            <a:chExt cx="1451356" cy="1081595"/>
          </a:xfrm>
          <a:solidFill>
            <a:schemeClr val="accent1"/>
          </a:solidFill>
        </p:grpSpPr>
        <p:sp>
          <p:nvSpPr>
            <p:cNvPr id="6" name="Chevron 5"/>
            <p:cNvSpPr/>
            <p:nvPr/>
          </p:nvSpPr>
          <p:spPr>
            <a:xfrm>
              <a:off x="2829560" y="1611313"/>
              <a:ext cx="750316" cy="108159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0583"/>
              <a:endParaRPr lang="en-US" sz="1600">
                <a:solidFill>
                  <a:srgbClr val="000000"/>
                </a:solidFill>
              </a:endParaRPr>
            </a:p>
          </p:txBody>
        </p:sp>
        <p:sp>
          <p:nvSpPr>
            <p:cNvPr id="7" name="Chevron 6"/>
            <p:cNvSpPr/>
            <p:nvPr/>
          </p:nvSpPr>
          <p:spPr>
            <a:xfrm>
              <a:off x="3530600" y="1611313"/>
              <a:ext cx="750316" cy="108159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0583"/>
              <a:endParaRPr lang="en-US" sz="1600">
                <a:solidFill>
                  <a:srgbClr val="000000"/>
                </a:solidFill>
              </a:endParaRPr>
            </a:p>
          </p:txBody>
        </p:sp>
      </p:grpSp>
      <p:sp>
        <p:nvSpPr>
          <p:cNvPr id="9" name="TextBox 8"/>
          <p:cNvSpPr txBox="1"/>
          <p:nvPr userDrawn="1"/>
        </p:nvSpPr>
        <p:spPr>
          <a:xfrm>
            <a:off x="206481" y="6210400"/>
            <a:ext cx="4584879" cy="246221"/>
          </a:xfrm>
          <a:prstGeom prst="rect">
            <a:avLst/>
          </a:prstGeom>
          <a:noFill/>
        </p:spPr>
        <p:txBody>
          <a:bodyPr wrap="square" rtlCol="0">
            <a:spAutoFit/>
          </a:bodyPr>
          <a:lstStyle/>
          <a:p>
            <a:pPr defTabSz="820583"/>
            <a:r>
              <a:rPr lang="en-US" sz="1000" dirty="0" smtClean="0">
                <a:solidFill>
                  <a:srgbClr val="000000"/>
                </a:solidFill>
              </a:rPr>
              <a:t>*Per </a:t>
            </a:r>
            <a:r>
              <a:rPr lang="en-US" sz="1000" dirty="0" err="1" smtClean="0">
                <a:solidFill>
                  <a:srgbClr val="000000"/>
                </a:solidFill>
              </a:rPr>
              <a:t>Utilizer</a:t>
            </a:r>
            <a:r>
              <a:rPr lang="en-US" sz="1000" dirty="0" smtClean="0">
                <a:solidFill>
                  <a:srgbClr val="000000"/>
                </a:solidFill>
              </a:rPr>
              <a:t> Per Month</a:t>
            </a:r>
            <a:endParaRPr lang="en-US" sz="1000" dirty="0">
              <a:solidFill>
                <a:srgbClr val="000000"/>
              </a:solidFill>
            </a:endParaRPr>
          </a:p>
        </p:txBody>
      </p:sp>
    </p:spTree>
    <p:extLst>
      <p:ext uri="{BB962C8B-B14F-4D97-AF65-F5344CB8AC3E}">
        <p14:creationId xmlns:p14="http://schemas.microsoft.com/office/powerpoint/2010/main" val="755198949"/>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09990682"/>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8823595"/>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5511504"/>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2-Line Title, No Content Specifi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2104"/>
            <a:ext cx="8229600" cy="822960"/>
          </a:xfrm>
        </p:spPr>
        <p:txBody>
          <a:bodyPr/>
          <a:lstStyle>
            <a:lvl1pPr>
              <a:defRPr baseline="0"/>
            </a:lvl1pPr>
          </a:lstStyle>
          <a:p>
            <a:r>
              <a:rPr lang="en-US" dirty="0" smtClean="0"/>
              <a:t>Click to edit master title style, sentence case, 32pt, room for a two-line title</a:t>
            </a:r>
            <a:endParaRPr lang="en-US" dirty="0"/>
          </a:p>
        </p:txBody>
      </p:sp>
    </p:spTree>
    <p:extLst>
      <p:ext uri="{BB962C8B-B14F-4D97-AF65-F5344CB8AC3E}">
        <p14:creationId xmlns:p14="http://schemas.microsoft.com/office/powerpoint/2010/main" val="3567805982"/>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1_Logo Slide">
    <p:spTree>
      <p:nvGrpSpPr>
        <p:cNvPr id="1" name=""/>
        <p:cNvGrpSpPr/>
        <p:nvPr/>
      </p:nvGrpSpPr>
      <p:grpSpPr>
        <a:xfrm>
          <a:off x="0" y="0"/>
          <a:ext cx="0" cy="0"/>
          <a:chOff x="0" y="0"/>
          <a:chExt cx="0" cy="0"/>
        </a:xfrm>
      </p:grpSpPr>
      <p:pic>
        <p:nvPicPr>
          <p:cNvPr id="4" name="Picture 3" descr="ESI_logo_1c_RGB.png"/>
          <p:cNvPicPr>
            <a:picLocks noChangeAspect="1"/>
          </p:cNvPicPr>
          <p:nvPr/>
        </p:nvPicPr>
        <p:blipFill>
          <a:blip r:embed="rId2" cstate="print"/>
          <a:stretch>
            <a:fillRect/>
          </a:stretch>
        </p:blipFill>
        <p:spPr>
          <a:xfrm>
            <a:off x="3200400" y="3143715"/>
            <a:ext cx="2743200" cy="570570"/>
          </a:xfrm>
          <a:prstGeom prst="rect">
            <a:avLst/>
          </a:prstGeom>
        </p:spPr>
      </p:pic>
      <p:sp>
        <p:nvSpPr>
          <p:cNvPr id="5" name="Rectangle 4"/>
          <p:cNvSpPr/>
          <p:nvPr/>
        </p:nvSpPr>
        <p:spPr>
          <a:xfrm>
            <a:off x="7289775" y="6450496"/>
            <a:ext cx="1381539" cy="407504"/>
          </a:xfrm>
          <a:prstGeom prst="rect">
            <a:avLst/>
          </a:prstGeom>
          <a:solidFill>
            <a:schemeClr val="bg2"/>
          </a:solidFill>
        </p:spPr>
        <p:txBody>
          <a:bodyPr wrap="square" lIns="91440" tIns="91440" rIns="91440" bIns="91440" rtlCol="0" anchor="ctr">
            <a:noAutofit/>
          </a:bodyPr>
          <a:lstStyle/>
          <a:p>
            <a:pPr algn="ctr" defTabSz="820583">
              <a:lnSpc>
                <a:spcPct val="90000"/>
              </a:lnSpc>
              <a:spcAft>
                <a:spcPts val="700"/>
              </a:spcAft>
            </a:pPr>
            <a:endParaRPr lang="en-US" sz="1600" dirty="0" err="1" smtClean="0">
              <a:solidFill>
                <a:prstClr val="white"/>
              </a:solidFill>
            </a:endParaRPr>
          </a:p>
        </p:txBody>
      </p:sp>
    </p:spTree>
    <p:extLst>
      <p:ext uri="{BB962C8B-B14F-4D97-AF65-F5344CB8AC3E}">
        <p14:creationId xmlns:p14="http://schemas.microsoft.com/office/powerpoint/2010/main" val="2962583519"/>
      </p:ext>
    </p:extLst>
  </p:cSld>
  <p:clrMapOvr>
    <a:masterClrMapping/>
  </p:clrMapOvr>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Line Title,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2104"/>
            <a:ext cx="8229600" cy="822960"/>
          </a:xfrm>
        </p:spPr>
        <p:txBody>
          <a:bodyPr/>
          <a:lstStyle>
            <a:lvl1pPr>
              <a:defRPr baseline="0"/>
            </a:lvl1pPr>
          </a:lstStyle>
          <a:p>
            <a:r>
              <a:rPr lang="en-US" dirty="0" smtClean="0"/>
              <a:t>Click to edit master title style, sentence case, 32pt, room for a two-line title</a:t>
            </a:r>
            <a:endParaRPr lang="en-US" dirty="0"/>
          </a:p>
        </p:txBody>
      </p:sp>
      <p:sp>
        <p:nvSpPr>
          <p:cNvPr id="6" name="Text Placeholder 5"/>
          <p:cNvSpPr>
            <a:spLocks noGrp="1"/>
          </p:cNvSpPr>
          <p:nvPr>
            <p:ph type="body" sz="quarter" idx="14" hasCustomPrompt="1"/>
          </p:nvPr>
        </p:nvSpPr>
        <p:spPr>
          <a:xfrm>
            <a:off x="457200" y="1454832"/>
            <a:ext cx="3886200" cy="4717368"/>
          </a:xfrm>
        </p:spPr>
        <p:txBody>
          <a:bodyPr/>
          <a:lstStyle>
            <a:lvl1pPr>
              <a:defRPr/>
            </a:lvl1pPr>
          </a:lstStyle>
          <a:p>
            <a:pPr lvl="0"/>
            <a:r>
              <a:rPr lang="en-US" dirty="0" smtClean="0"/>
              <a:t>Click to edit Master text styles, sentence case, 20pt</a:t>
            </a:r>
          </a:p>
          <a:p>
            <a:pPr lvl="1"/>
            <a:r>
              <a:rPr lang="en-US" dirty="0" smtClean="0"/>
              <a:t>Second level, sentence case, 18pt</a:t>
            </a:r>
          </a:p>
        </p:txBody>
      </p:sp>
      <p:sp>
        <p:nvSpPr>
          <p:cNvPr id="9" name="Content Placeholder 8"/>
          <p:cNvSpPr>
            <a:spLocks noGrp="1"/>
          </p:cNvSpPr>
          <p:nvPr>
            <p:ph sz="quarter" idx="15" hasCustomPrompt="1"/>
          </p:nvPr>
        </p:nvSpPr>
        <p:spPr>
          <a:xfrm>
            <a:off x="4800600" y="1454832"/>
            <a:ext cx="3886200" cy="4717368"/>
          </a:xfrm>
        </p:spPr>
        <p:txBody>
          <a:bodyPr/>
          <a:lstStyle>
            <a:lvl1pPr>
              <a:defRPr/>
            </a:lvl1pPr>
          </a:lstStyle>
          <a:p>
            <a:pPr lvl="0"/>
            <a:r>
              <a:rPr lang="en-US" dirty="0" smtClean="0"/>
              <a:t>Click to edit Master text styles, sentence case, 20pt</a:t>
            </a:r>
          </a:p>
          <a:p>
            <a:pPr lvl="1"/>
            <a:r>
              <a:rPr lang="en-US" dirty="0" smtClean="0"/>
              <a:t>Second level, sentence case, 18pt</a:t>
            </a:r>
          </a:p>
        </p:txBody>
      </p:sp>
    </p:spTree>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1-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1471"/>
            <a:ext cx="8229600" cy="340360"/>
          </a:xfrm>
        </p:spPr>
        <p:txBody>
          <a:bodyPr wrap="square"/>
          <a:lstStyle>
            <a:lvl1pPr>
              <a:defRPr/>
            </a:lvl1pPr>
          </a:lstStyle>
          <a:p>
            <a:r>
              <a:rPr lang="en-US" dirty="0" smtClean="0"/>
              <a:t>Click to edit master title, sentence case, 32pt</a:t>
            </a:r>
            <a:endParaRPr lang="en-US" dirty="0"/>
          </a:p>
        </p:txBody>
      </p:sp>
      <p:sp>
        <p:nvSpPr>
          <p:cNvPr id="3" name="Content Placeholder 2"/>
          <p:cNvSpPr>
            <a:spLocks noGrp="1"/>
          </p:cNvSpPr>
          <p:nvPr>
            <p:ph idx="1" hasCustomPrompt="1"/>
          </p:nvPr>
        </p:nvSpPr>
        <p:spPr>
          <a:xfrm>
            <a:off x="457200" y="942300"/>
            <a:ext cx="8229600" cy="5210444"/>
          </a:xfrm>
          <a:prstGeom prst="rect">
            <a:avLst/>
          </a:prstGeom>
        </p:spPr>
        <p:txBody>
          <a:bodyPr/>
          <a:lstStyle>
            <a:lvl1pPr marL="233363" indent="-233363" algn="l" defTabSz="914400" rtl="0" eaLnBrk="1" latinLnBrk="0" hangingPunct="1">
              <a:lnSpc>
                <a:spcPct val="95000"/>
              </a:lnSpc>
              <a:spcBef>
                <a:spcPts val="700"/>
              </a:spcBef>
              <a:spcAft>
                <a:spcPts val="300"/>
              </a:spcAft>
              <a:buClr>
                <a:schemeClr val="accent3"/>
              </a:buClr>
              <a:buFont typeface="Arial" pitchFamily="34" charset="0"/>
              <a:buChar char="•"/>
              <a:defRPr lang="en-US" sz="2000" kern="1200" dirty="0" smtClean="0">
                <a:solidFill>
                  <a:schemeClr val="tx1"/>
                </a:solidFill>
                <a:latin typeface="+mn-lt"/>
                <a:ea typeface="+mn-ea"/>
                <a:cs typeface="+mn-cs"/>
              </a:defRPr>
            </a:lvl1pPr>
            <a:lvl2pPr marL="574675" indent="-231775" algn="l" defTabSz="914400" rtl="0" eaLnBrk="1" latinLnBrk="0" hangingPunct="1">
              <a:lnSpc>
                <a:spcPct val="95000"/>
              </a:lnSpc>
              <a:spcBef>
                <a:spcPts val="200"/>
              </a:spcBef>
              <a:spcAft>
                <a:spcPts val="500"/>
              </a:spcAft>
              <a:buClr>
                <a:schemeClr val="accent1"/>
              </a:buClr>
              <a:buFont typeface="Arial" pitchFamily="34" charset="0"/>
              <a:buChar char="•"/>
              <a:defRPr sz="1800"/>
            </a:lvl2pPr>
          </a:lstStyle>
          <a:p>
            <a:pPr lvl="0"/>
            <a:r>
              <a:rPr lang="en-US" dirty="0" smtClean="0"/>
              <a:t>Click to edit Master text styles, sentence case, 20pt</a:t>
            </a:r>
          </a:p>
          <a:p>
            <a:pPr lvl="1"/>
            <a:r>
              <a:rPr lang="en-US" dirty="0" smtClean="0"/>
              <a:t>Second level, sentence case, 18pt</a:t>
            </a:r>
          </a:p>
        </p:txBody>
      </p:sp>
    </p:spTree>
    <p:extLst>
      <p:ext uri="{BB962C8B-B14F-4D97-AF65-F5344CB8AC3E}">
        <p14:creationId xmlns:p14="http://schemas.microsoft.com/office/powerpoint/2010/main" val="1887473659"/>
      </p:ext>
    </p:extLst>
  </p:cSld>
  <p:clrMapOvr>
    <a:masterClrMapping/>
  </p:clrMapOvr>
  <p:transition/>
  <p:hf hdr="0" ftr="0" dt="0"/>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1-Line Title, No Content Specifi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2104"/>
            <a:ext cx="8229600" cy="340360"/>
          </a:xfrm>
        </p:spPr>
        <p:txBody>
          <a:bodyPr wrap="square"/>
          <a:lstStyle>
            <a:lvl1pPr>
              <a:defRPr/>
            </a:lvl1pPr>
          </a:lstStyle>
          <a:p>
            <a:r>
              <a:rPr lang="en-US" dirty="0" smtClean="0"/>
              <a:t>Click to edit master title, sentence case, 32pt</a:t>
            </a:r>
            <a:endParaRPr lang="en-US" dirty="0"/>
          </a:p>
        </p:txBody>
      </p:sp>
    </p:spTree>
    <p:extLst>
      <p:ext uri="{BB962C8B-B14F-4D97-AF65-F5344CB8AC3E}">
        <p14:creationId xmlns:p14="http://schemas.microsoft.com/office/powerpoint/2010/main" val="962620944"/>
      </p:ext>
    </p:extLst>
  </p:cSld>
  <p:clrMapOvr>
    <a:masterClrMapping/>
  </p:clrMapOvr>
  <p:transition/>
  <p:hf hdr="0" ftr="0" dt="0"/>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1470"/>
            <a:ext cx="8229600" cy="822960"/>
          </a:xfrm>
        </p:spPr>
        <p:txBody>
          <a:bodyPr/>
          <a:lstStyle>
            <a:lvl1pPr>
              <a:defRPr baseline="0"/>
            </a:lvl1pPr>
          </a:lstStyle>
          <a:p>
            <a:r>
              <a:rPr lang="en-US" dirty="0" smtClean="0"/>
              <a:t>Click to edit master title style, sentence case, 32pt, room for a two-line title</a:t>
            </a:r>
            <a:endParaRPr lang="en-US" dirty="0"/>
          </a:p>
        </p:txBody>
      </p:sp>
      <p:sp>
        <p:nvSpPr>
          <p:cNvPr id="3" name="Content Placeholder 2"/>
          <p:cNvSpPr>
            <a:spLocks noGrp="1"/>
          </p:cNvSpPr>
          <p:nvPr>
            <p:ph idx="1" hasCustomPrompt="1"/>
          </p:nvPr>
        </p:nvSpPr>
        <p:spPr>
          <a:xfrm>
            <a:off x="457200" y="1452323"/>
            <a:ext cx="8229600" cy="4848224"/>
          </a:xfrm>
          <a:prstGeom prst="rect">
            <a:avLst/>
          </a:prstGeom>
        </p:spPr>
        <p:txBody>
          <a:bodyPr/>
          <a:lstStyle>
            <a:lvl1pPr marL="233363" indent="-233363" algn="l" defTabSz="914400" rtl="0" eaLnBrk="1" latinLnBrk="0" hangingPunct="1">
              <a:lnSpc>
                <a:spcPct val="95000"/>
              </a:lnSpc>
              <a:spcBef>
                <a:spcPts val="700"/>
              </a:spcBef>
              <a:spcAft>
                <a:spcPts val="300"/>
              </a:spcAft>
              <a:buClr>
                <a:schemeClr val="accent3"/>
              </a:buClr>
              <a:buFont typeface="Arial" pitchFamily="34" charset="0"/>
              <a:buChar char="•"/>
              <a:defRPr lang="en-US" sz="2000" kern="1200" dirty="0" smtClean="0">
                <a:solidFill>
                  <a:schemeClr val="tx1"/>
                </a:solidFill>
                <a:latin typeface="+mn-lt"/>
                <a:ea typeface="+mn-ea"/>
                <a:cs typeface="+mn-cs"/>
              </a:defRPr>
            </a:lvl1pPr>
            <a:lvl2pPr marL="574675" indent="-231775" algn="l" defTabSz="914400" rtl="0" eaLnBrk="1" latinLnBrk="0" hangingPunct="1">
              <a:lnSpc>
                <a:spcPct val="95000"/>
              </a:lnSpc>
              <a:spcBef>
                <a:spcPts val="2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2pPr>
          </a:lstStyle>
          <a:p>
            <a:pPr lvl="0"/>
            <a:r>
              <a:rPr lang="en-US" dirty="0" smtClean="0"/>
              <a:t>Click to edit Master text styles, sentence case, 20pt</a:t>
            </a:r>
          </a:p>
          <a:p>
            <a:pPr lvl="1"/>
            <a:r>
              <a:rPr lang="en-US" dirty="0" smtClean="0"/>
              <a:t>Second level, sentence case, 18pt</a:t>
            </a:r>
          </a:p>
        </p:txBody>
      </p:sp>
    </p:spTree>
    <p:extLst>
      <p:ext uri="{BB962C8B-B14F-4D97-AF65-F5344CB8AC3E}">
        <p14:creationId xmlns:p14="http://schemas.microsoft.com/office/powerpoint/2010/main" val="2428330873"/>
      </p:ext>
    </p:extLst>
  </p:cSld>
  <p:clrMapOvr>
    <a:masterClrMapping/>
  </p:clrMapOvr>
  <p:transition/>
  <p:hf hdr="0" ftr="0" dt="0"/>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p:cSld name="1_Main Title Slide (No Photo)">
    <p:spTree>
      <p:nvGrpSpPr>
        <p:cNvPr id="1" name=""/>
        <p:cNvGrpSpPr/>
        <p:nvPr/>
      </p:nvGrpSpPr>
      <p:grpSpPr>
        <a:xfrm>
          <a:off x="0" y="0"/>
          <a:ext cx="0" cy="0"/>
          <a:chOff x="0" y="0"/>
          <a:chExt cx="0" cy="0"/>
        </a:xfrm>
      </p:grpSpPr>
      <p:sp>
        <p:nvSpPr>
          <p:cNvPr id="11" name="Oval 10"/>
          <p:cNvSpPr/>
          <p:nvPr/>
        </p:nvSpPr>
        <p:spPr>
          <a:xfrm>
            <a:off x="8686800" y="2961752"/>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0583"/>
            <a:endParaRPr lang="en-US" sz="1600">
              <a:solidFill>
                <a:prstClr val="white"/>
              </a:solidFill>
            </a:endParaRPr>
          </a:p>
        </p:txBody>
      </p:sp>
      <p:sp>
        <p:nvSpPr>
          <p:cNvPr id="2" name="Title 1"/>
          <p:cNvSpPr>
            <a:spLocks noGrp="1"/>
          </p:cNvSpPr>
          <p:nvPr>
            <p:ph type="ctrTitle" hasCustomPrompt="1"/>
          </p:nvPr>
        </p:nvSpPr>
        <p:spPr bwMode="black">
          <a:xfrm>
            <a:off x="919530" y="2988575"/>
            <a:ext cx="7460796" cy="812800"/>
          </a:xfrm>
        </p:spPr>
        <p:txBody>
          <a:bodyPr lIns="0" tIns="0" rIns="0" bIns="0" anchor="t" anchorCtr="0">
            <a:noAutofit/>
          </a:bodyPr>
          <a:lstStyle>
            <a:lvl1pPr algn="l">
              <a:lnSpc>
                <a:spcPct val="80000"/>
              </a:lnSpc>
              <a:defRPr sz="3600" baseline="0">
                <a:solidFill>
                  <a:schemeClr val="accent1"/>
                </a:solidFill>
                <a:latin typeface="+mn-lt"/>
              </a:defRPr>
            </a:lvl1pPr>
          </a:lstStyle>
          <a:p>
            <a:r>
              <a:rPr lang="en-US" dirty="0" smtClean="0"/>
              <a:t>Blank cover title goes here with room</a:t>
            </a:r>
            <a:br>
              <a:rPr lang="en-US" dirty="0" smtClean="0"/>
            </a:br>
            <a:r>
              <a:rPr lang="en-US" dirty="0" smtClean="0"/>
              <a:t>for a second line</a:t>
            </a:r>
            <a:endParaRPr lang="en-US" dirty="0"/>
          </a:p>
        </p:txBody>
      </p:sp>
      <p:sp>
        <p:nvSpPr>
          <p:cNvPr id="3" name="Subtitle 2"/>
          <p:cNvSpPr>
            <a:spLocks noGrp="1"/>
          </p:cNvSpPr>
          <p:nvPr>
            <p:ph type="subTitle" idx="1" hasCustomPrompt="1"/>
          </p:nvPr>
        </p:nvSpPr>
        <p:spPr bwMode="black">
          <a:xfrm>
            <a:off x="919528" y="3906328"/>
            <a:ext cx="5588001" cy="400050"/>
          </a:xfrm>
          <a:prstGeom prst="rect">
            <a:avLst/>
          </a:prstGeom>
        </p:spPr>
        <p:txBody>
          <a:bodyPr lIns="0" tIns="0" rIns="0" bIns="0">
            <a:noAutofit/>
          </a:bodyPr>
          <a:lstStyle>
            <a:lvl1pPr marL="0" indent="0" algn="l">
              <a:buNone/>
              <a:defRPr sz="180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 — keep to one line</a:t>
            </a:r>
          </a:p>
        </p:txBody>
      </p:sp>
      <p:sp>
        <p:nvSpPr>
          <p:cNvPr id="55" name="Text Placeholder 54"/>
          <p:cNvSpPr>
            <a:spLocks noGrp="1"/>
          </p:cNvSpPr>
          <p:nvPr>
            <p:ph type="body" sz="quarter" idx="13" hasCustomPrompt="1"/>
          </p:nvPr>
        </p:nvSpPr>
        <p:spPr bwMode="black">
          <a:xfrm>
            <a:off x="919530" y="4364210"/>
            <a:ext cx="5588000" cy="559514"/>
          </a:xfrm>
          <a:prstGeom prst="rect">
            <a:avLst/>
          </a:prstGeom>
        </p:spPr>
        <p:txBody>
          <a:bodyPr/>
          <a:lstStyle>
            <a:lvl1pPr marL="0" indent="0" algn="l" defTabSz="914400" rtl="0" eaLnBrk="1" latinLnBrk="0" hangingPunct="1">
              <a:lnSpc>
                <a:spcPct val="90000"/>
              </a:lnSpc>
              <a:spcBef>
                <a:spcPct val="20000"/>
              </a:spcBef>
              <a:buClr>
                <a:schemeClr val="accent4"/>
              </a:buClr>
              <a:buFont typeface="Arial" pitchFamily="34" charset="0"/>
              <a:buNone/>
              <a:defRPr kumimoji="0" lang="en-US" sz="1600" b="0" i="0" u="none" strike="noStrike" kern="1200" cap="none" spc="0" normalizeH="0" baseline="0" noProof="0" dirty="0" smtClean="0">
                <a:ln>
                  <a:noFill/>
                </a:ln>
                <a:solidFill>
                  <a:schemeClr val="accent1"/>
                </a:solidFill>
                <a:effectLst/>
                <a:uLnTx/>
                <a:uFillTx/>
                <a:latin typeface="+mn-lt"/>
                <a:ea typeface="+mn-ea"/>
                <a:cs typeface="+mn-cs"/>
              </a:defRPr>
            </a:lvl1pPr>
            <a:lvl2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2pPr>
            <a:lvl3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3pPr>
            <a:lvl4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4pPr>
            <a:lvl5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Date, presenter’s name or</a:t>
            </a:r>
            <a:br>
              <a:rPr lang="en-US" dirty="0" smtClean="0"/>
            </a:br>
            <a:r>
              <a:rPr lang="en-US" dirty="0" smtClean="0"/>
              <a:t>additional info here</a:t>
            </a:r>
          </a:p>
        </p:txBody>
      </p:sp>
      <p:sp>
        <p:nvSpPr>
          <p:cNvPr id="44" name="TextBox 43"/>
          <p:cNvSpPr txBox="1"/>
          <p:nvPr/>
        </p:nvSpPr>
        <p:spPr>
          <a:xfrm>
            <a:off x="457201" y="6567831"/>
            <a:ext cx="3352800" cy="290170"/>
          </a:xfrm>
          <a:prstGeom prst="rect">
            <a:avLst/>
          </a:prstGeom>
          <a:noFill/>
        </p:spPr>
        <p:txBody>
          <a:bodyPr wrap="square" lIns="0" tIns="0" rIns="0" bIns="0" rtlCol="0">
            <a:noAutofit/>
          </a:bodyPr>
          <a:lstStyle/>
          <a:p>
            <a:pPr defTabSz="820583"/>
            <a:r>
              <a:rPr lang="en-US" sz="800" dirty="0" smtClean="0">
                <a:solidFill>
                  <a:srgbClr val="000000">
                    <a:lumMod val="50000"/>
                    <a:lumOff val="50000"/>
                  </a:srgbClr>
                </a:solidFill>
                <a:latin typeface="Franklin Gothic Medium"/>
              </a:rPr>
              <a:t> </a:t>
            </a:r>
            <a:endParaRPr lang="en-US" sz="800" b="1" dirty="0" smtClean="0">
              <a:solidFill>
                <a:srgbClr val="000000">
                  <a:lumMod val="50000"/>
                  <a:lumOff val="50000"/>
                </a:srgbClr>
              </a:solidFill>
              <a:latin typeface="Franklin Gothic Medium"/>
            </a:endParaRPr>
          </a:p>
          <a:p>
            <a:pPr defTabSz="820583"/>
            <a:r>
              <a:rPr lang="en-US" sz="700" dirty="0" smtClean="0">
                <a:solidFill>
                  <a:srgbClr val="000000">
                    <a:lumMod val="50000"/>
                    <a:lumOff val="50000"/>
                  </a:srgbClr>
                </a:solidFill>
              </a:rPr>
              <a:t>© 2016 Express Scripts Holding Company. All Rights Reserved.</a:t>
            </a:r>
            <a:endParaRPr lang="en-US" sz="700" dirty="0">
              <a:solidFill>
                <a:srgbClr val="000000">
                  <a:lumMod val="50000"/>
                  <a:lumOff val="50000"/>
                </a:srgbClr>
              </a:solidFill>
            </a:endParaRPr>
          </a:p>
        </p:txBody>
      </p:sp>
      <p:sp>
        <p:nvSpPr>
          <p:cNvPr id="12" name="Footer Placeholder 4"/>
          <p:cNvSpPr txBox="1">
            <a:spLocks/>
          </p:cNvSpPr>
          <p:nvPr/>
        </p:nvSpPr>
        <p:spPr>
          <a:xfrm>
            <a:off x="8686800" y="6438900"/>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pic>
        <p:nvPicPr>
          <p:cNvPr id="9" name="Picture 8" descr="ESI_logo_1c_RGB.png"/>
          <p:cNvPicPr>
            <a:picLocks noChangeAspect="1"/>
          </p:cNvPicPr>
          <p:nvPr/>
        </p:nvPicPr>
        <p:blipFill>
          <a:blip r:embed="rId2" cstate="print"/>
          <a:stretch>
            <a:fillRect/>
          </a:stretch>
        </p:blipFill>
        <p:spPr>
          <a:xfrm>
            <a:off x="6612039" y="5896136"/>
            <a:ext cx="2074762" cy="431539"/>
          </a:xfrm>
          <a:prstGeom prst="rect">
            <a:avLst/>
          </a:prstGeom>
        </p:spPr>
      </p:pic>
    </p:spTree>
    <p:extLst>
      <p:ext uri="{BB962C8B-B14F-4D97-AF65-F5344CB8AC3E}">
        <p14:creationId xmlns:p14="http://schemas.microsoft.com/office/powerpoint/2010/main" val="1359252399"/>
      </p:ext>
    </p:extLst>
  </p:cSld>
  <p:clrMapOvr>
    <a:masterClrMapping/>
  </p:clrMapOvr>
  <p:transition/>
  <p:timing>
    <p:tnLst>
      <p:par>
        <p:cTn id="1" dur="indefinite" restart="never" nodeType="tmRoot"/>
      </p:par>
    </p:tnLst>
  </p:timing>
  <p:hf hdr="0" ftr="0" dt="0"/>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Don't Use Any Layouts Past This Slide">
    <p:bg>
      <p:bgPr>
        <a:solidFill>
          <a:srgbClr val="FF0000"/>
        </a:solidFill>
        <a:effectLst/>
      </p:bgPr>
    </p:bg>
    <p:spTree>
      <p:nvGrpSpPr>
        <p:cNvPr id="1" name=""/>
        <p:cNvGrpSpPr/>
        <p:nvPr/>
      </p:nvGrpSpPr>
      <p:grpSpPr>
        <a:xfrm>
          <a:off x="0" y="0"/>
          <a:ext cx="0" cy="0"/>
          <a:chOff x="0" y="0"/>
          <a:chExt cx="0" cy="0"/>
        </a:xfrm>
      </p:grpSpPr>
      <p:sp>
        <p:nvSpPr>
          <p:cNvPr id="5" name="Rectangle 4"/>
          <p:cNvSpPr/>
          <p:nvPr/>
        </p:nvSpPr>
        <p:spPr>
          <a:xfrm>
            <a:off x="739156" y="2598007"/>
            <a:ext cx="7665689" cy="1661993"/>
          </a:xfrm>
          <a:prstGeom prst="rect">
            <a:avLst/>
          </a:prstGeom>
        </p:spPr>
        <p:txBody>
          <a:bodyPr wrap="none">
            <a:spAutoFit/>
          </a:bodyPr>
          <a:lstStyle/>
          <a:p>
            <a:pPr algn="ctr">
              <a:lnSpc>
                <a:spcPct val="85000"/>
              </a:lnSpc>
              <a:spcBef>
                <a:spcPct val="0"/>
              </a:spcBef>
            </a:pPr>
            <a:r>
              <a:rPr lang="en-US" sz="6000" dirty="0" smtClean="0">
                <a:solidFill>
                  <a:prstClr val="white"/>
                </a:solidFill>
                <a:latin typeface="Franklin Gothic Medium"/>
              </a:rPr>
              <a:t>Don’t Use Any Layouts </a:t>
            </a:r>
            <a:br>
              <a:rPr lang="en-US" sz="6000" dirty="0" smtClean="0">
                <a:solidFill>
                  <a:prstClr val="white"/>
                </a:solidFill>
                <a:latin typeface="Franklin Gothic Medium"/>
              </a:rPr>
            </a:br>
            <a:r>
              <a:rPr lang="en-US" sz="6000" dirty="0" smtClean="0">
                <a:solidFill>
                  <a:prstClr val="white"/>
                </a:solidFill>
                <a:latin typeface="Franklin Gothic Medium"/>
              </a:rPr>
              <a:t>Past This Slide</a:t>
            </a:r>
            <a:endParaRPr lang="en-US" sz="6000" dirty="0">
              <a:solidFill>
                <a:prstClr val="white"/>
              </a:solidFill>
              <a:latin typeface="Franklin Gothic Medium"/>
            </a:endParaRPr>
          </a:p>
        </p:txBody>
      </p:sp>
      <p:sp>
        <p:nvSpPr>
          <p:cNvPr id="4" name="Footer Placeholder 4"/>
          <p:cNvSpPr txBox="1">
            <a:spLocks/>
          </p:cNvSpPr>
          <p:nvPr/>
        </p:nvSpPr>
        <p:spPr>
          <a:xfrm>
            <a:off x="8686800" y="6438900"/>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3894780790"/>
      </p:ext>
    </p:extLst>
  </p:cSld>
  <p:clrMapOvr>
    <a:masterClrMapping/>
  </p:clrMapOvr>
  <p:transition/>
  <p:hf hdr="0" ftr="0" dt="0"/>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Main Title Slide (Print &amp; Screen)">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
          <a:xfrm>
            <a:off x="2466976" y="3352800"/>
            <a:ext cx="5588000" cy="812800"/>
          </a:xfrm>
        </p:spPr>
        <p:txBody>
          <a:bodyPr lIns="0" tIns="0" rIns="0" bIns="0" anchor="t" anchorCtr="0">
            <a:noAutofit/>
          </a:bodyPr>
          <a:lstStyle>
            <a:lvl1pPr algn="l">
              <a:lnSpc>
                <a:spcPct val="95000"/>
              </a:lnSpc>
              <a:defRPr sz="2500" baseline="0">
                <a:solidFill>
                  <a:schemeClr val="accent1"/>
                </a:solidFill>
              </a:defRPr>
            </a:lvl1pPr>
          </a:lstStyle>
          <a:p>
            <a:r>
              <a:rPr lang="en-US" dirty="0" smtClean="0"/>
              <a:t>Title Goes Here with Room</a:t>
            </a:r>
            <a:br>
              <a:rPr lang="en-US" dirty="0" smtClean="0"/>
            </a:br>
            <a:r>
              <a:rPr lang="en-US" dirty="0" smtClean="0"/>
              <a:t>for a Second Line</a:t>
            </a:r>
            <a:endParaRPr lang="en-US" dirty="0"/>
          </a:p>
        </p:txBody>
      </p:sp>
      <p:sp>
        <p:nvSpPr>
          <p:cNvPr id="3" name="Subtitle 2"/>
          <p:cNvSpPr>
            <a:spLocks noGrp="1"/>
          </p:cNvSpPr>
          <p:nvPr>
            <p:ph type="subTitle" idx="1" hasCustomPrompt="1"/>
          </p:nvPr>
        </p:nvSpPr>
        <p:spPr bwMode="black">
          <a:xfrm>
            <a:off x="2466976" y="4171950"/>
            <a:ext cx="5588001" cy="400050"/>
          </a:xfrm>
        </p:spPr>
        <p:txBody>
          <a:bodyPr lIns="0" tIns="0" rIns="0" bIns="0">
            <a:noAutofit/>
          </a:bodyPr>
          <a:lstStyle>
            <a:lvl1pPr marL="0" indent="0" algn="l">
              <a:buNone/>
              <a:defRPr sz="18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 — Keep to One Line</a:t>
            </a:r>
          </a:p>
        </p:txBody>
      </p:sp>
      <p:sp>
        <p:nvSpPr>
          <p:cNvPr id="4" name="Date Placeholder 3"/>
          <p:cNvSpPr>
            <a:spLocks noGrp="1"/>
          </p:cNvSpPr>
          <p:nvPr>
            <p:ph type="dt" sz="half" idx="10"/>
          </p:nvPr>
        </p:nvSpPr>
        <p:spPr>
          <a:xfrm>
            <a:off x="3505202" y="6569076"/>
            <a:ext cx="2133600" cy="269874"/>
          </a:xfrm>
          <a:prstGeom prst="rect">
            <a:avLst/>
          </a:prstGeom>
        </p:spPr>
        <p:txBody>
          <a:bodyPr/>
          <a:lstStyle>
            <a:lvl1pPr algn="ctr">
              <a:defRPr/>
            </a:lvl1pPr>
          </a:lstStyle>
          <a:p>
            <a:pPr defTabSz="820583">
              <a:defRPr/>
            </a:pPr>
            <a:fld id="{B8819FCC-6E92-4DED-B9A2-5E87234C1D99}" type="datetime1">
              <a:rPr lang="en-US" sz="1600" smtClean="0">
                <a:solidFill>
                  <a:srgbClr val="000000"/>
                </a:solidFill>
              </a:rPr>
              <a:pPr defTabSz="820583">
                <a:defRPr/>
              </a:pPr>
              <a:t>8/8/2016</a:t>
            </a:fld>
            <a:endParaRPr lang="en-US" sz="1600" dirty="0">
              <a:solidFill>
                <a:srgbClr val="000000"/>
              </a:solidFill>
            </a:endParaRPr>
          </a:p>
        </p:txBody>
      </p:sp>
      <p:sp>
        <p:nvSpPr>
          <p:cNvPr id="55" name="Text Placeholder 54"/>
          <p:cNvSpPr>
            <a:spLocks noGrp="1"/>
          </p:cNvSpPr>
          <p:nvPr>
            <p:ph type="body" sz="quarter" idx="13" hasCustomPrompt="1"/>
          </p:nvPr>
        </p:nvSpPr>
        <p:spPr bwMode="black">
          <a:xfrm>
            <a:off x="2466975" y="4833938"/>
            <a:ext cx="5588000" cy="1033462"/>
          </a:xfrm>
        </p:spPr>
        <p:txBody>
          <a:bodyPr/>
          <a:lstStyle>
            <a:lvl1pPr marL="0" indent="0" algn="l" defTabSz="914400" rtl="0" eaLnBrk="1" latinLnBrk="0" hangingPunct="1">
              <a:lnSpc>
                <a:spcPct val="90000"/>
              </a:lnSpc>
              <a:spcBef>
                <a:spcPct val="20000"/>
              </a:spcBef>
              <a:buClr>
                <a:schemeClr val="accent4"/>
              </a:buClr>
              <a:buFont typeface="Arial" pitchFamily="34" charset="0"/>
              <a:buNone/>
              <a:defRPr kumimoji="0" lang="en-US" sz="1600" b="0" i="0" u="none" strike="noStrike" kern="1200" cap="none" spc="0" normalizeH="0" baseline="0" noProof="0" dirty="0" smtClean="0">
                <a:ln>
                  <a:noFill/>
                </a:ln>
                <a:solidFill>
                  <a:schemeClr val="accent1"/>
                </a:solidFill>
                <a:effectLst/>
                <a:uLnTx/>
                <a:uFillTx/>
                <a:latin typeface="+mn-lt"/>
                <a:ea typeface="+mn-ea"/>
                <a:cs typeface="+mn-cs"/>
              </a:defRPr>
            </a:lvl1pPr>
            <a:lvl2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2pPr>
            <a:lvl3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3pPr>
            <a:lvl4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4pPr>
            <a:lvl5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Date, Presenter’s Name or</a:t>
            </a:r>
            <a:br>
              <a:rPr lang="en-US" dirty="0" smtClean="0"/>
            </a:br>
            <a:r>
              <a:rPr lang="en-US" dirty="0" smtClean="0"/>
              <a:t>Additional Info Here</a:t>
            </a:r>
          </a:p>
        </p:txBody>
      </p:sp>
    </p:spTree>
    <p:extLst>
      <p:ext uri="{BB962C8B-B14F-4D97-AF65-F5344CB8AC3E}">
        <p14:creationId xmlns:p14="http://schemas.microsoft.com/office/powerpoint/2010/main" val="1225986011"/>
      </p:ext>
    </p:extLst>
  </p:cSld>
  <p:clrMapOvr>
    <a:masterClrMapping/>
  </p:clrMapOvr>
  <p:transition/>
  <p:timing>
    <p:tnLst>
      <p:par>
        <p:cTn id="1" dur="indefinite" restart="never" nodeType="tmRoot"/>
      </p:par>
    </p:tnLst>
  </p:timing>
  <p:hf hdr="0" ftr="0" dt="0"/>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and 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defTabSz="914400">
              <a:defRPr>
                <a:latin typeface="Franklin Gothic Medium" pitchFamily="34" charset="0"/>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57200" y="1280160"/>
            <a:ext cx="6262688" cy="5111496"/>
          </a:xfrm>
        </p:spPr>
        <p:txBody>
          <a:bodyPr/>
          <a:lstStyle>
            <a:lvl1pPr>
              <a:lnSpc>
                <a:spcPct val="95000"/>
              </a:lnSpc>
              <a:buFont typeface="Arial" pitchFamily="34" charset="0"/>
              <a:buChar char="•"/>
              <a:defRPr/>
            </a:lvl1pPr>
            <a:lvl3pPr marL="576072">
              <a:defRPr/>
            </a:lvl3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36753345"/>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over Layout">
    <p:spTree>
      <p:nvGrpSpPr>
        <p:cNvPr id="1" name=""/>
        <p:cNvGrpSpPr/>
        <p:nvPr/>
      </p:nvGrpSpPr>
      <p:grpSpPr>
        <a:xfrm>
          <a:off x="0" y="0"/>
          <a:ext cx="0" cy="0"/>
          <a:chOff x="0" y="0"/>
          <a:chExt cx="0" cy="0"/>
        </a:xfrm>
      </p:grpSpPr>
      <p:pic>
        <p:nvPicPr>
          <p:cNvPr id="19" name="Picture 18" descr="white_arc.png"/>
          <p:cNvPicPr>
            <a:picLocks noChangeAspect="1"/>
          </p:cNvPicPr>
          <p:nvPr/>
        </p:nvPicPr>
        <p:blipFill>
          <a:blip r:embed="rId2" cstate="print"/>
          <a:srcRect b="62750"/>
          <a:stretch>
            <a:fillRect/>
          </a:stretch>
        </p:blipFill>
        <p:spPr>
          <a:xfrm>
            <a:off x="0" y="6474359"/>
            <a:ext cx="9144000" cy="399382"/>
          </a:xfrm>
          <a:prstGeom prst="rect">
            <a:avLst/>
          </a:prstGeom>
          <a:noFill/>
        </p:spPr>
      </p:pic>
      <p:pic>
        <p:nvPicPr>
          <p:cNvPr id="20" name="Picture 19" descr="white_arrows.png"/>
          <p:cNvPicPr>
            <a:picLocks noChangeAspect="1"/>
          </p:cNvPicPr>
          <p:nvPr/>
        </p:nvPicPr>
        <p:blipFill>
          <a:blip r:embed="rId3" cstate="print"/>
          <a:srcRect b="26702"/>
          <a:stretch>
            <a:fillRect/>
          </a:stretch>
        </p:blipFill>
        <p:spPr>
          <a:xfrm>
            <a:off x="5858642" y="5603539"/>
            <a:ext cx="2286000" cy="1254465"/>
          </a:xfrm>
          <a:prstGeom prst="rect">
            <a:avLst/>
          </a:prstGeom>
          <a:noFill/>
        </p:spPr>
      </p:pic>
      <p:sp>
        <p:nvSpPr>
          <p:cNvPr id="12" name="Rectangle 11"/>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0583">
              <a:defRPr/>
            </a:pPr>
            <a:endParaRPr lang="en-US" sz="1600" dirty="0">
              <a:solidFill>
                <a:prstClr val="white"/>
              </a:solidFill>
            </a:endParaRPr>
          </a:p>
        </p:txBody>
      </p:sp>
      <p:sp>
        <p:nvSpPr>
          <p:cNvPr id="13" name="Freeform 12"/>
          <p:cNvSpPr>
            <a:spLocks/>
          </p:cNvSpPr>
          <p:nvPr userDrawn="1"/>
        </p:nvSpPr>
        <p:spPr bwMode="white">
          <a:xfrm>
            <a:off x="0" y="6165850"/>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a:lstStyle/>
          <a:p>
            <a:pPr defTabSz="820583">
              <a:defRPr/>
            </a:pPr>
            <a:endParaRPr lang="en-US" sz="1600">
              <a:solidFill>
                <a:srgbClr val="000000"/>
              </a:solidFill>
            </a:endParaRPr>
          </a:p>
        </p:txBody>
      </p:sp>
      <p:sp>
        <p:nvSpPr>
          <p:cNvPr id="14" name="Rectangle 13"/>
          <p:cNvSpPr/>
          <p:nvPr userDrawn="1"/>
        </p:nvSpPr>
        <p:spPr>
          <a:xfrm>
            <a:off x="8054977" y="3429000"/>
            <a:ext cx="1089025" cy="971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0583">
              <a:defRPr/>
            </a:pPr>
            <a:endParaRPr lang="en-US" sz="1600">
              <a:solidFill>
                <a:prstClr val="white"/>
              </a:solidFill>
            </a:endParaRPr>
          </a:p>
        </p:txBody>
      </p:sp>
      <p:grpSp>
        <p:nvGrpSpPr>
          <p:cNvPr id="16" name="Group 8"/>
          <p:cNvGrpSpPr>
            <a:grpSpLocks noChangeAspect="1"/>
          </p:cNvGrpSpPr>
          <p:nvPr userDrawn="1"/>
        </p:nvGrpSpPr>
        <p:grpSpPr bwMode="auto">
          <a:xfrm>
            <a:off x="8371666" y="3744516"/>
            <a:ext cx="455647" cy="340519"/>
            <a:chOff x="5198" y="2352"/>
            <a:chExt cx="562" cy="420"/>
          </a:xfrm>
          <a:solidFill>
            <a:schemeClr val="accent2">
              <a:lumMod val="40000"/>
              <a:lumOff val="60000"/>
            </a:schemeClr>
          </a:solidFill>
        </p:grpSpPr>
        <p:sp>
          <p:nvSpPr>
            <p:cNvPr id="24" name="Freeform 9"/>
            <p:cNvSpPr>
              <a:spLocks/>
            </p:cNvSpPr>
            <p:nvPr/>
          </p:nvSpPr>
          <p:spPr bwMode="auto">
            <a:xfrm>
              <a:off x="5471"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a:lstStyle/>
            <a:p>
              <a:pPr defTabSz="820583">
                <a:defRPr/>
              </a:pPr>
              <a:endParaRPr lang="en-US" sz="1600">
                <a:solidFill>
                  <a:srgbClr val="000000"/>
                </a:solidFill>
              </a:endParaRPr>
            </a:p>
          </p:txBody>
        </p:sp>
        <p:sp>
          <p:nvSpPr>
            <p:cNvPr id="25" name="Freeform 10"/>
            <p:cNvSpPr>
              <a:spLocks/>
            </p:cNvSpPr>
            <p:nvPr/>
          </p:nvSpPr>
          <p:spPr bwMode="auto">
            <a:xfrm>
              <a:off x="5198"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a:lstStyle/>
            <a:p>
              <a:pPr defTabSz="820583">
                <a:defRPr/>
              </a:pPr>
              <a:endParaRPr lang="en-US" sz="1600">
                <a:solidFill>
                  <a:srgbClr val="000000"/>
                </a:solidFill>
              </a:endParaRPr>
            </a:p>
          </p:txBody>
        </p:sp>
      </p:grpSp>
      <p:pic>
        <p:nvPicPr>
          <p:cNvPr id="26" name="Picture 6" descr="http://esidepartments/sites/DEP169/Documents/Data%20Classification/12-1272%20Security%20Policy%20Classification%20Confidential.png"/>
          <p:cNvPicPr>
            <a:picLocks noChangeAspect="1" noChangeArrowheads="1"/>
          </p:cNvPicPr>
          <p:nvPr userDrawn="1"/>
        </p:nvPicPr>
        <p:blipFill>
          <a:blip r:embed="rId4" cstate="print"/>
          <a:srcRect/>
          <a:stretch>
            <a:fillRect/>
          </a:stretch>
        </p:blipFill>
        <p:spPr bwMode="auto">
          <a:xfrm>
            <a:off x="95252" y="6537325"/>
            <a:ext cx="266700" cy="247650"/>
          </a:xfrm>
          <a:prstGeom prst="rect">
            <a:avLst/>
          </a:prstGeom>
          <a:noFill/>
          <a:ln w="9525">
            <a:noFill/>
            <a:miter lim="800000"/>
            <a:headEnd/>
            <a:tailEnd/>
          </a:ln>
        </p:spPr>
      </p:pic>
      <p:sp>
        <p:nvSpPr>
          <p:cNvPr id="27" name="TextBox 26"/>
          <p:cNvSpPr txBox="1"/>
          <p:nvPr userDrawn="1"/>
        </p:nvSpPr>
        <p:spPr>
          <a:xfrm>
            <a:off x="457201" y="6567488"/>
            <a:ext cx="3352800" cy="290512"/>
          </a:xfrm>
          <a:prstGeom prst="rect">
            <a:avLst/>
          </a:prstGeom>
          <a:noFill/>
        </p:spPr>
        <p:txBody>
          <a:bodyPr lIns="0" tIns="0" rIns="0" bIns="0"/>
          <a:lstStyle/>
          <a:p>
            <a:pPr defTabSz="820583">
              <a:defRPr/>
            </a:pPr>
            <a:r>
              <a:rPr lang="en-US" sz="800" dirty="0">
                <a:solidFill>
                  <a:srgbClr val="000000">
                    <a:lumMod val="50000"/>
                    <a:lumOff val="50000"/>
                  </a:srgbClr>
                </a:solidFill>
                <a:latin typeface="Franklin Gothic Medium"/>
              </a:rPr>
              <a:t>Confidential and Proprietary Information</a:t>
            </a:r>
            <a:endParaRPr lang="en-US" sz="800" b="1" dirty="0">
              <a:solidFill>
                <a:srgbClr val="000000">
                  <a:lumMod val="50000"/>
                  <a:lumOff val="50000"/>
                </a:srgbClr>
              </a:solidFill>
              <a:latin typeface="Franklin Gothic Medium"/>
            </a:endParaRPr>
          </a:p>
          <a:p>
            <a:pPr defTabSz="820583">
              <a:defRPr/>
            </a:pPr>
            <a:r>
              <a:rPr lang="en-US" sz="700" dirty="0">
                <a:solidFill>
                  <a:srgbClr val="000000">
                    <a:lumMod val="50000"/>
                    <a:lumOff val="50000"/>
                  </a:srgbClr>
                </a:solidFill>
              </a:rPr>
              <a:t>© 2014 Express Scripts Holding Company. All Rights Reserved.</a:t>
            </a:r>
          </a:p>
        </p:txBody>
      </p:sp>
      <p:grpSp>
        <p:nvGrpSpPr>
          <p:cNvPr id="28" name="Group 13"/>
          <p:cNvGrpSpPr>
            <a:grpSpLocks noChangeAspect="1"/>
          </p:cNvGrpSpPr>
          <p:nvPr userDrawn="1"/>
        </p:nvGrpSpPr>
        <p:grpSpPr bwMode="auto">
          <a:xfrm>
            <a:off x="2460626" y="2216154"/>
            <a:ext cx="2230438" cy="506413"/>
            <a:chOff x="1550" y="1396"/>
            <a:chExt cx="1405" cy="319"/>
          </a:xfrm>
        </p:grpSpPr>
        <p:sp>
          <p:nvSpPr>
            <p:cNvPr id="29" name="Oval 14"/>
            <p:cNvSpPr>
              <a:spLocks noChangeArrowheads="1"/>
            </p:cNvSpPr>
            <p:nvPr userDrawn="1"/>
          </p:nvSpPr>
          <p:spPr bwMode="gray">
            <a:xfrm>
              <a:off x="1556" y="1402"/>
              <a:ext cx="305" cy="307"/>
            </a:xfrm>
            <a:prstGeom prst="ellipse">
              <a:avLst/>
            </a:prstGeom>
            <a:solidFill>
              <a:schemeClr val="accent1"/>
            </a:solidFill>
            <a:ln w="9525">
              <a:noFill/>
              <a:round/>
              <a:headEnd/>
              <a:tailEnd/>
            </a:ln>
          </p:spPr>
          <p:txBody>
            <a:bodyPr/>
            <a:lstStyle/>
            <a:p>
              <a:pPr defTabSz="820583">
                <a:defRPr/>
              </a:pPr>
              <a:endParaRPr lang="en-US" sz="1600">
                <a:solidFill>
                  <a:srgbClr val="000000"/>
                </a:solidFill>
              </a:endParaRPr>
            </a:p>
          </p:txBody>
        </p:sp>
        <p:sp>
          <p:nvSpPr>
            <p:cNvPr id="30" name="Freeform 15"/>
            <p:cNvSpPr>
              <a:spLocks/>
            </p:cNvSpPr>
            <p:nvPr userDrawn="1"/>
          </p:nvSpPr>
          <p:spPr bwMode="gray">
            <a:xfrm>
              <a:off x="1915" y="1510"/>
              <a:ext cx="40" cy="72"/>
            </a:xfrm>
            <a:custGeom>
              <a:avLst/>
              <a:gdLst/>
              <a:ahLst/>
              <a:cxnLst>
                <a:cxn ang="0">
                  <a:pos x="0" y="72"/>
                </a:cxn>
                <a:cxn ang="0">
                  <a:pos x="0" y="0"/>
                </a:cxn>
                <a:cxn ang="0">
                  <a:pos x="40" y="0"/>
                </a:cxn>
                <a:cxn ang="0">
                  <a:pos x="38" y="10"/>
                </a:cxn>
                <a:cxn ang="0">
                  <a:pos x="12" y="10"/>
                </a:cxn>
                <a:cxn ang="0">
                  <a:pos x="12" y="29"/>
                </a:cxn>
                <a:cxn ang="0">
                  <a:pos x="34" y="29"/>
                </a:cxn>
                <a:cxn ang="0">
                  <a:pos x="34" y="39"/>
                </a:cxn>
                <a:cxn ang="0">
                  <a:pos x="12" y="39"/>
                </a:cxn>
                <a:cxn ang="0">
                  <a:pos x="12" y="62"/>
                </a:cxn>
                <a:cxn ang="0">
                  <a:pos x="40" y="62"/>
                </a:cxn>
                <a:cxn ang="0">
                  <a:pos x="40" y="72"/>
                </a:cxn>
                <a:cxn ang="0">
                  <a:pos x="0" y="72"/>
                </a:cxn>
              </a:cxnLst>
              <a:rect l="0" t="0" r="r" b="b"/>
              <a:pathLst>
                <a:path w="40" h="72">
                  <a:moveTo>
                    <a:pt x="0" y="72"/>
                  </a:moveTo>
                  <a:lnTo>
                    <a:pt x="0" y="0"/>
                  </a:lnTo>
                  <a:lnTo>
                    <a:pt x="40" y="0"/>
                  </a:lnTo>
                  <a:lnTo>
                    <a:pt x="38" y="10"/>
                  </a:lnTo>
                  <a:lnTo>
                    <a:pt x="12" y="10"/>
                  </a:lnTo>
                  <a:lnTo>
                    <a:pt x="12" y="29"/>
                  </a:lnTo>
                  <a:lnTo>
                    <a:pt x="34" y="29"/>
                  </a:lnTo>
                  <a:lnTo>
                    <a:pt x="34" y="39"/>
                  </a:lnTo>
                  <a:lnTo>
                    <a:pt x="12" y="39"/>
                  </a:lnTo>
                  <a:lnTo>
                    <a:pt x="12" y="62"/>
                  </a:lnTo>
                  <a:lnTo>
                    <a:pt x="40" y="62"/>
                  </a:lnTo>
                  <a:lnTo>
                    <a:pt x="40" y="72"/>
                  </a:lnTo>
                  <a:lnTo>
                    <a:pt x="0" y="72"/>
                  </a:ln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31" name="Freeform 16"/>
            <p:cNvSpPr>
              <a:spLocks/>
            </p:cNvSpPr>
            <p:nvPr userDrawn="1"/>
          </p:nvSpPr>
          <p:spPr bwMode="gray">
            <a:xfrm>
              <a:off x="1973" y="1510"/>
              <a:ext cx="58" cy="72"/>
            </a:xfrm>
            <a:custGeom>
              <a:avLst/>
              <a:gdLst/>
              <a:ahLst/>
              <a:cxnLst>
                <a:cxn ang="0">
                  <a:pos x="43" y="72"/>
                </a:cxn>
                <a:cxn ang="0">
                  <a:pos x="29" y="43"/>
                </a:cxn>
                <a:cxn ang="0">
                  <a:pos x="14" y="72"/>
                </a:cxn>
                <a:cxn ang="0">
                  <a:pos x="0" y="72"/>
                </a:cxn>
                <a:cxn ang="0">
                  <a:pos x="22" y="33"/>
                </a:cxn>
                <a:cxn ang="0">
                  <a:pos x="2" y="0"/>
                </a:cxn>
                <a:cxn ang="0">
                  <a:pos x="17" y="0"/>
                </a:cxn>
                <a:cxn ang="0">
                  <a:pos x="28" y="22"/>
                </a:cxn>
                <a:cxn ang="0">
                  <a:pos x="39" y="0"/>
                </a:cxn>
                <a:cxn ang="0">
                  <a:pos x="53" y="0"/>
                </a:cxn>
                <a:cxn ang="0">
                  <a:pos x="35" y="33"/>
                </a:cxn>
                <a:cxn ang="0">
                  <a:pos x="58" y="72"/>
                </a:cxn>
                <a:cxn ang="0">
                  <a:pos x="43" y="72"/>
                </a:cxn>
              </a:cxnLst>
              <a:rect l="0" t="0" r="r" b="b"/>
              <a:pathLst>
                <a:path w="58" h="72">
                  <a:moveTo>
                    <a:pt x="43" y="72"/>
                  </a:moveTo>
                  <a:lnTo>
                    <a:pt x="29" y="43"/>
                  </a:lnTo>
                  <a:lnTo>
                    <a:pt x="14" y="72"/>
                  </a:lnTo>
                  <a:lnTo>
                    <a:pt x="0" y="72"/>
                  </a:lnTo>
                  <a:lnTo>
                    <a:pt x="22" y="33"/>
                  </a:lnTo>
                  <a:lnTo>
                    <a:pt x="2" y="0"/>
                  </a:lnTo>
                  <a:lnTo>
                    <a:pt x="17" y="0"/>
                  </a:lnTo>
                  <a:lnTo>
                    <a:pt x="28" y="22"/>
                  </a:lnTo>
                  <a:lnTo>
                    <a:pt x="39" y="0"/>
                  </a:lnTo>
                  <a:lnTo>
                    <a:pt x="53" y="0"/>
                  </a:lnTo>
                  <a:lnTo>
                    <a:pt x="35" y="33"/>
                  </a:lnTo>
                  <a:lnTo>
                    <a:pt x="58" y="72"/>
                  </a:lnTo>
                  <a:lnTo>
                    <a:pt x="43" y="72"/>
                  </a:ln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32" name="Freeform 17"/>
            <p:cNvSpPr>
              <a:spLocks noEditPoints="1"/>
            </p:cNvSpPr>
            <p:nvPr userDrawn="1"/>
          </p:nvSpPr>
          <p:spPr bwMode="gray">
            <a:xfrm>
              <a:off x="2053" y="1510"/>
              <a:ext cx="47" cy="72"/>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7"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33" name="Freeform 18"/>
            <p:cNvSpPr>
              <a:spLocks noEditPoints="1"/>
            </p:cNvSpPr>
            <p:nvPr userDrawn="1"/>
          </p:nvSpPr>
          <p:spPr bwMode="gray">
            <a:xfrm>
              <a:off x="2125" y="1510"/>
              <a:ext cx="50" cy="72"/>
            </a:xfrm>
            <a:custGeom>
              <a:avLst/>
              <a:gdLst/>
              <a:ahLst/>
              <a:cxnLst>
                <a:cxn ang="0">
                  <a:pos x="50" y="101"/>
                </a:cxn>
                <a:cxn ang="0">
                  <a:pos x="41" y="86"/>
                </a:cxn>
                <a:cxn ang="0">
                  <a:pos x="24" y="60"/>
                </a:cxn>
                <a:cxn ang="0">
                  <a:pos x="17" y="57"/>
                </a:cxn>
                <a:cxn ang="0">
                  <a:pos x="17" y="101"/>
                </a:cxn>
                <a:cxn ang="0">
                  <a:pos x="0" y="101"/>
                </a:cxn>
                <a:cxn ang="0">
                  <a:pos x="0" y="0"/>
                </a:cxn>
                <a:cxn ang="0">
                  <a:pos x="31" y="0"/>
                </a:cxn>
                <a:cxn ang="0">
                  <a:pos x="64" y="29"/>
                </a:cxn>
                <a:cxn ang="0">
                  <a:pos x="39" y="57"/>
                </a:cxn>
                <a:cxn ang="0">
                  <a:pos x="55" y="77"/>
                </a:cxn>
                <a:cxn ang="0">
                  <a:pos x="70" y="101"/>
                </a:cxn>
                <a:cxn ang="0">
                  <a:pos x="50" y="101"/>
                </a:cxn>
                <a:cxn ang="0">
                  <a:pos x="26" y="13"/>
                </a:cxn>
                <a:cxn ang="0">
                  <a:pos x="17" y="13"/>
                </a:cxn>
                <a:cxn ang="0">
                  <a:pos x="17" y="46"/>
                </a:cxn>
                <a:cxn ang="0">
                  <a:pos x="26" y="46"/>
                </a:cxn>
                <a:cxn ang="0">
                  <a:pos x="42" y="41"/>
                </a:cxn>
                <a:cxn ang="0">
                  <a:pos x="47" y="29"/>
                </a:cxn>
                <a:cxn ang="0">
                  <a:pos x="26" y="13"/>
                </a:cxn>
              </a:cxnLst>
              <a:rect l="0" t="0" r="r" b="b"/>
              <a:pathLst>
                <a:path w="70" h="101">
                  <a:moveTo>
                    <a:pt x="50" y="101"/>
                  </a:moveTo>
                  <a:cubicBezTo>
                    <a:pt x="41" y="86"/>
                    <a:pt x="41" y="86"/>
                    <a:pt x="41" y="86"/>
                  </a:cubicBezTo>
                  <a:cubicBezTo>
                    <a:pt x="34" y="73"/>
                    <a:pt x="29" y="66"/>
                    <a:pt x="24" y="60"/>
                  </a:cubicBezTo>
                  <a:cubicBezTo>
                    <a:pt x="22"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3" y="59"/>
                    <a:pt x="50" y="68"/>
                    <a:pt x="55" y="77"/>
                  </a:cubicBezTo>
                  <a:cubicBezTo>
                    <a:pt x="70" y="101"/>
                    <a:pt x="70" y="101"/>
                    <a:pt x="70" y="101"/>
                  </a:cubicBezTo>
                  <a:lnTo>
                    <a:pt x="50" y="101"/>
                  </a:lnTo>
                  <a:close/>
                  <a:moveTo>
                    <a:pt x="26" y="13"/>
                  </a:moveTo>
                  <a:cubicBezTo>
                    <a:pt x="17" y="13"/>
                    <a:pt x="17" y="13"/>
                    <a:pt x="17" y="13"/>
                  </a:cubicBezTo>
                  <a:cubicBezTo>
                    <a:pt x="17" y="46"/>
                    <a:pt x="17" y="46"/>
                    <a:pt x="17" y="46"/>
                  </a:cubicBezTo>
                  <a:cubicBezTo>
                    <a:pt x="26" y="46"/>
                    <a:pt x="26" y="46"/>
                    <a:pt x="26" y="46"/>
                  </a:cubicBezTo>
                  <a:cubicBezTo>
                    <a:pt x="35" y="46"/>
                    <a:pt x="39" y="44"/>
                    <a:pt x="42" y="41"/>
                  </a:cubicBezTo>
                  <a:cubicBezTo>
                    <a:pt x="45" y="38"/>
                    <a:pt x="47" y="34"/>
                    <a:pt x="47" y="29"/>
                  </a:cubicBezTo>
                  <a:cubicBezTo>
                    <a:pt x="47" y="19"/>
                    <a:pt x="41" y="13"/>
                    <a:pt x="26" y="13"/>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34" name="Freeform 19"/>
            <p:cNvSpPr>
              <a:spLocks/>
            </p:cNvSpPr>
            <p:nvPr userDrawn="1"/>
          </p:nvSpPr>
          <p:spPr bwMode="gray">
            <a:xfrm>
              <a:off x="2201" y="1510"/>
              <a:ext cx="40" cy="72"/>
            </a:xfrm>
            <a:custGeom>
              <a:avLst/>
              <a:gdLst/>
              <a:ahLst/>
              <a:cxnLst>
                <a:cxn ang="0">
                  <a:pos x="0" y="72"/>
                </a:cxn>
                <a:cxn ang="0">
                  <a:pos x="0" y="0"/>
                </a:cxn>
                <a:cxn ang="0">
                  <a:pos x="39" y="0"/>
                </a:cxn>
                <a:cxn ang="0">
                  <a:pos x="37" y="10"/>
                </a:cxn>
                <a:cxn ang="0">
                  <a:pos x="11" y="10"/>
                </a:cxn>
                <a:cxn ang="0">
                  <a:pos x="11" y="29"/>
                </a:cxn>
                <a:cxn ang="0">
                  <a:pos x="33" y="29"/>
                </a:cxn>
                <a:cxn ang="0">
                  <a:pos x="33" y="39"/>
                </a:cxn>
                <a:cxn ang="0">
                  <a:pos x="11" y="39"/>
                </a:cxn>
                <a:cxn ang="0">
                  <a:pos x="11" y="62"/>
                </a:cxn>
                <a:cxn ang="0">
                  <a:pos x="40" y="62"/>
                </a:cxn>
                <a:cxn ang="0">
                  <a:pos x="40" y="72"/>
                </a:cxn>
                <a:cxn ang="0">
                  <a:pos x="0" y="72"/>
                </a:cxn>
              </a:cxnLst>
              <a:rect l="0" t="0" r="r" b="b"/>
              <a:pathLst>
                <a:path w="40" h="72">
                  <a:moveTo>
                    <a:pt x="0" y="72"/>
                  </a:moveTo>
                  <a:lnTo>
                    <a:pt x="0" y="0"/>
                  </a:lnTo>
                  <a:lnTo>
                    <a:pt x="39" y="0"/>
                  </a:lnTo>
                  <a:lnTo>
                    <a:pt x="37" y="10"/>
                  </a:lnTo>
                  <a:lnTo>
                    <a:pt x="11" y="10"/>
                  </a:lnTo>
                  <a:lnTo>
                    <a:pt x="11" y="29"/>
                  </a:lnTo>
                  <a:lnTo>
                    <a:pt x="33" y="29"/>
                  </a:lnTo>
                  <a:lnTo>
                    <a:pt x="33" y="39"/>
                  </a:lnTo>
                  <a:lnTo>
                    <a:pt x="11" y="39"/>
                  </a:lnTo>
                  <a:lnTo>
                    <a:pt x="11" y="62"/>
                  </a:lnTo>
                  <a:lnTo>
                    <a:pt x="40" y="62"/>
                  </a:lnTo>
                  <a:lnTo>
                    <a:pt x="40" y="72"/>
                  </a:lnTo>
                  <a:lnTo>
                    <a:pt x="0" y="72"/>
                  </a:ln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35" name="Freeform 20"/>
            <p:cNvSpPr>
              <a:spLocks/>
            </p:cNvSpPr>
            <p:nvPr userDrawn="1"/>
          </p:nvSpPr>
          <p:spPr bwMode="gray">
            <a:xfrm>
              <a:off x="2262" y="1509"/>
              <a:ext cx="52" cy="74"/>
            </a:xfrm>
            <a:custGeom>
              <a:avLst/>
              <a:gdLst/>
              <a:ahLst/>
              <a:cxnLst>
                <a:cxn ang="0">
                  <a:pos x="33" y="105"/>
                </a:cxn>
                <a:cxn ang="0">
                  <a:pos x="0" y="96"/>
                </a:cxn>
                <a:cxn ang="0">
                  <a:pos x="7" y="83"/>
                </a:cxn>
                <a:cxn ang="0">
                  <a:pos x="34" y="92"/>
                </a:cxn>
                <a:cxn ang="0">
                  <a:pos x="54" y="75"/>
                </a:cxn>
                <a:cxn ang="0">
                  <a:pos x="39" y="60"/>
                </a:cxn>
                <a:cxn ang="0">
                  <a:pos x="28" y="57"/>
                </a:cxn>
                <a:cxn ang="0">
                  <a:pos x="8" y="45"/>
                </a:cxn>
                <a:cxn ang="0">
                  <a:pos x="4" y="30"/>
                </a:cxn>
                <a:cxn ang="0">
                  <a:pos x="39" y="0"/>
                </a:cxn>
                <a:cxn ang="0">
                  <a:pos x="71" y="10"/>
                </a:cxn>
                <a:cxn ang="0">
                  <a:pos x="63" y="22"/>
                </a:cxn>
                <a:cxn ang="0">
                  <a:pos x="39" y="14"/>
                </a:cxn>
                <a:cxn ang="0">
                  <a:pos x="23" y="28"/>
                </a:cxn>
                <a:cxn ang="0">
                  <a:pos x="36" y="40"/>
                </a:cxn>
                <a:cxn ang="0">
                  <a:pos x="48" y="44"/>
                </a:cxn>
                <a:cxn ang="0">
                  <a:pos x="73" y="73"/>
                </a:cxn>
                <a:cxn ang="0">
                  <a:pos x="33" y="105"/>
                </a:cxn>
              </a:cxnLst>
              <a:rect l="0" t="0" r="r" b="b"/>
              <a:pathLst>
                <a:path w="73" h="105">
                  <a:moveTo>
                    <a:pt x="33"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49" y="63"/>
                    <a:pt x="39" y="60"/>
                  </a:cubicBezTo>
                  <a:cubicBezTo>
                    <a:pt x="28" y="57"/>
                    <a:pt x="28" y="57"/>
                    <a:pt x="28" y="57"/>
                  </a:cubicBezTo>
                  <a:cubicBezTo>
                    <a:pt x="19" y="55"/>
                    <a:pt x="12" y="51"/>
                    <a:pt x="8"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59" y="105"/>
                    <a:pt x="33" y="105"/>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36" name="Freeform 21"/>
            <p:cNvSpPr>
              <a:spLocks/>
            </p:cNvSpPr>
            <p:nvPr userDrawn="1"/>
          </p:nvSpPr>
          <p:spPr bwMode="gray">
            <a:xfrm>
              <a:off x="2336" y="1509"/>
              <a:ext cx="51" cy="74"/>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37" name="Freeform 22"/>
            <p:cNvSpPr>
              <a:spLocks/>
            </p:cNvSpPr>
            <p:nvPr userDrawn="1"/>
          </p:nvSpPr>
          <p:spPr bwMode="gray">
            <a:xfrm>
              <a:off x="2449" y="1509"/>
              <a:ext cx="51" cy="74"/>
            </a:xfrm>
            <a:custGeom>
              <a:avLst/>
              <a:gdLst/>
              <a:ahLst/>
              <a:cxnLst>
                <a:cxn ang="0">
                  <a:pos x="33" y="105"/>
                </a:cxn>
                <a:cxn ang="0">
                  <a:pos x="0" y="96"/>
                </a:cxn>
                <a:cxn ang="0">
                  <a:pos x="6" y="83"/>
                </a:cxn>
                <a:cxn ang="0">
                  <a:pos x="33" y="92"/>
                </a:cxn>
                <a:cxn ang="0">
                  <a:pos x="53" y="75"/>
                </a:cxn>
                <a:cxn ang="0">
                  <a:pos x="38" y="60"/>
                </a:cxn>
                <a:cxn ang="0">
                  <a:pos x="27" y="57"/>
                </a:cxn>
                <a:cxn ang="0">
                  <a:pos x="8" y="45"/>
                </a:cxn>
                <a:cxn ang="0">
                  <a:pos x="4" y="30"/>
                </a:cxn>
                <a:cxn ang="0">
                  <a:pos x="38" y="0"/>
                </a:cxn>
                <a:cxn ang="0">
                  <a:pos x="70" y="10"/>
                </a:cxn>
                <a:cxn ang="0">
                  <a:pos x="63" y="22"/>
                </a:cxn>
                <a:cxn ang="0">
                  <a:pos x="39" y="14"/>
                </a:cxn>
                <a:cxn ang="0">
                  <a:pos x="22" y="28"/>
                </a:cxn>
                <a:cxn ang="0">
                  <a:pos x="36" y="40"/>
                </a:cxn>
                <a:cxn ang="0">
                  <a:pos x="48" y="44"/>
                </a:cxn>
                <a:cxn ang="0">
                  <a:pos x="73" y="73"/>
                </a:cxn>
                <a:cxn ang="0">
                  <a:pos x="33" y="105"/>
                </a:cxn>
              </a:cxnLst>
              <a:rect l="0" t="0" r="r" b="b"/>
              <a:pathLst>
                <a:path w="73" h="105">
                  <a:moveTo>
                    <a:pt x="33" y="105"/>
                  </a:moveTo>
                  <a:cubicBezTo>
                    <a:pt x="21" y="105"/>
                    <a:pt x="10" y="102"/>
                    <a:pt x="0" y="96"/>
                  </a:cubicBezTo>
                  <a:cubicBezTo>
                    <a:pt x="6" y="83"/>
                    <a:pt x="6" y="83"/>
                    <a:pt x="6" y="83"/>
                  </a:cubicBezTo>
                  <a:cubicBezTo>
                    <a:pt x="15" y="88"/>
                    <a:pt x="23" y="92"/>
                    <a:pt x="33" y="92"/>
                  </a:cubicBezTo>
                  <a:cubicBezTo>
                    <a:pt x="46" y="92"/>
                    <a:pt x="53" y="86"/>
                    <a:pt x="53" y="75"/>
                  </a:cubicBezTo>
                  <a:cubicBezTo>
                    <a:pt x="53" y="68"/>
                    <a:pt x="49" y="63"/>
                    <a:pt x="38" y="60"/>
                  </a:cubicBezTo>
                  <a:cubicBezTo>
                    <a:pt x="27" y="57"/>
                    <a:pt x="27" y="57"/>
                    <a:pt x="27" y="57"/>
                  </a:cubicBezTo>
                  <a:cubicBezTo>
                    <a:pt x="18" y="55"/>
                    <a:pt x="12" y="51"/>
                    <a:pt x="8" y="45"/>
                  </a:cubicBezTo>
                  <a:cubicBezTo>
                    <a:pt x="5" y="41"/>
                    <a:pt x="4" y="36"/>
                    <a:pt x="4" y="30"/>
                  </a:cubicBezTo>
                  <a:cubicBezTo>
                    <a:pt x="4" y="12"/>
                    <a:pt x="18" y="0"/>
                    <a:pt x="38" y="0"/>
                  </a:cubicBezTo>
                  <a:cubicBezTo>
                    <a:pt x="50" y="0"/>
                    <a:pt x="61" y="4"/>
                    <a:pt x="70" y="10"/>
                  </a:cubicBezTo>
                  <a:cubicBezTo>
                    <a:pt x="63" y="22"/>
                    <a:pt x="63" y="22"/>
                    <a:pt x="63" y="22"/>
                  </a:cubicBezTo>
                  <a:cubicBezTo>
                    <a:pt x="53" y="16"/>
                    <a:pt x="47" y="14"/>
                    <a:pt x="39" y="14"/>
                  </a:cubicBezTo>
                  <a:cubicBezTo>
                    <a:pt x="29" y="14"/>
                    <a:pt x="22" y="19"/>
                    <a:pt x="22" y="28"/>
                  </a:cubicBezTo>
                  <a:cubicBezTo>
                    <a:pt x="22" y="34"/>
                    <a:pt x="26" y="37"/>
                    <a:pt x="36" y="40"/>
                  </a:cubicBezTo>
                  <a:cubicBezTo>
                    <a:pt x="48" y="44"/>
                    <a:pt x="48" y="44"/>
                    <a:pt x="48" y="44"/>
                  </a:cubicBezTo>
                  <a:cubicBezTo>
                    <a:pt x="62" y="48"/>
                    <a:pt x="73" y="57"/>
                    <a:pt x="73" y="73"/>
                  </a:cubicBezTo>
                  <a:cubicBezTo>
                    <a:pt x="73" y="90"/>
                    <a:pt x="59" y="105"/>
                    <a:pt x="33" y="105"/>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38" name="Freeform 23"/>
            <p:cNvSpPr>
              <a:spLocks/>
            </p:cNvSpPr>
            <p:nvPr userDrawn="1"/>
          </p:nvSpPr>
          <p:spPr bwMode="gray">
            <a:xfrm>
              <a:off x="2525" y="1509"/>
              <a:ext cx="51" cy="74"/>
            </a:xfrm>
            <a:custGeom>
              <a:avLst/>
              <a:gdLst/>
              <a:ahLst/>
              <a:cxnLst>
                <a:cxn ang="0">
                  <a:pos x="44" y="105"/>
                </a:cxn>
                <a:cxn ang="0">
                  <a:pos x="12" y="90"/>
                </a:cxn>
                <a:cxn ang="0">
                  <a:pos x="0" y="54"/>
                </a:cxn>
                <a:cxn ang="0">
                  <a:pos x="7" y="23"/>
                </a:cxn>
                <a:cxn ang="0">
                  <a:pos x="45" y="0"/>
                </a:cxn>
                <a:cxn ang="0">
                  <a:pos x="70" y="8"/>
                </a:cxn>
                <a:cxn ang="0">
                  <a:pos x="62" y="19"/>
                </a:cxn>
                <a:cxn ang="0">
                  <a:pos x="45" y="13"/>
                </a:cxn>
                <a:cxn ang="0">
                  <a:pos x="25" y="25"/>
                </a:cxn>
                <a:cxn ang="0">
                  <a:pos x="19" y="52"/>
                </a:cxn>
                <a:cxn ang="0">
                  <a:pos x="23" y="77"/>
                </a:cxn>
                <a:cxn ang="0">
                  <a:pos x="46" y="92"/>
                </a:cxn>
                <a:cxn ang="0">
                  <a:pos x="64" y="85"/>
                </a:cxn>
                <a:cxn ang="0">
                  <a:pos x="72" y="96"/>
                </a:cxn>
                <a:cxn ang="0">
                  <a:pos x="44" y="105"/>
                </a:cxn>
              </a:cxnLst>
              <a:rect l="0" t="0" r="r" b="b"/>
              <a:pathLst>
                <a:path w="72" h="105">
                  <a:moveTo>
                    <a:pt x="44" y="105"/>
                  </a:moveTo>
                  <a:cubicBezTo>
                    <a:pt x="31" y="105"/>
                    <a:pt x="20" y="100"/>
                    <a:pt x="12" y="90"/>
                  </a:cubicBezTo>
                  <a:cubicBezTo>
                    <a:pt x="4" y="81"/>
                    <a:pt x="0" y="69"/>
                    <a:pt x="0" y="54"/>
                  </a:cubicBezTo>
                  <a:cubicBezTo>
                    <a:pt x="0" y="42"/>
                    <a:pt x="3" y="32"/>
                    <a:pt x="7" y="23"/>
                  </a:cubicBezTo>
                  <a:cubicBezTo>
                    <a:pt x="15" y="9"/>
                    <a:pt x="29" y="0"/>
                    <a:pt x="45" y="0"/>
                  </a:cubicBezTo>
                  <a:cubicBezTo>
                    <a:pt x="54" y="0"/>
                    <a:pt x="64" y="3"/>
                    <a:pt x="70" y="8"/>
                  </a:cubicBezTo>
                  <a:cubicBezTo>
                    <a:pt x="62" y="19"/>
                    <a:pt x="62" y="19"/>
                    <a:pt x="62" y="19"/>
                  </a:cubicBezTo>
                  <a:cubicBezTo>
                    <a:pt x="57" y="15"/>
                    <a:pt x="51" y="13"/>
                    <a:pt x="45" y="13"/>
                  </a:cubicBezTo>
                  <a:cubicBezTo>
                    <a:pt x="36" y="13"/>
                    <a:pt x="29" y="18"/>
                    <a:pt x="25" y="25"/>
                  </a:cubicBezTo>
                  <a:cubicBezTo>
                    <a:pt x="21" y="32"/>
                    <a:pt x="19" y="40"/>
                    <a:pt x="19" y="52"/>
                  </a:cubicBezTo>
                  <a:cubicBezTo>
                    <a:pt x="19" y="65"/>
                    <a:pt x="21" y="72"/>
                    <a:pt x="23" y="77"/>
                  </a:cubicBezTo>
                  <a:cubicBezTo>
                    <a:pt x="28" y="87"/>
                    <a:pt x="36" y="92"/>
                    <a:pt x="46" y="92"/>
                  </a:cubicBezTo>
                  <a:cubicBezTo>
                    <a:pt x="53" y="92"/>
                    <a:pt x="58" y="90"/>
                    <a:pt x="64" y="85"/>
                  </a:cubicBezTo>
                  <a:cubicBezTo>
                    <a:pt x="72" y="96"/>
                    <a:pt x="72" y="96"/>
                    <a:pt x="72" y="96"/>
                  </a:cubicBezTo>
                  <a:cubicBezTo>
                    <a:pt x="64" y="102"/>
                    <a:pt x="55" y="105"/>
                    <a:pt x="44" y="105"/>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39" name="Freeform 24"/>
            <p:cNvSpPr>
              <a:spLocks noEditPoints="1"/>
            </p:cNvSpPr>
            <p:nvPr userDrawn="1"/>
          </p:nvSpPr>
          <p:spPr bwMode="gray">
            <a:xfrm>
              <a:off x="2602" y="1510"/>
              <a:ext cx="49" cy="72"/>
            </a:xfrm>
            <a:custGeom>
              <a:avLst/>
              <a:gdLst/>
              <a:ahLst/>
              <a:cxnLst>
                <a:cxn ang="0">
                  <a:pos x="49" y="101"/>
                </a:cxn>
                <a:cxn ang="0">
                  <a:pos x="41" y="86"/>
                </a:cxn>
                <a:cxn ang="0">
                  <a:pos x="23" y="60"/>
                </a:cxn>
                <a:cxn ang="0">
                  <a:pos x="17" y="57"/>
                </a:cxn>
                <a:cxn ang="0">
                  <a:pos x="17" y="101"/>
                </a:cxn>
                <a:cxn ang="0">
                  <a:pos x="0" y="101"/>
                </a:cxn>
                <a:cxn ang="0">
                  <a:pos x="0" y="0"/>
                </a:cxn>
                <a:cxn ang="0">
                  <a:pos x="31" y="0"/>
                </a:cxn>
                <a:cxn ang="0">
                  <a:pos x="64" y="29"/>
                </a:cxn>
                <a:cxn ang="0">
                  <a:pos x="39" y="57"/>
                </a:cxn>
                <a:cxn ang="0">
                  <a:pos x="54" y="77"/>
                </a:cxn>
                <a:cxn ang="0">
                  <a:pos x="69" y="101"/>
                </a:cxn>
                <a:cxn ang="0">
                  <a:pos x="49" y="101"/>
                </a:cxn>
                <a:cxn ang="0">
                  <a:pos x="26" y="13"/>
                </a:cxn>
                <a:cxn ang="0">
                  <a:pos x="17" y="13"/>
                </a:cxn>
                <a:cxn ang="0">
                  <a:pos x="17" y="46"/>
                </a:cxn>
                <a:cxn ang="0">
                  <a:pos x="25" y="46"/>
                </a:cxn>
                <a:cxn ang="0">
                  <a:pos x="42" y="41"/>
                </a:cxn>
                <a:cxn ang="0">
                  <a:pos x="46" y="29"/>
                </a:cxn>
                <a:cxn ang="0">
                  <a:pos x="26" y="13"/>
                </a:cxn>
              </a:cxnLst>
              <a:rect l="0" t="0" r="r" b="b"/>
              <a:pathLst>
                <a:path w="69" h="101">
                  <a:moveTo>
                    <a:pt x="49" y="101"/>
                  </a:moveTo>
                  <a:cubicBezTo>
                    <a:pt x="41" y="86"/>
                    <a:pt x="41" y="86"/>
                    <a:pt x="41" y="86"/>
                  </a:cubicBezTo>
                  <a:cubicBezTo>
                    <a:pt x="34" y="73"/>
                    <a:pt x="29" y="66"/>
                    <a:pt x="23" y="60"/>
                  </a:cubicBezTo>
                  <a:cubicBezTo>
                    <a:pt x="21"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2" y="59"/>
                    <a:pt x="49" y="68"/>
                    <a:pt x="54" y="77"/>
                  </a:cubicBezTo>
                  <a:cubicBezTo>
                    <a:pt x="69" y="101"/>
                    <a:pt x="69" y="101"/>
                    <a:pt x="69" y="101"/>
                  </a:cubicBezTo>
                  <a:lnTo>
                    <a:pt x="49" y="101"/>
                  </a:lnTo>
                  <a:close/>
                  <a:moveTo>
                    <a:pt x="26" y="13"/>
                  </a:moveTo>
                  <a:cubicBezTo>
                    <a:pt x="17" y="13"/>
                    <a:pt x="17" y="13"/>
                    <a:pt x="17" y="13"/>
                  </a:cubicBezTo>
                  <a:cubicBezTo>
                    <a:pt x="17" y="46"/>
                    <a:pt x="17" y="46"/>
                    <a:pt x="17" y="46"/>
                  </a:cubicBezTo>
                  <a:cubicBezTo>
                    <a:pt x="25" y="46"/>
                    <a:pt x="25" y="46"/>
                    <a:pt x="25" y="46"/>
                  </a:cubicBezTo>
                  <a:cubicBezTo>
                    <a:pt x="34" y="46"/>
                    <a:pt x="39" y="44"/>
                    <a:pt x="42" y="41"/>
                  </a:cubicBezTo>
                  <a:cubicBezTo>
                    <a:pt x="45" y="38"/>
                    <a:pt x="46" y="34"/>
                    <a:pt x="46" y="29"/>
                  </a:cubicBezTo>
                  <a:cubicBezTo>
                    <a:pt x="46" y="19"/>
                    <a:pt x="41" y="13"/>
                    <a:pt x="26" y="13"/>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40" name="Rectangle 25"/>
            <p:cNvSpPr>
              <a:spLocks noChangeArrowheads="1"/>
            </p:cNvSpPr>
            <p:nvPr userDrawn="1"/>
          </p:nvSpPr>
          <p:spPr bwMode="gray">
            <a:xfrm>
              <a:off x="2677" y="1510"/>
              <a:ext cx="12" cy="72"/>
            </a:xfrm>
            <a:prstGeom prst="rect">
              <a:avLst/>
            </a:prstGeom>
            <a:solidFill>
              <a:srgbClr val="FFFFFF"/>
            </a:solidFill>
            <a:ln w="9525">
              <a:noFill/>
              <a:miter lim="800000"/>
              <a:headEnd/>
              <a:tailEnd/>
            </a:ln>
          </p:spPr>
          <p:txBody>
            <a:bodyPr/>
            <a:lstStyle/>
            <a:p>
              <a:pPr defTabSz="820583">
                <a:defRPr/>
              </a:pPr>
              <a:endParaRPr lang="en-US" sz="1600">
                <a:solidFill>
                  <a:srgbClr val="000000"/>
                </a:solidFill>
              </a:endParaRPr>
            </a:p>
          </p:txBody>
        </p:sp>
        <p:sp>
          <p:nvSpPr>
            <p:cNvPr id="41" name="Freeform 26"/>
            <p:cNvSpPr>
              <a:spLocks noEditPoints="1"/>
            </p:cNvSpPr>
            <p:nvPr userDrawn="1"/>
          </p:nvSpPr>
          <p:spPr bwMode="gray">
            <a:xfrm>
              <a:off x="2721" y="1510"/>
              <a:ext cx="47" cy="72"/>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6"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42" name="Freeform 27"/>
            <p:cNvSpPr>
              <a:spLocks/>
            </p:cNvSpPr>
            <p:nvPr userDrawn="1"/>
          </p:nvSpPr>
          <p:spPr bwMode="gray">
            <a:xfrm>
              <a:off x="2785" y="1510"/>
              <a:ext cx="49" cy="72"/>
            </a:xfrm>
            <a:custGeom>
              <a:avLst/>
              <a:gdLst/>
              <a:ahLst/>
              <a:cxnLst>
                <a:cxn ang="0">
                  <a:pos x="48" y="10"/>
                </a:cxn>
                <a:cxn ang="0">
                  <a:pos x="29" y="10"/>
                </a:cxn>
                <a:cxn ang="0">
                  <a:pos x="29" y="72"/>
                </a:cxn>
                <a:cxn ang="0">
                  <a:pos x="18" y="72"/>
                </a:cxn>
                <a:cxn ang="0">
                  <a:pos x="18" y="10"/>
                </a:cxn>
                <a:cxn ang="0">
                  <a:pos x="0" y="10"/>
                </a:cxn>
                <a:cxn ang="0">
                  <a:pos x="0" y="0"/>
                </a:cxn>
                <a:cxn ang="0">
                  <a:pos x="49" y="0"/>
                </a:cxn>
                <a:cxn ang="0">
                  <a:pos x="48" y="10"/>
                </a:cxn>
              </a:cxnLst>
              <a:rect l="0" t="0" r="r" b="b"/>
              <a:pathLst>
                <a:path w="49" h="72">
                  <a:moveTo>
                    <a:pt x="48" y="10"/>
                  </a:moveTo>
                  <a:lnTo>
                    <a:pt x="29" y="10"/>
                  </a:lnTo>
                  <a:lnTo>
                    <a:pt x="29" y="72"/>
                  </a:lnTo>
                  <a:lnTo>
                    <a:pt x="18" y="72"/>
                  </a:lnTo>
                  <a:lnTo>
                    <a:pt x="18" y="10"/>
                  </a:lnTo>
                  <a:lnTo>
                    <a:pt x="0" y="10"/>
                  </a:lnTo>
                  <a:lnTo>
                    <a:pt x="0" y="0"/>
                  </a:lnTo>
                  <a:lnTo>
                    <a:pt x="49" y="0"/>
                  </a:lnTo>
                  <a:lnTo>
                    <a:pt x="48" y="10"/>
                  </a:ln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43" name="Freeform 28"/>
            <p:cNvSpPr>
              <a:spLocks/>
            </p:cNvSpPr>
            <p:nvPr userDrawn="1"/>
          </p:nvSpPr>
          <p:spPr bwMode="gray">
            <a:xfrm>
              <a:off x="2851" y="1509"/>
              <a:ext cx="51" cy="74"/>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44" name="Freeform 29"/>
            <p:cNvSpPr>
              <a:spLocks noEditPoints="1"/>
            </p:cNvSpPr>
            <p:nvPr userDrawn="1"/>
          </p:nvSpPr>
          <p:spPr bwMode="gray">
            <a:xfrm>
              <a:off x="2921" y="1511"/>
              <a:ext cx="34" cy="35"/>
            </a:xfrm>
            <a:custGeom>
              <a:avLst/>
              <a:gdLst/>
              <a:ahLst/>
              <a:cxnLst>
                <a:cxn ang="0">
                  <a:pos x="25" y="49"/>
                </a:cxn>
                <a:cxn ang="0">
                  <a:pos x="0" y="25"/>
                </a:cxn>
                <a:cxn ang="0">
                  <a:pos x="25" y="0"/>
                </a:cxn>
                <a:cxn ang="0">
                  <a:pos x="49" y="25"/>
                </a:cxn>
                <a:cxn ang="0">
                  <a:pos x="25" y="49"/>
                </a:cxn>
                <a:cxn ang="0">
                  <a:pos x="25" y="5"/>
                </a:cxn>
                <a:cxn ang="0">
                  <a:pos x="6" y="25"/>
                </a:cxn>
                <a:cxn ang="0">
                  <a:pos x="25" y="44"/>
                </a:cxn>
                <a:cxn ang="0">
                  <a:pos x="43" y="25"/>
                </a:cxn>
                <a:cxn ang="0">
                  <a:pos x="25" y="5"/>
                </a:cxn>
                <a:cxn ang="0">
                  <a:pos x="29" y="38"/>
                </a:cxn>
                <a:cxn ang="0">
                  <a:pos x="27" y="34"/>
                </a:cxn>
                <a:cxn ang="0">
                  <a:pos x="22" y="27"/>
                </a:cxn>
                <a:cxn ang="0">
                  <a:pos x="21" y="27"/>
                </a:cxn>
                <a:cxn ang="0">
                  <a:pos x="21" y="38"/>
                </a:cxn>
                <a:cxn ang="0">
                  <a:pos x="16" y="38"/>
                </a:cxn>
                <a:cxn ang="0">
                  <a:pos x="16" y="11"/>
                </a:cxn>
                <a:cxn ang="0">
                  <a:pos x="26" y="11"/>
                </a:cxn>
                <a:cxn ang="0">
                  <a:pos x="34" y="19"/>
                </a:cxn>
                <a:cxn ang="0">
                  <a:pos x="28" y="26"/>
                </a:cxn>
                <a:cxn ang="0">
                  <a:pos x="29" y="28"/>
                </a:cxn>
                <a:cxn ang="0">
                  <a:pos x="36" y="38"/>
                </a:cxn>
                <a:cxn ang="0">
                  <a:pos x="29" y="38"/>
                </a:cxn>
                <a:cxn ang="0">
                  <a:pos x="26" y="16"/>
                </a:cxn>
                <a:cxn ang="0">
                  <a:pos x="23" y="15"/>
                </a:cxn>
                <a:cxn ang="0">
                  <a:pos x="21" y="15"/>
                </a:cxn>
                <a:cxn ang="0">
                  <a:pos x="21" y="23"/>
                </a:cxn>
                <a:cxn ang="0">
                  <a:pos x="23" y="23"/>
                </a:cxn>
                <a:cxn ang="0">
                  <a:pos x="27" y="22"/>
                </a:cxn>
                <a:cxn ang="0">
                  <a:pos x="28" y="19"/>
                </a:cxn>
                <a:cxn ang="0">
                  <a:pos x="26" y="16"/>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5"/>
                  </a:moveTo>
                  <a:cubicBezTo>
                    <a:pt x="14" y="5"/>
                    <a:pt x="6" y="14"/>
                    <a:pt x="6" y="25"/>
                  </a:cubicBezTo>
                  <a:cubicBezTo>
                    <a:pt x="6" y="35"/>
                    <a:pt x="14" y="44"/>
                    <a:pt x="25" y="44"/>
                  </a:cubicBezTo>
                  <a:cubicBezTo>
                    <a:pt x="35" y="44"/>
                    <a:pt x="43" y="35"/>
                    <a:pt x="43" y="25"/>
                  </a:cubicBezTo>
                  <a:cubicBezTo>
                    <a:pt x="43" y="14"/>
                    <a:pt x="35" y="5"/>
                    <a:pt x="25" y="5"/>
                  </a:cubicBezTo>
                  <a:close/>
                  <a:moveTo>
                    <a:pt x="29" y="38"/>
                  </a:moveTo>
                  <a:cubicBezTo>
                    <a:pt x="28" y="36"/>
                    <a:pt x="28" y="36"/>
                    <a:pt x="27" y="34"/>
                  </a:cubicBezTo>
                  <a:cubicBezTo>
                    <a:pt x="24" y="29"/>
                    <a:pt x="23" y="27"/>
                    <a:pt x="22" y="27"/>
                  </a:cubicBezTo>
                  <a:cubicBezTo>
                    <a:pt x="22" y="27"/>
                    <a:pt x="22" y="27"/>
                    <a:pt x="21" y="27"/>
                  </a:cubicBezTo>
                  <a:cubicBezTo>
                    <a:pt x="21" y="38"/>
                    <a:pt x="21" y="38"/>
                    <a:pt x="21" y="38"/>
                  </a:cubicBezTo>
                  <a:cubicBezTo>
                    <a:pt x="16" y="38"/>
                    <a:pt x="16" y="38"/>
                    <a:pt x="16" y="38"/>
                  </a:cubicBezTo>
                  <a:cubicBezTo>
                    <a:pt x="16" y="11"/>
                    <a:pt x="16" y="11"/>
                    <a:pt x="16" y="11"/>
                  </a:cubicBezTo>
                  <a:cubicBezTo>
                    <a:pt x="26" y="11"/>
                    <a:pt x="26" y="11"/>
                    <a:pt x="26" y="11"/>
                  </a:cubicBezTo>
                  <a:cubicBezTo>
                    <a:pt x="31" y="11"/>
                    <a:pt x="34" y="14"/>
                    <a:pt x="34" y="19"/>
                  </a:cubicBezTo>
                  <a:cubicBezTo>
                    <a:pt x="34" y="23"/>
                    <a:pt x="31" y="26"/>
                    <a:pt x="28" y="26"/>
                  </a:cubicBezTo>
                  <a:cubicBezTo>
                    <a:pt x="29" y="27"/>
                    <a:pt x="29" y="27"/>
                    <a:pt x="29" y="28"/>
                  </a:cubicBezTo>
                  <a:cubicBezTo>
                    <a:pt x="31" y="29"/>
                    <a:pt x="36" y="38"/>
                    <a:pt x="36" y="38"/>
                  </a:cubicBezTo>
                  <a:lnTo>
                    <a:pt x="29" y="38"/>
                  </a:lnTo>
                  <a:close/>
                  <a:moveTo>
                    <a:pt x="26" y="16"/>
                  </a:moveTo>
                  <a:cubicBezTo>
                    <a:pt x="26" y="15"/>
                    <a:pt x="25" y="15"/>
                    <a:pt x="23" y="15"/>
                  </a:cubicBezTo>
                  <a:cubicBezTo>
                    <a:pt x="21" y="15"/>
                    <a:pt x="21" y="15"/>
                    <a:pt x="21" y="15"/>
                  </a:cubicBezTo>
                  <a:cubicBezTo>
                    <a:pt x="21" y="23"/>
                    <a:pt x="21" y="23"/>
                    <a:pt x="21" y="23"/>
                  </a:cubicBezTo>
                  <a:cubicBezTo>
                    <a:pt x="23" y="23"/>
                    <a:pt x="23" y="23"/>
                    <a:pt x="23" y="23"/>
                  </a:cubicBezTo>
                  <a:cubicBezTo>
                    <a:pt x="26" y="23"/>
                    <a:pt x="27" y="22"/>
                    <a:pt x="27" y="22"/>
                  </a:cubicBezTo>
                  <a:cubicBezTo>
                    <a:pt x="28" y="21"/>
                    <a:pt x="28" y="20"/>
                    <a:pt x="28" y="19"/>
                  </a:cubicBezTo>
                  <a:cubicBezTo>
                    <a:pt x="28" y="17"/>
                    <a:pt x="28" y="16"/>
                    <a:pt x="26" y="16"/>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45" name="Freeform 30"/>
            <p:cNvSpPr>
              <a:spLocks noEditPoints="1"/>
            </p:cNvSpPr>
            <p:nvPr userDrawn="1"/>
          </p:nvSpPr>
          <p:spPr bwMode="gray">
            <a:xfrm>
              <a:off x="1550" y="1396"/>
              <a:ext cx="317" cy="319"/>
            </a:xfrm>
            <a:custGeom>
              <a:avLst/>
              <a:gdLst/>
              <a:ahLst/>
              <a:cxnLst>
                <a:cxn ang="0">
                  <a:pos x="0" y="226"/>
                </a:cxn>
                <a:cxn ang="0">
                  <a:pos x="451" y="226"/>
                </a:cxn>
                <a:cxn ang="0">
                  <a:pos x="273" y="61"/>
                </a:cxn>
                <a:cxn ang="0">
                  <a:pos x="362" y="61"/>
                </a:cxn>
                <a:cxn ang="0">
                  <a:pos x="261" y="61"/>
                </a:cxn>
                <a:cxn ang="0">
                  <a:pos x="246" y="12"/>
                </a:cxn>
                <a:cxn ang="0">
                  <a:pos x="261" y="61"/>
                </a:cxn>
                <a:cxn ang="0">
                  <a:pos x="117" y="370"/>
                </a:cxn>
                <a:cxn ang="0">
                  <a:pos x="74" y="378"/>
                </a:cxn>
                <a:cxn ang="0">
                  <a:pos x="330" y="167"/>
                </a:cxn>
                <a:cxn ang="0">
                  <a:pos x="208" y="199"/>
                </a:cxn>
                <a:cxn ang="0">
                  <a:pos x="241" y="156"/>
                </a:cxn>
                <a:cxn ang="0">
                  <a:pos x="236" y="140"/>
                </a:cxn>
                <a:cxn ang="0">
                  <a:pos x="275" y="79"/>
                </a:cxn>
                <a:cxn ang="0">
                  <a:pos x="373" y="92"/>
                </a:cxn>
                <a:cxn ang="0">
                  <a:pos x="393" y="129"/>
                </a:cxn>
                <a:cxn ang="0">
                  <a:pos x="439" y="205"/>
                </a:cxn>
                <a:cxn ang="0">
                  <a:pos x="346" y="167"/>
                </a:cxn>
                <a:cxn ang="0">
                  <a:pos x="234" y="11"/>
                </a:cxn>
                <a:cxn ang="0">
                  <a:pos x="88" y="61"/>
                </a:cxn>
                <a:cxn ang="0">
                  <a:pos x="234" y="11"/>
                </a:cxn>
                <a:cxn ang="0">
                  <a:pos x="166" y="71"/>
                </a:cxn>
                <a:cxn ang="0">
                  <a:pos x="184" y="117"/>
                </a:cxn>
                <a:cxn ang="0">
                  <a:pos x="173" y="126"/>
                </a:cxn>
                <a:cxn ang="0">
                  <a:pos x="143" y="205"/>
                </a:cxn>
                <a:cxn ang="0">
                  <a:pos x="77" y="71"/>
                </a:cxn>
                <a:cxn ang="0">
                  <a:pos x="138" y="216"/>
                </a:cxn>
                <a:cxn ang="0">
                  <a:pos x="83" y="334"/>
                </a:cxn>
                <a:cxn ang="0">
                  <a:pos x="10" y="226"/>
                </a:cxn>
                <a:cxn ang="0">
                  <a:pos x="234" y="440"/>
                </a:cxn>
                <a:cxn ang="0">
                  <a:pos x="212" y="440"/>
                </a:cxn>
                <a:cxn ang="0">
                  <a:pos x="128" y="370"/>
                </a:cxn>
                <a:cxn ang="0">
                  <a:pos x="282" y="379"/>
                </a:cxn>
                <a:cxn ang="0">
                  <a:pos x="299" y="370"/>
                </a:cxn>
                <a:cxn ang="0">
                  <a:pos x="234" y="440"/>
                </a:cxn>
                <a:cxn ang="0">
                  <a:pos x="294" y="359"/>
                </a:cxn>
                <a:cxn ang="0">
                  <a:pos x="329" y="291"/>
                </a:cxn>
                <a:cxn ang="0">
                  <a:pos x="202" y="349"/>
                </a:cxn>
                <a:cxn ang="0">
                  <a:pos x="151" y="323"/>
                </a:cxn>
                <a:cxn ang="0">
                  <a:pos x="268" y="216"/>
                </a:cxn>
                <a:cxn ang="0">
                  <a:pos x="307" y="250"/>
                </a:cxn>
                <a:cxn ang="0">
                  <a:pos x="440" y="216"/>
                </a:cxn>
                <a:cxn ang="0">
                  <a:pos x="393" y="359"/>
                </a:cxn>
              </a:cxnLst>
              <a:rect l="0" t="0" r="r" b="b"/>
              <a:pathLst>
                <a:path w="451" h="452">
                  <a:moveTo>
                    <a:pt x="225" y="0"/>
                  </a:moveTo>
                  <a:cubicBezTo>
                    <a:pt x="101" y="0"/>
                    <a:pt x="0" y="102"/>
                    <a:pt x="0" y="226"/>
                  </a:cubicBezTo>
                  <a:cubicBezTo>
                    <a:pt x="0" y="350"/>
                    <a:pt x="101" y="452"/>
                    <a:pt x="225" y="452"/>
                  </a:cubicBezTo>
                  <a:cubicBezTo>
                    <a:pt x="350" y="452"/>
                    <a:pt x="451" y="350"/>
                    <a:pt x="451" y="226"/>
                  </a:cubicBezTo>
                  <a:cubicBezTo>
                    <a:pt x="451" y="102"/>
                    <a:pt x="350" y="0"/>
                    <a:pt x="225" y="0"/>
                  </a:cubicBezTo>
                  <a:close/>
                  <a:moveTo>
                    <a:pt x="273" y="61"/>
                  </a:moveTo>
                  <a:cubicBezTo>
                    <a:pt x="291" y="22"/>
                    <a:pt x="291" y="22"/>
                    <a:pt x="291" y="22"/>
                  </a:cubicBezTo>
                  <a:cubicBezTo>
                    <a:pt x="317" y="30"/>
                    <a:pt x="341" y="43"/>
                    <a:pt x="362" y="61"/>
                  </a:cubicBezTo>
                  <a:lnTo>
                    <a:pt x="273" y="61"/>
                  </a:lnTo>
                  <a:close/>
                  <a:moveTo>
                    <a:pt x="261" y="61"/>
                  </a:moveTo>
                  <a:cubicBezTo>
                    <a:pt x="223" y="61"/>
                    <a:pt x="223" y="61"/>
                    <a:pt x="223" y="61"/>
                  </a:cubicBezTo>
                  <a:cubicBezTo>
                    <a:pt x="246" y="12"/>
                    <a:pt x="246" y="12"/>
                    <a:pt x="246" y="12"/>
                  </a:cubicBezTo>
                  <a:cubicBezTo>
                    <a:pt x="258" y="13"/>
                    <a:pt x="269" y="16"/>
                    <a:pt x="280" y="18"/>
                  </a:cubicBezTo>
                  <a:lnTo>
                    <a:pt x="261" y="61"/>
                  </a:lnTo>
                  <a:close/>
                  <a:moveTo>
                    <a:pt x="78" y="370"/>
                  </a:moveTo>
                  <a:cubicBezTo>
                    <a:pt x="117" y="370"/>
                    <a:pt x="117" y="370"/>
                    <a:pt x="117" y="370"/>
                  </a:cubicBezTo>
                  <a:cubicBezTo>
                    <a:pt x="102" y="402"/>
                    <a:pt x="102" y="402"/>
                    <a:pt x="102" y="402"/>
                  </a:cubicBezTo>
                  <a:cubicBezTo>
                    <a:pt x="92" y="395"/>
                    <a:pt x="83" y="387"/>
                    <a:pt x="74" y="378"/>
                  </a:cubicBezTo>
                  <a:lnTo>
                    <a:pt x="78" y="370"/>
                  </a:lnTo>
                  <a:close/>
                  <a:moveTo>
                    <a:pt x="330" y="167"/>
                  </a:moveTo>
                  <a:cubicBezTo>
                    <a:pt x="309" y="196"/>
                    <a:pt x="304" y="199"/>
                    <a:pt x="255" y="199"/>
                  </a:cubicBezTo>
                  <a:cubicBezTo>
                    <a:pt x="208" y="199"/>
                    <a:pt x="208" y="199"/>
                    <a:pt x="208" y="199"/>
                  </a:cubicBezTo>
                  <a:cubicBezTo>
                    <a:pt x="231" y="149"/>
                    <a:pt x="231" y="149"/>
                    <a:pt x="231" y="149"/>
                  </a:cubicBezTo>
                  <a:cubicBezTo>
                    <a:pt x="235" y="151"/>
                    <a:pt x="238" y="154"/>
                    <a:pt x="241" y="156"/>
                  </a:cubicBezTo>
                  <a:cubicBezTo>
                    <a:pt x="247" y="148"/>
                    <a:pt x="247" y="148"/>
                    <a:pt x="247" y="148"/>
                  </a:cubicBezTo>
                  <a:cubicBezTo>
                    <a:pt x="244" y="145"/>
                    <a:pt x="240" y="142"/>
                    <a:pt x="236" y="140"/>
                  </a:cubicBezTo>
                  <a:cubicBezTo>
                    <a:pt x="260" y="87"/>
                    <a:pt x="260" y="87"/>
                    <a:pt x="260" y="87"/>
                  </a:cubicBezTo>
                  <a:cubicBezTo>
                    <a:pt x="265" y="80"/>
                    <a:pt x="269" y="79"/>
                    <a:pt x="275" y="79"/>
                  </a:cubicBezTo>
                  <a:cubicBezTo>
                    <a:pt x="318" y="79"/>
                    <a:pt x="318" y="79"/>
                    <a:pt x="318" y="79"/>
                  </a:cubicBezTo>
                  <a:cubicBezTo>
                    <a:pt x="352" y="79"/>
                    <a:pt x="367" y="84"/>
                    <a:pt x="373" y="92"/>
                  </a:cubicBezTo>
                  <a:cubicBezTo>
                    <a:pt x="377" y="99"/>
                    <a:pt x="380" y="112"/>
                    <a:pt x="376" y="131"/>
                  </a:cubicBezTo>
                  <a:cubicBezTo>
                    <a:pt x="393" y="129"/>
                    <a:pt x="393" y="129"/>
                    <a:pt x="393" y="129"/>
                  </a:cubicBezTo>
                  <a:cubicBezTo>
                    <a:pt x="395" y="121"/>
                    <a:pt x="398" y="113"/>
                    <a:pt x="401" y="104"/>
                  </a:cubicBezTo>
                  <a:cubicBezTo>
                    <a:pt x="422" y="133"/>
                    <a:pt x="435" y="168"/>
                    <a:pt x="439" y="205"/>
                  </a:cubicBezTo>
                  <a:cubicBezTo>
                    <a:pt x="328" y="205"/>
                    <a:pt x="328" y="205"/>
                    <a:pt x="328" y="205"/>
                  </a:cubicBezTo>
                  <a:cubicBezTo>
                    <a:pt x="346" y="167"/>
                    <a:pt x="346" y="167"/>
                    <a:pt x="346" y="167"/>
                  </a:cubicBezTo>
                  <a:lnTo>
                    <a:pt x="330" y="167"/>
                  </a:lnTo>
                  <a:close/>
                  <a:moveTo>
                    <a:pt x="234" y="11"/>
                  </a:moveTo>
                  <a:cubicBezTo>
                    <a:pt x="211" y="61"/>
                    <a:pt x="211" y="61"/>
                    <a:pt x="211" y="61"/>
                  </a:cubicBezTo>
                  <a:cubicBezTo>
                    <a:pt x="88" y="61"/>
                    <a:pt x="88" y="61"/>
                    <a:pt x="88" y="61"/>
                  </a:cubicBezTo>
                  <a:cubicBezTo>
                    <a:pt x="126" y="30"/>
                    <a:pt x="173" y="11"/>
                    <a:pt x="225" y="11"/>
                  </a:cubicBezTo>
                  <a:cubicBezTo>
                    <a:pt x="228" y="11"/>
                    <a:pt x="231" y="11"/>
                    <a:pt x="234" y="11"/>
                  </a:cubicBezTo>
                  <a:close/>
                  <a:moveTo>
                    <a:pt x="77" y="71"/>
                  </a:moveTo>
                  <a:cubicBezTo>
                    <a:pt x="166" y="71"/>
                    <a:pt x="166" y="71"/>
                    <a:pt x="166" y="71"/>
                  </a:cubicBezTo>
                  <a:cubicBezTo>
                    <a:pt x="162" y="80"/>
                    <a:pt x="162" y="80"/>
                    <a:pt x="162" y="80"/>
                  </a:cubicBezTo>
                  <a:cubicBezTo>
                    <a:pt x="185" y="81"/>
                    <a:pt x="197" y="86"/>
                    <a:pt x="184" y="117"/>
                  </a:cubicBezTo>
                  <a:cubicBezTo>
                    <a:pt x="181" y="117"/>
                    <a:pt x="178" y="116"/>
                    <a:pt x="175" y="115"/>
                  </a:cubicBezTo>
                  <a:cubicBezTo>
                    <a:pt x="173" y="126"/>
                    <a:pt x="173" y="126"/>
                    <a:pt x="173" y="126"/>
                  </a:cubicBezTo>
                  <a:cubicBezTo>
                    <a:pt x="175" y="126"/>
                    <a:pt x="178" y="127"/>
                    <a:pt x="180" y="127"/>
                  </a:cubicBezTo>
                  <a:cubicBezTo>
                    <a:pt x="143" y="205"/>
                    <a:pt x="143" y="205"/>
                    <a:pt x="143" y="205"/>
                  </a:cubicBezTo>
                  <a:cubicBezTo>
                    <a:pt x="11" y="205"/>
                    <a:pt x="11" y="205"/>
                    <a:pt x="11" y="205"/>
                  </a:cubicBezTo>
                  <a:cubicBezTo>
                    <a:pt x="16" y="153"/>
                    <a:pt x="40" y="106"/>
                    <a:pt x="77" y="71"/>
                  </a:cubicBezTo>
                  <a:close/>
                  <a:moveTo>
                    <a:pt x="11" y="216"/>
                  </a:moveTo>
                  <a:cubicBezTo>
                    <a:pt x="138" y="216"/>
                    <a:pt x="138" y="216"/>
                    <a:pt x="138" y="216"/>
                  </a:cubicBezTo>
                  <a:cubicBezTo>
                    <a:pt x="115" y="266"/>
                    <a:pt x="115" y="266"/>
                    <a:pt x="115" y="266"/>
                  </a:cubicBezTo>
                  <a:cubicBezTo>
                    <a:pt x="83" y="334"/>
                    <a:pt x="83" y="334"/>
                    <a:pt x="83" y="334"/>
                  </a:cubicBezTo>
                  <a:cubicBezTo>
                    <a:pt x="77" y="344"/>
                    <a:pt x="69" y="348"/>
                    <a:pt x="51" y="351"/>
                  </a:cubicBezTo>
                  <a:cubicBezTo>
                    <a:pt x="25" y="316"/>
                    <a:pt x="10" y="272"/>
                    <a:pt x="10" y="226"/>
                  </a:cubicBezTo>
                  <a:cubicBezTo>
                    <a:pt x="10" y="223"/>
                    <a:pt x="11" y="219"/>
                    <a:pt x="11" y="216"/>
                  </a:cubicBezTo>
                  <a:close/>
                  <a:moveTo>
                    <a:pt x="234" y="440"/>
                  </a:moveTo>
                  <a:cubicBezTo>
                    <a:pt x="229" y="432"/>
                    <a:pt x="229" y="432"/>
                    <a:pt x="229" y="432"/>
                  </a:cubicBezTo>
                  <a:cubicBezTo>
                    <a:pt x="223" y="435"/>
                    <a:pt x="218" y="438"/>
                    <a:pt x="212" y="440"/>
                  </a:cubicBezTo>
                  <a:cubicBezTo>
                    <a:pt x="175" y="438"/>
                    <a:pt x="141" y="426"/>
                    <a:pt x="111" y="408"/>
                  </a:cubicBezTo>
                  <a:cubicBezTo>
                    <a:pt x="128" y="370"/>
                    <a:pt x="128" y="370"/>
                    <a:pt x="128" y="370"/>
                  </a:cubicBezTo>
                  <a:cubicBezTo>
                    <a:pt x="288" y="370"/>
                    <a:pt x="288" y="370"/>
                    <a:pt x="288" y="370"/>
                  </a:cubicBezTo>
                  <a:cubicBezTo>
                    <a:pt x="286" y="373"/>
                    <a:pt x="285" y="375"/>
                    <a:pt x="282" y="379"/>
                  </a:cubicBezTo>
                  <a:cubicBezTo>
                    <a:pt x="292" y="384"/>
                    <a:pt x="292" y="384"/>
                    <a:pt x="292" y="384"/>
                  </a:cubicBezTo>
                  <a:cubicBezTo>
                    <a:pt x="294" y="380"/>
                    <a:pt x="297" y="375"/>
                    <a:pt x="299" y="370"/>
                  </a:cubicBezTo>
                  <a:cubicBezTo>
                    <a:pt x="384" y="370"/>
                    <a:pt x="384" y="370"/>
                    <a:pt x="384" y="370"/>
                  </a:cubicBezTo>
                  <a:cubicBezTo>
                    <a:pt x="347" y="411"/>
                    <a:pt x="293" y="438"/>
                    <a:pt x="234" y="440"/>
                  </a:cubicBezTo>
                  <a:close/>
                  <a:moveTo>
                    <a:pt x="393" y="359"/>
                  </a:moveTo>
                  <a:cubicBezTo>
                    <a:pt x="294" y="359"/>
                    <a:pt x="294" y="359"/>
                    <a:pt x="294" y="359"/>
                  </a:cubicBezTo>
                  <a:cubicBezTo>
                    <a:pt x="307" y="344"/>
                    <a:pt x="337" y="302"/>
                    <a:pt x="343" y="293"/>
                  </a:cubicBezTo>
                  <a:cubicBezTo>
                    <a:pt x="329" y="291"/>
                    <a:pt x="329" y="291"/>
                    <a:pt x="329" y="291"/>
                  </a:cubicBezTo>
                  <a:cubicBezTo>
                    <a:pt x="311" y="310"/>
                    <a:pt x="293" y="324"/>
                    <a:pt x="280" y="333"/>
                  </a:cubicBezTo>
                  <a:cubicBezTo>
                    <a:pt x="262" y="344"/>
                    <a:pt x="239" y="349"/>
                    <a:pt x="202" y="349"/>
                  </a:cubicBezTo>
                  <a:cubicBezTo>
                    <a:pt x="174" y="349"/>
                    <a:pt x="158" y="348"/>
                    <a:pt x="149" y="343"/>
                  </a:cubicBezTo>
                  <a:cubicBezTo>
                    <a:pt x="145" y="341"/>
                    <a:pt x="146" y="333"/>
                    <a:pt x="151" y="323"/>
                  </a:cubicBezTo>
                  <a:cubicBezTo>
                    <a:pt x="200" y="216"/>
                    <a:pt x="200" y="216"/>
                    <a:pt x="200" y="216"/>
                  </a:cubicBezTo>
                  <a:cubicBezTo>
                    <a:pt x="268" y="216"/>
                    <a:pt x="268" y="216"/>
                    <a:pt x="268" y="216"/>
                  </a:cubicBezTo>
                  <a:cubicBezTo>
                    <a:pt x="295" y="218"/>
                    <a:pt x="297" y="224"/>
                    <a:pt x="292" y="250"/>
                  </a:cubicBezTo>
                  <a:cubicBezTo>
                    <a:pt x="307" y="250"/>
                    <a:pt x="307" y="250"/>
                    <a:pt x="307" y="250"/>
                  </a:cubicBezTo>
                  <a:cubicBezTo>
                    <a:pt x="323" y="216"/>
                    <a:pt x="323" y="216"/>
                    <a:pt x="323" y="216"/>
                  </a:cubicBezTo>
                  <a:cubicBezTo>
                    <a:pt x="440" y="216"/>
                    <a:pt x="440" y="216"/>
                    <a:pt x="440" y="216"/>
                  </a:cubicBezTo>
                  <a:cubicBezTo>
                    <a:pt x="440" y="219"/>
                    <a:pt x="440" y="223"/>
                    <a:pt x="440" y="226"/>
                  </a:cubicBezTo>
                  <a:cubicBezTo>
                    <a:pt x="440" y="276"/>
                    <a:pt x="422" y="323"/>
                    <a:pt x="393" y="359"/>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46" name="Freeform 31"/>
            <p:cNvSpPr>
              <a:spLocks/>
            </p:cNvSpPr>
            <p:nvPr userDrawn="1"/>
          </p:nvSpPr>
          <p:spPr bwMode="gray">
            <a:xfrm>
              <a:off x="1731" y="1512"/>
              <a:ext cx="19" cy="19"/>
            </a:xfrm>
            <a:custGeom>
              <a:avLst/>
              <a:gdLst/>
              <a:ahLst/>
              <a:cxnLst>
                <a:cxn ang="0">
                  <a:pos x="0" y="7"/>
                </a:cxn>
                <a:cxn ang="0">
                  <a:pos x="17" y="27"/>
                </a:cxn>
                <a:cxn ang="0">
                  <a:pos x="26" y="20"/>
                </a:cxn>
                <a:cxn ang="0">
                  <a:pos x="8" y="0"/>
                </a:cxn>
                <a:cxn ang="0">
                  <a:pos x="0" y="7"/>
                </a:cxn>
              </a:cxnLst>
              <a:rect l="0" t="0" r="r" b="b"/>
              <a:pathLst>
                <a:path w="26" h="27">
                  <a:moveTo>
                    <a:pt x="0" y="7"/>
                  </a:moveTo>
                  <a:cubicBezTo>
                    <a:pt x="7" y="13"/>
                    <a:pt x="12" y="20"/>
                    <a:pt x="17" y="27"/>
                  </a:cubicBezTo>
                  <a:cubicBezTo>
                    <a:pt x="26" y="20"/>
                    <a:pt x="26" y="20"/>
                    <a:pt x="26" y="20"/>
                  </a:cubicBezTo>
                  <a:cubicBezTo>
                    <a:pt x="20" y="13"/>
                    <a:pt x="14" y="6"/>
                    <a:pt x="8" y="0"/>
                  </a:cubicBezTo>
                  <a:lnTo>
                    <a:pt x="0" y="7"/>
                  </a:ln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47" name="Freeform 32"/>
            <p:cNvSpPr>
              <a:spLocks/>
            </p:cNvSpPr>
            <p:nvPr userDrawn="1"/>
          </p:nvSpPr>
          <p:spPr bwMode="gray">
            <a:xfrm>
              <a:off x="1637" y="1475"/>
              <a:ext cx="19" cy="8"/>
            </a:xfrm>
            <a:custGeom>
              <a:avLst/>
              <a:gdLst/>
              <a:ahLst/>
              <a:cxnLst>
                <a:cxn ang="0">
                  <a:pos x="16" y="10"/>
                </a:cxn>
                <a:cxn ang="0">
                  <a:pos x="26" y="11"/>
                </a:cxn>
                <a:cxn ang="0">
                  <a:pos x="27" y="0"/>
                </a:cxn>
                <a:cxn ang="0">
                  <a:pos x="16" y="0"/>
                </a:cxn>
                <a:cxn ang="0">
                  <a:pos x="0" y="1"/>
                </a:cxn>
                <a:cxn ang="0">
                  <a:pos x="0" y="11"/>
                </a:cxn>
                <a:cxn ang="0">
                  <a:pos x="16" y="10"/>
                </a:cxn>
              </a:cxnLst>
              <a:rect l="0" t="0" r="r" b="b"/>
              <a:pathLst>
                <a:path w="27" h="11">
                  <a:moveTo>
                    <a:pt x="16" y="10"/>
                  </a:moveTo>
                  <a:cubicBezTo>
                    <a:pt x="20" y="10"/>
                    <a:pt x="23" y="11"/>
                    <a:pt x="26" y="11"/>
                  </a:cubicBezTo>
                  <a:cubicBezTo>
                    <a:pt x="27" y="0"/>
                    <a:pt x="27" y="0"/>
                    <a:pt x="27" y="0"/>
                  </a:cubicBezTo>
                  <a:cubicBezTo>
                    <a:pt x="23" y="0"/>
                    <a:pt x="20" y="0"/>
                    <a:pt x="16" y="0"/>
                  </a:cubicBezTo>
                  <a:cubicBezTo>
                    <a:pt x="10" y="0"/>
                    <a:pt x="5" y="0"/>
                    <a:pt x="0" y="1"/>
                  </a:cubicBezTo>
                  <a:cubicBezTo>
                    <a:pt x="0" y="11"/>
                    <a:pt x="0" y="11"/>
                    <a:pt x="0" y="11"/>
                  </a:cubicBezTo>
                  <a:cubicBezTo>
                    <a:pt x="6" y="11"/>
                    <a:pt x="11" y="10"/>
                    <a:pt x="16" y="10"/>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48" name="Freeform 33"/>
            <p:cNvSpPr>
              <a:spLocks/>
            </p:cNvSpPr>
            <p:nvPr userDrawn="1"/>
          </p:nvSpPr>
          <p:spPr bwMode="gray">
            <a:xfrm>
              <a:off x="1601" y="1478"/>
              <a:ext cx="21" cy="13"/>
            </a:xfrm>
            <a:custGeom>
              <a:avLst/>
              <a:gdLst/>
              <a:ahLst/>
              <a:cxnLst>
                <a:cxn ang="0">
                  <a:pos x="29" y="11"/>
                </a:cxn>
                <a:cxn ang="0">
                  <a:pos x="26" y="0"/>
                </a:cxn>
                <a:cxn ang="0">
                  <a:pos x="0" y="9"/>
                </a:cxn>
                <a:cxn ang="0">
                  <a:pos x="4" y="19"/>
                </a:cxn>
                <a:cxn ang="0">
                  <a:pos x="29" y="11"/>
                </a:cxn>
              </a:cxnLst>
              <a:rect l="0" t="0" r="r" b="b"/>
              <a:pathLst>
                <a:path w="29" h="19">
                  <a:moveTo>
                    <a:pt x="29" y="11"/>
                  </a:moveTo>
                  <a:cubicBezTo>
                    <a:pt x="26" y="0"/>
                    <a:pt x="26" y="0"/>
                    <a:pt x="26" y="0"/>
                  </a:cubicBezTo>
                  <a:cubicBezTo>
                    <a:pt x="17" y="2"/>
                    <a:pt x="9" y="5"/>
                    <a:pt x="0" y="9"/>
                  </a:cubicBezTo>
                  <a:cubicBezTo>
                    <a:pt x="4" y="19"/>
                    <a:pt x="4" y="19"/>
                    <a:pt x="4" y="19"/>
                  </a:cubicBezTo>
                  <a:cubicBezTo>
                    <a:pt x="12" y="15"/>
                    <a:pt x="20" y="13"/>
                    <a:pt x="29" y="11"/>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49" name="Freeform 34"/>
            <p:cNvSpPr>
              <a:spLocks/>
            </p:cNvSpPr>
            <p:nvPr userDrawn="1"/>
          </p:nvSpPr>
          <p:spPr bwMode="gray">
            <a:xfrm>
              <a:off x="1570" y="1491"/>
              <a:ext cx="19" cy="17"/>
            </a:xfrm>
            <a:custGeom>
              <a:avLst/>
              <a:gdLst/>
              <a:ahLst/>
              <a:cxnLst>
                <a:cxn ang="0">
                  <a:pos x="7" y="24"/>
                </a:cxn>
                <a:cxn ang="0">
                  <a:pos x="28" y="10"/>
                </a:cxn>
                <a:cxn ang="0">
                  <a:pos x="23" y="0"/>
                </a:cxn>
                <a:cxn ang="0">
                  <a:pos x="0" y="16"/>
                </a:cxn>
                <a:cxn ang="0">
                  <a:pos x="7" y="24"/>
                </a:cxn>
              </a:cxnLst>
              <a:rect l="0" t="0" r="r" b="b"/>
              <a:pathLst>
                <a:path w="28" h="24">
                  <a:moveTo>
                    <a:pt x="7" y="24"/>
                  </a:moveTo>
                  <a:cubicBezTo>
                    <a:pt x="14" y="19"/>
                    <a:pt x="21" y="14"/>
                    <a:pt x="28" y="10"/>
                  </a:cubicBezTo>
                  <a:cubicBezTo>
                    <a:pt x="23" y="0"/>
                    <a:pt x="23" y="0"/>
                    <a:pt x="23" y="0"/>
                  </a:cubicBezTo>
                  <a:cubicBezTo>
                    <a:pt x="15" y="5"/>
                    <a:pt x="7" y="10"/>
                    <a:pt x="0" y="16"/>
                  </a:cubicBezTo>
                  <a:lnTo>
                    <a:pt x="7" y="24"/>
                  </a:ln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50" name="Freeform 35"/>
            <p:cNvSpPr>
              <a:spLocks/>
            </p:cNvSpPr>
            <p:nvPr userDrawn="1"/>
          </p:nvSpPr>
          <p:spPr bwMode="gray">
            <a:xfrm>
              <a:off x="1764" y="1581"/>
              <a:ext cx="9" cy="20"/>
            </a:xfrm>
            <a:custGeom>
              <a:avLst/>
              <a:gdLst/>
              <a:ahLst/>
              <a:cxnLst>
                <a:cxn ang="0">
                  <a:pos x="0" y="2"/>
                </a:cxn>
                <a:cxn ang="0">
                  <a:pos x="2" y="28"/>
                </a:cxn>
                <a:cxn ang="0">
                  <a:pos x="13" y="27"/>
                </a:cxn>
                <a:cxn ang="0">
                  <a:pos x="10" y="0"/>
                </a:cxn>
                <a:cxn ang="0">
                  <a:pos x="0" y="2"/>
                </a:cxn>
              </a:cxnLst>
              <a:rect l="0" t="0" r="r" b="b"/>
              <a:pathLst>
                <a:path w="13" h="28">
                  <a:moveTo>
                    <a:pt x="0" y="2"/>
                  </a:moveTo>
                  <a:cubicBezTo>
                    <a:pt x="1" y="10"/>
                    <a:pt x="2" y="19"/>
                    <a:pt x="2" y="28"/>
                  </a:cubicBezTo>
                  <a:cubicBezTo>
                    <a:pt x="13" y="27"/>
                    <a:pt x="13" y="27"/>
                    <a:pt x="13" y="27"/>
                  </a:cubicBezTo>
                  <a:cubicBezTo>
                    <a:pt x="13" y="18"/>
                    <a:pt x="12" y="9"/>
                    <a:pt x="10" y="0"/>
                  </a:cubicBezTo>
                  <a:lnTo>
                    <a:pt x="0" y="2"/>
                  </a:ln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51" name="Freeform 36"/>
            <p:cNvSpPr>
              <a:spLocks/>
            </p:cNvSpPr>
            <p:nvPr userDrawn="1"/>
          </p:nvSpPr>
          <p:spPr bwMode="gray">
            <a:xfrm>
              <a:off x="1726" y="1677"/>
              <a:ext cx="19" cy="18"/>
            </a:xfrm>
            <a:custGeom>
              <a:avLst/>
              <a:gdLst/>
              <a:ahLst/>
              <a:cxnLst>
                <a:cxn ang="0">
                  <a:pos x="0" y="18"/>
                </a:cxn>
                <a:cxn ang="0">
                  <a:pos x="7" y="26"/>
                </a:cxn>
                <a:cxn ang="0">
                  <a:pos x="26" y="6"/>
                </a:cxn>
                <a:cxn ang="0">
                  <a:pos x="18" y="0"/>
                </a:cxn>
                <a:cxn ang="0">
                  <a:pos x="0" y="18"/>
                </a:cxn>
              </a:cxnLst>
              <a:rect l="0" t="0" r="r" b="b"/>
              <a:pathLst>
                <a:path w="26" h="26">
                  <a:moveTo>
                    <a:pt x="0" y="18"/>
                  </a:moveTo>
                  <a:cubicBezTo>
                    <a:pt x="7" y="26"/>
                    <a:pt x="7" y="26"/>
                    <a:pt x="7" y="26"/>
                  </a:cubicBezTo>
                  <a:cubicBezTo>
                    <a:pt x="14" y="20"/>
                    <a:pt x="20" y="13"/>
                    <a:pt x="26" y="6"/>
                  </a:cubicBezTo>
                  <a:cubicBezTo>
                    <a:pt x="18" y="0"/>
                    <a:pt x="18" y="0"/>
                    <a:pt x="18" y="0"/>
                  </a:cubicBezTo>
                  <a:cubicBezTo>
                    <a:pt x="13" y="6"/>
                    <a:pt x="7" y="12"/>
                    <a:pt x="0" y="18"/>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grpSp>
      <p:sp>
        <p:nvSpPr>
          <p:cNvPr id="52" name="Footer Placeholder 4"/>
          <p:cNvSpPr txBox="1">
            <a:spLocks/>
          </p:cNvSpPr>
          <p:nvPr userDrawn="1"/>
        </p:nvSpPr>
        <p:spPr>
          <a:xfrm>
            <a:off x="8686800" y="6457950"/>
            <a:ext cx="457200" cy="381000"/>
          </a:xfrm>
          <a:prstGeom prst="rect">
            <a:avLst/>
          </a:prstGeom>
        </p:spPr>
        <p:txBody>
          <a:bodyPr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A531191A-576B-4DAF-AE97-9E7EBE0E42DA}"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
        <p:nvSpPr>
          <p:cNvPr id="53" name="Title 1"/>
          <p:cNvSpPr>
            <a:spLocks noGrp="1"/>
          </p:cNvSpPr>
          <p:nvPr>
            <p:ph type="ctrTitle"/>
          </p:nvPr>
        </p:nvSpPr>
        <p:spPr bwMode="white">
          <a:xfrm>
            <a:off x="2466976" y="3352800"/>
            <a:ext cx="5588000" cy="812800"/>
          </a:xfrm>
        </p:spPr>
        <p:txBody>
          <a:bodyPr>
            <a:noAutofit/>
          </a:bodyPr>
          <a:lstStyle>
            <a:lvl1pPr algn="l">
              <a:lnSpc>
                <a:spcPct val="95000"/>
              </a:lnSpc>
              <a:defRPr sz="2500" baseline="0">
                <a:solidFill>
                  <a:schemeClr val="bg1"/>
                </a:solidFill>
              </a:defRPr>
            </a:lvl1pPr>
          </a:lstStyle>
          <a:p>
            <a:r>
              <a:rPr lang="en-US" smtClean="0"/>
              <a:t>Click to edit Master title style</a:t>
            </a:r>
            <a:endParaRPr lang="en-US" dirty="0"/>
          </a:p>
        </p:txBody>
      </p:sp>
      <p:sp>
        <p:nvSpPr>
          <p:cNvPr id="54" name="Subtitle 2"/>
          <p:cNvSpPr>
            <a:spLocks noGrp="1"/>
          </p:cNvSpPr>
          <p:nvPr>
            <p:ph type="subTitle" idx="1"/>
          </p:nvPr>
        </p:nvSpPr>
        <p:spPr bwMode="white">
          <a:xfrm>
            <a:off x="2466976" y="4171950"/>
            <a:ext cx="5588001" cy="400050"/>
          </a:xfrm>
        </p:spPr>
        <p:txBody>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55" name="Text Placeholder 54"/>
          <p:cNvSpPr>
            <a:spLocks noGrp="1"/>
          </p:cNvSpPr>
          <p:nvPr>
            <p:ph type="body" sz="quarter" idx="13"/>
          </p:nvPr>
        </p:nvSpPr>
        <p:spPr bwMode="white">
          <a:xfrm>
            <a:off x="2466975" y="4833938"/>
            <a:ext cx="5588000" cy="1033462"/>
          </a:xfrm>
        </p:spPr>
        <p:txBody>
          <a:bodyPr/>
          <a:lstStyle>
            <a:lvl1pPr marL="0" indent="0" algn="l" defTabSz="914400" rtl="0" eaLnBrk="1" latinLnBrk="0" hangingPunct="1">
              <a:lnSpc>
                <a:spcPct val="90000"/>
              </a:lnSpc>
              <a:spcBef>
                <a:spcPct val="20000"/>
              </a:spcBef>
              <a:buClr>
                <a:schemeClr val="accent4"/>
              </a:buClr>
              <a:buFont typeface="Arial" pitchFamily="34" charset="0"/>
              <a:buNone/>
              <a:defRPr kumimoji="0" lang="en-US" sz="1600" b="0" i="0" u="none" strike="noStrike" kern="1200" cap="none" spc="0" normalizeH="0" baseline="0" noProof="0" dirty="0" smtClean="0">
                <a:ln>
                  <a:noFill/>
                </a:ln>
                <a:solidFill>
                  <a:schemeClr val="bg1"/>
                </a:solidFill>
                <a:effectLst/>
                <a:uLnTx/>
                <a:uFillTx/>
                <a:latin typeface="+mn-lt"/>
                <a:ea typeface="+mn-ea"/>
                <a:cs typeface="+mn-cs"/>
              </a:defRPr>
            </a:lvl1pPr>
            <a:lvl2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2pPr>
            <a:lvl3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3pPr>
            <a:lvl4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4pPr>
            <a:lvl5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5pPr>
          </a:lstStyle>
          <a:p>
            <a:pPr lvl="0"/>
            <a:r>
              <a:rPr lang="en-US" smtClean="0"/>
              <a:t>Click to edit Master text styles</a:t>
            </a:r>
          </a:p>
        </p:txBody>
      </p:sp>
      <p:sp>
        <p:nvSpPr>
          <p:cNvPr id="56" name="Date Placeholder 3"/>
          <p:cNvSpPr>
            <a:spLocks noGrp="1"/>
          </p:cNvSpPr>
          <p:nvPr>
            <p:ph type="dt" sz="half" idx="14"/>
          </p:nvPr>
        </p:nvSpPr>
        <p:spPr>
          <a:xfrm>
            <a:off x="3505202" y="6569079"/>
            <a:ext cx="2133600" cy="269875"/>
          </a:xfrm>
          <a:prstGeom prst="rect">
            <a:avLst/>
          </a:prstGeom>
        </p:spPr>
        <p:txBody>
          <a:bodyPr/>
          <a:lstStyle>
            <a:lvl1pPr algn="ctr">
              <a:defRPr smtClean="0"/>
            </a:lvl1pPr>
          </a:lstStyle>
          <a:p>
            <a:pPr defTabSz="820583">
              <a:defRPr/>
            </a:pPr>
            <a:fld id="{18A82B4F-9F93-4325-9B63-21192EA0C5A5}" type="datetime1">
              <a:rPr lang="en-US" sz="1600">
                <a:solidFill>
                  <a:srgbClr val="000000"/>
                </a:solidFill>
              </a:rPr>
              <a:pPr defTabSz="820583">
                <a:defRPr/>
              </a:pPr>
              <a:t>8/8/2016</a:t>
            </a:fld>
            <a:endParaRPr lang="en-US" sz="1600" dirty="0">
              <a:solidFill>
                <a:srgbClr val="000000"/>
              </a:solidFill>
            </a:endParaRPr>
          </a:p>
        </p:txBody>
      </p:sp>
    </p:spTree>
    <p:extLst>
      <p:ext uri="{BB962C8B-B14F-4D97-AF65-F5344CB8AC3E}">
        <p14:creationId xmlns:p14="http://schemas.microsoft.com/office/powerpoint/2010/main" val="3583410535"/>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ection Layout">
    <p:spTree>
      <p:nvGrpSpPr>
        <p:cNvPr id="1" name=""/>
        <p:cNvGrpSpPr/>
        <p:nvPr/>
      </p:nvGrpSpPr>
      <p:grpSpPr>
        <a:xfrm>
          <a:off x="0" y="0"/>
          <a:ext cx="0" cy="0"/>
          <a:chOff x="0" y="0"/>
          <a:chExt cx="0" cy="0"/>
        </a:xfrm>
      </p:grpSpPr>
      <p:pic>
        <p:nvPicPr>
          <p:cNvPr id="18" name="Picture 17" descr="white_arc.png"/>
          <p:cNvPicPr>
            <a:picLocks noChangeAspect="1"/>
          </p:cNvPicPr>
          <p:nvPr userDrawn="1"/>
        </p:nvPicPr>
        <p:blipFill>
          <a:blip r:embed="rId2" cstate="print"/>
          <a:srcRect b="54727"/>
          <a:stretch>
            <a:fillRect/>
          </a:stretch>
        </p:blipFill>
        <p:spPr>
          <a:xfrm>
            <a:off x="0" y="5918579"/>
            <a:ext cx="9144000" cy="485396"/>
          </a:xfrm>
          <a:prstGeom prst="rect">
            <a:avLst/>
          </a:prstGeom>
          <a:noFill/>
        </p:spPr>
      </p:pic>
      <p:pic>
        <p:nvPicPr>
          <p:cNvPr id="19" name="Picture 18" descr="white_arrows.png"/>
          <p:cNvPicPr>
            <a:picLocks noChangeAspect="1"/>
          </p:cNvPicPr>
          <p:nvPr userDrawn="1"/>
        </p:nvPicPr>
        <p:blipFill>
          <a:blip r:embed="rId3" cstate="print"/>
          <a:srcRect b="6461"/>
          <a:stretch>
            <a:fillRect/>
          </a:stretch>
        </p:blipFill>
        <p:spPr>
          <a:xfrm>
            <a:off x="6676421" y="5296582"/>
            <a:ext cx="1535708" cy="1075453"/>
          </a:xfrm>
          <a:prstGeom prst="rect">
            <a:avLst/>
          </a:prstGeom>
          <a:noFill/>
        </p:spPr>
      </p:pic>
      <p:sp>
        <p:nvSpPr>
          <p:cNvPr id="9" name="Rectangle 8"/>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0583">
              <a:defRPr/>
            </a:pPr>
            <a:endParaRPr lang="en-US" sz="1600" dirty="0">
              <a:solidFill>
                <a:prstClr val="white"/>
              </a:solidFill>
            </a:endParaRPr>
          </a:p>
        </p:txBody>
      </p:sp>
      <p:grpSp>
        <p:nvGrpSpPr>
          <p:cNvPr id="10" name="Group 44"/>
          <p:cNvGrpSpPr>
            <a:grpSpLocks/>
          </p:cNvGrpSpPr>
          <p:nvPr userDrawn="1"/>
        </p:nvGrpSpPr>
        <p:grpSpPr bwMode="auto">
          <a:xfrm>
            <a:off x="0" y="5497517"/>
            <a:ext cx="9144000" cy="1374775"/>
            <a:chOff x="0" y="5497116"/>
            <a:chExt cx="9144000" cy="1375874"/>
          </a:xfrm>
        </p:grpSpPr>
        <p:sp>
          <p:nvSpPr>
            <p:cNvPr id="11" name="Freeform 10"/>
            <p:cNvSpPr>
              <a:spLocks/>
            </p:cNvSpPr>
            <p:nvPr userDrawn="1"/>
          </p:nvSpPr>
          <p:spPr bwMode="white">
            <a:xfrm>
              <a:off x="0" y="6165987"/>
              <a:ext cx="9144000" cy="707003"/>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a:lstStyle/>
            <a:p>
              <a:pPr defTabSz="820583">
                <a:defRPr/>
              </a:pPr>
              <a:endParaRPr lang="en-US" sz="1600">
                <a:solidFill>
                  <a:srgbClr val="000000"/>
                </a:solidFill>
              </a:endParaRPr>
            </a:p>
          </p:txBody>
        </p:sp>
        <p:grpSp>
          <p:nvGrpSpPr>
            <p:cNvPr id="12" name="Group 8"/>
            <p:cNvGrpSpPr>
              <a:grpSpLocks noChangeAspect="1"/>
            </p:cNvGrpSpPr>
            <p:nvPr userDrawn="1"/>
          </p:nvGrpSpPr>
          <p:grpSpPr bwMode="white">
            <a:xfrm>
              <a:off x="7209614" y="5497116"/>
              <a:ext cx="1374905" cy="1027509"/>
              <a:chOff x="5198" y="2352"/>
              <a:chExt cx="562" cy="420"/>
            </a:xfrm>
            <a:solidFill>
              <a:schemeClr val="bg1"/>
            </a:solidFill>
          </p:grpSpPr>
          <p:sp>
            <p:nvSpPr>
              <p:cNvPr id="13" name="Freeform 9"/>
              <p:cNvSpPr>
                <a:spLocks/>
              </p:cNvSpPr>
              <p:nvPr/>
            </p:nvSpPr>
            <p:spPr bwMode="white">
              <a:xfrm>
                <a:off x="5471"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a:lstStyle/>
              <a:p>
                <a:pPr defTabSz="820583">
                  <a:defRPr/>
                </a:pPr>
                <a:endParaRPr lang="en-US" sz="1600">
                  <a:solidFill>
                    <a:srgbClr val="000000"/>
                  </a:solidFill>
                </a:endParaRPr>
              </a:p>
            </p:txBody>
          </p:sp>
          <p:sp>
            <p:nvSpPr>
              <p:cNvPr id="14" name="Freeform 10"/>
              <p:cNvSpPr>
                <a:spLocks/>
              </p:cNvSpPr>
              <p:nvPr/>
            </p:nvSpPr>
            <p:spPr bwMode="white">
              <a:xfrm>
                <a:off x="5198"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a:lstStyle/>
              <a:p>
                <a:pPr defTabSz="820583">
                  <a:defRPr/>
                </a:pPr>
                <a:endParaRPr lang="en-US" sz="1600">
                  <a:solidFill>
                    <a:srgbClr val="000000"/>
                  </a:solidFill>
                </a:endParaRPr>
              </a:p>
            </p:txBody>
          </p:sp>
        </p:grpSp>
      </p:grpSp>
      <p:pic>
        <p:nvPicPr>
          <p:cNvPr id="15" name="Picture 6" descr="http://esidepartments/sites/DEP169/Documents/Data%20Classification/12-1272%20Security%20Policy%20Classification%20Confidential.png"/>
          <p:cNvPicPr>
            <a:picLocks noChangeAspect="1" noChangeArrowheads="1"/>
          </p:cNvPicPr>
          <p:nvPr userDrawn="1"/>
        </p:nvPicPr>
        <p:blipFill>
          <a:blip r:embed="rId4" cstate="print"/>
          <a:srcRect/>
          <a:stretch>
            <a:fillRect/>
          </a:stretch>
        </p:blipFill>
        <p:spPr bwMode="auto">
          <a:xfrm>
            <a:off x="95252" y="6537325"/>
            <a:ext cx="266700" cy="247650"/>
          </a:xfrm>
          <a:prstGeom prst="rect">
            <a:avLst/>
          </a:prstGeom>
          <a:noFill/>
          <a:ln w="9525">
            <a:noFill/>
            <a:miter lim="800000"/>
            <a:headEnd/>
            <a:tailEnd/>
          </a:ln>
        </p:spPr>
      </p:pic>
      <p:sp>
        <p:nvSpPr>
          <p:cNvPr id="16" name="TextBox 15"/>
          <p:cNvSpPr txBox="1"/>
          <p:nvPr userDrawn="1"/>
        </p:nvSpPr>
        <p:spPr>
          <a:xfrm>
            <a:off x="457201" y="6567488"/>
            <a:ext cx="3352800" cy="290512"/>
          </a:xfrm>
          <a:prstGeom prst="rect">
            <a:avLst/>
          </a:prstGeom>
          <a:noFill/>
        </p:spPr>
        <p:txBody>
          <a:bodyPr lIns="0" tIns="0" rIns="0" bIns="0"/>
          <a:lstStyle/>
          <a:p>
            <a:pPr defTabSz="820583">
              <a:defRPr/>
            </a:pPr>
            <a:r>
              <a:rPr lang="en-US" sz="800" dirty="0">
                <a:solidFill>
                  <a:srgbClr val="000000">
                    <a:lumMod val="50000"/>
                    <a:lumOff val="50000"/>
                  </a:srgbClr>
                </a:solidFill>
                <a:latin typeface="Franklin Gothic Medium"/>
              </a:rPr>
              <a:t>Confidential and Proprietary Information</a:t>
            </a:r>
            <a:endParaRPr lang="en-US" sz="800" b="1" dirty="0">
              <a:solidFill>
                <a:srgbClr val="000000">
                  <a:lumMod val="50000"/>
                  <a:lumOff val="50000"/>
                </a:srgbClr>
              </a:solidFill>
              <a:latin typeface="Franklin Gothic Medium"/>
            </a:endParaRPr>
          </a:p>
          <a:p>
            <a:pPr defTabSz="820583">
              <a:defRPr/>
            </a:pPr>
            <a:r>
              <a:rPr lang="en-US" sz="700" dirty="0">
                <a:solidFill>
                  <a:srgbClr val="000000">
                    <a:lumMod val="50000"/>
                    <a:lumOff val="50000"/>
                  </a:srgbClr>
                </a:solidFill>
              </a:rPr>
              <a:t>© 2014 Express Scripts Holding Company. All Rights Reserved.</a:t>
            </a:r>
          </a:p>
        </p:txBody>
      </p:sp>
      <p:sp>
        <p:nvSpPr>
          <p:cNvPr id="46" name="Footer Placeholder 4"/>
          <p:cNvSpPr txBox="1">
            <a:spLocks/>
          </p:cNvSpPr>
          <p:nvPr userDrawn="1"/>
        </p:nvSpPr>
        <p:spPr>
          <a:xfrm>
            <a:off x="8686800" y="6457950"/>
            <a:ext cx="457200" cy="381000"/>
          </a:xfrm>
          <a:prstGeom prst="rect">
            <a:avLst/>
          </a:prstGeom>
        </p:spPr>
        <p:txBody>
          <a:bodyPr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9EDB1A91-5796-4622-8125-1D0F926031E0}"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
        <p:nvSpPr>
          <p:cNvPr id="47" name="Title 1"/>
          <p:cNvSpPr>
            <a:spLocks noGrp="1"/>
          </p:cNvSpPr>
          <p:nvPr>
            <p:ph type="ctrTitle"/>
          </p:nvPr>
        </p:nvSpPr>
        <p:spPr bwMode="black">
          <a:xfrm>
            <a:off x="2466976" y="3276600"/>
            <a:ext cx="5588000" cy="812800"/>
          </a:xfrm>
        </p:spPr>
        <p:txBody>
          <a:bodyPr>
            <a:noAutofit/>
          </a:bodyPr>
          <a:lstStyle>
            <a:lvl1pPr algn="l">
              <a:lnSpc>
                <a:spcPct val="95000"/>
              </a:lnSpc>
              <a:defRPr sz="2500" baseline="0">
                <a:solidFill>
                  <a:schemeClr val="bg1"/>
                </a:solidFill>
              </a:defRPr>
            </a:lvl1pPr>
          </a:lstStyle>
          <a:p>
            <a:r>
              <a:rPr lang="en-US" smtClean="0"/>
              <a:t>Click to edit Master title style</a:t>
            </a:r>
            <a:endParaRPr lang="en-US" dirty="0"/>
          </a:p>
        </p:txBody>
      </p:sp>
      <p:sp>
        <p:nvSpPr>
          <p:cNvPr id="48" name="Subtitle 2"/>
          <p:cNvSpPr>
            <a:spLocks noGrp="1"/>
          </p:cNvSpPr>
          <p:nvPr>
            <p:ph type="subTitle" idx="1"/>
          </p:nvPr>
        </p:nvSpPr>
        <p:spPr bwMode="black">
          <a:xfrm>
            <a:off x="2466976" y="4095750"/>
            <a:ext cx="5588001" cy="400050"/>
          </a:xfrm>
        </p:spPr>
        <p:txBody>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49" name="Date Placeholder 3"/>
          <p:cNvSpPr>
            <a:spLocks noGrp="1"/>
          </p:cNvSpPr>
          <p:nvPr>
            <p:ph type="dt" sz="half" idx="14"/>
          </p:nvPr>
        </p:nvSpPr>
        <p:spPr>
          <a:xfrm>
            <a:off x="3505202" y="6569079"/>
            <a:ext cx="2133600" cy="269875"/>
          </a:xfrm>
          <a:prstGeom prst="rect">
            <a:avLst/>
          </a:prstGeom>
        </p:spPr>
        <p:txBody>
          <a:bodyPr/>
          <a:lstStyle>
            <a:lvl1pPr algn="ctr">
              <a:defRPr smtClean="0"/>
            </a:lvl1pPr>
          </a:lstStyle>
          <a:p>
            <a:pPr defTabSz="820583">
              <a:defRPr/>
            </a:pPr>
            <a:fld id="{D9470FA9-46FF-44FB-BE46-0C5523709CE6}" type="datetime1">
              <a:rPr lang="en-US" sz="1600">
                <a:solidFill>
                  <a:srgbClr val="000000"/>
                </a:solidFill>
              </a:rPr>
              <a:pPr defTabSz="820583">
                <a:defRPr/>
              </a:pPr>
              <a:t>8/8/2016</a:t>
            </a:fld>
            <a:endParaRPr lang="en-US" sz="1600">
              <a:solidFill>
                <a:srgbClr val="000000"/>
              </a:solidFill>
            </a:endParaRPr>
          </a:p>
        </p:txBody>
      </p:sp>
      <p:grpSp>
        <p:nvGrpSpPr>
          <p:cNvPr id="50" name="Group 13"/>
          <p:cNvGrpSpPr>
            <a:grpSpLocks noChangeAspect="1"/>
          </p:cNvGrpSpPr>
          <p:nvPr userDrawn="1"/>
        </p:nvGrpSpPr>
        <p:grpSpPr bwMode="auto">
          <a:xfrm>
            <a:off x="2460627" y="5495548"/>
            <a:ext cx="1682496" cy="382005"/>
            <a:chOff x="1550" y="1396"/>
            <a:chExt cx="1405" cy="319"/>
          </a:xfrm>
        </p:grpSpPr>
        <p:sp>
          <p:nvSpPr>
            <p:cNvPr id="51" name="Oval 14"/>
            <p:cNvSpPr>
              <a:spLocks noChangeArrowheads="1"/>
            </p:cNvSpPr>
            <p:nvPr userDrawn="1"/>
          </p:nvSpPr>
          <p:spPr bwMode="gray">
            <a:xfrm>
              <a:off x="1556" y="1402"/>
              <a:ext cx="305" cy="307"/>
            </a:xfrm>
            <a:prstGeom prst="ellipse">
              <a:avLst/>
            </a:prstGeom>
            <a:solidFill>
              <a:schemeClr val="accent1"/>
            </a:solidFill>
            <a:ln w="9525">
              <a:noFill/>
              <a:round/>
              <a:headEnd/>
              <a:tailEnd/>
            </a:ln>
          </p:spPr>
          <p:txBody>
            <a:bodyPr/>
            <a:lstStyle/>
            <a:p>
              <a:pPr defTabSz="820583">
                <a:defRPr/>
              </a:pPr>
              <a:endParaRPr lang="en-US" sz="1600">
                <a:solidFill>
                  <a:srgbClr val="000000"/>
                </a:solidFill>
              </a:endParaRPr>
            </a:p>
          </p:txBody>
        </p:sp>
        <p:sp>
          <p:nvSpPr>
            <p:cNvPr id="52" name="Freeform 15"/>
            <p:cNvSpPr>
              <a:spLocks/>
            </p:cNvSpPr>
            <p:nvPr userDrawn="1"/>
          </p:nvSpPr>
          <p:spPr bwMode="gray">
            <a:xfrm>
              <a:off x="1915" y="1510"/>
              <a:ext cx="40" cy="72"/>
            </a:xfrm>
            <a:custGeom>
              <a:avLst/>
              <a:gdLst/>
              <a:ahLst/>
              <a:cxnLst>
                <a:cxn ang="0">
                  <a:pos x="0" y="72"/>
                </a:cxn>
                <a:cxn ang="0">
                  <a:pos x="0" y="0"/>
                </a:cxn>
                <a:cxn ang="0">
                  <a:pos x="40" y="0"/>
                </a:cxn>
                <a:cxn ang="0">
                  <a:pos x="38" y="10"/>
                </a:cxn>
                <a:cxn ang="0">
                  <a:pos x="12" y="10"/>
                </a:cxn>
                <a:cxn ang="0">
                  <a:pos x="12" y="29"/>
                </a:cxn>
                <a:cxn ang="0">
                  <a:pos x="34" y="29"/>
                </a:cxn>
                <a:cxn ang="0">
                  <a:pos x="34" y="39"/>
                </a:cxn>
                <a:cxn ang="0">
                  <a:pos x="12" y="39"/>
                </a:cxn>
                <a:cxn ang="0">
                  <a:pos x="12" y="62"/>
                </a:cxn>
                <a:cxn ang="0">
                  <a:pos x="40" y="62"/>
                </a:cxn>
                <a:cxn ang="0">
                  <a:pos x="40" y="72"/>
                </a:cxn>
                <a:cxn ang="0">
                  <a:pos x="0" y="72"/>
                </a:cxn>
              </a:cxnLst>
              <a:rect l="0" t="0" r="r" b="b"/>
              <a:pathLst>
                <a:path w="40" h="72">
                  <a:moveTo>
                    <a:pt x="0" y="72"/>
                  </a:moveTo>
                  <a:lnTo>
                    <a:pt x="0" y="0"/>
                  </a:lnTo>
                  <a:lnTo>
                    <a:pt x="40" y="0"/>
                  </a:lnTo>
                  <a:lnTo>
                    <a:pt x="38" y="10"/>
                  </a:lnTo>
                  <a:lnTo>
                    <a:pt x="12" y="10"/>
                  </a:lnTo>
                  <a:lnTo>
                    <a:pt x="12" y="29"/>
                  </a:lnTo>
                  <a:lnTo>
                    <a:pt x="34" y="29"/>
                  </a:lnTo>
                  <a:lnTo>
                    <a:pt x="34" y="39"/>
                  </a:lnTo>
                  <a:lnTo>
                    <a:pt x="12" y="39"/>
                  </a:lnTo>
                  <a:lnTo>
                    <a:pt x="12" y="62"/>
                  </a:lnTo>
                  <a:lnTo>
                    <a:pt x="40" y="62"/>
                  </a:lnTo>
                  <a:lnTo>
                    <a:pt x="40" y="72"/>
                  </a:lnTo>
                  <a:lnTo>
                    <a:pt x="0" y="72"/>
                  </a:ln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53" name="Freeform 16"/>
            <p:cNvSpPr>
              <a:spLocks/>
            </p:cNvSpPr>
            <p:nvPr userDrawn="1"/>
          </p:nvSpPr>
          <p:spPr bwMode="gray">
            <a:xfrm>
              <a:off x="1973" y="1510"/>
              <a:ext cx="58" cy="72"/>
            </a:xfrm>
            <a:custGeom>
              <a:avLst/>
              <a:gdLst/>
              <a:ahLst/>
              <a:cxnLst>
                <a:cxn ang="0">
                  <a:pos x="43" y="72"/>
                </a:cxn>
                <a:cxn ang="0">
                  <a:pos x="29" y="43"/>
                </a:cxn>
                <a:cxn ang="0">
                  <a:pos x="14" y="72"/>
                </a:cxn>
                <a:cxn ang="0">
                  <a:pos x="0" y="72"/>
                </a:cxn>
                <a:cxn ang="0">
                  <a:pos x="22" y="33"/>
                </a:cxn>
                <a:cxn ang="0">
                  <a:pos x="2" y="0"/>
                </a:cxn>
                <a:cxn ang="0">
                  <a:pos x="17" y="0"/>
                </a:cxn>
                <a:cxn ang="0">
                  <a:pos x="28" y="22"/>
                </a:cxn>
                <a:cxn ang="0">
                  <a:pos x="39" y="0"/>
                </a:cxn>
                <a:cxn ang="0">
                  <a:pos x="53" y="0"/>
                </a:cxn>
                <a:cxn ang="0">
                  <a:pos x="35" y="33"/>
                </a:cxn>
                <a:cxn ang="0">
                  <a:pos x="58" y="72"/>
                </a:cxn>
                <a:cxn ang="0">
                  <a:pos x="43" y="72"/>
                </a:cxn>
              </a:cxnLst>
              <a:rect l="0" t="0" r="r" b="b"/>
              <a:pathLst>
                <a:path w="58" h="72">
                  <a:moveTo>
                    <a:pt x="43" y="72"/>
                  </a:moveTo>
                  <a:lnTo>
                    <a:pt x="29" y="43"/>
                  </a:lnTo>
                  <a:lnTo>
                    <a:pt x="14" y="72"/>
                  </a:lnTo>
                  <a:lnTo>
                    <a:pt x="0" y="72"/>
                  </a:lnTo>
                  <a:lnTo>
                    <a:pt x="22" y="33"/>
                  </a:lnTo>
                  <a:lnTo>
                    <a:pt x="2" y="0"/>
                  </a:lnTo>
                  <a:lnTo>
                    <a:pt x="17" y="0"/>
                  </a:lnTo>
                  <a:lnTo>
                    <a:pt x="28" y="22"/>
                  </a:lnTo>
                  <a:lnTo>
                    <a:pt x="39" y="0"/>
                  </a:lnTo>
                  <a:lnTo>
                    <a:pt x="53" y="0"/>
                  </a:lnTo>
                  <a:lnTo>
                    <a:pt x="35" y="33"/>
                  </a:lnTo>
                  <a:lnTo>
                    <a:pt x="58" y="72"/>
                  </a:lnTo>
                  <a:lnTo>
                    <a:pt x="43" y="72"/>
                  </a:ln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54" name="Freeform 17"/>
            <p:cNvSpPr>
              <a:spLocks noEditPoints="1"/>
            </p:cNvSpPr>
            <p:nvPr userDrawn="1"/>
          </p:nvSpPr>
          <p:spPr bwMode="gray">
            <a:xfrm>
              <a:off x="2053" y="1510"/>
              <a:ext cx="47" cy="72"/>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7"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55" name="Freeform 18"/>
            <p:cNvSpPr>
              <a:spLocks noEditPoints="1"/>
            </p:cNvSpPr>
            <p:nvPr userDrawn="1"/>
          </p:nvSpPr>
          <p:spPr bwMode="gray">
            <a:xfrm>
              <a:off x="2125" y="1510"/>
              <a:ext cx="50" cy="72"/>
            </a:xfrm>
            <a:custGeom>
              <a:avLst/>
              <a:gdLst/>
              <a:ahLst/>
              <a:cxnLst>
                <a:cxn ang="0">
                  <a:pos x="50" y="101"/>
                </a:cxn>
                <a:cxn ang="0">
                  <a:pos x="41" y="86"/>
                </a:cxn>
                <a:cxn ang="0">
                  <a:pos x="24" y="60"/>
                </a:cxn>
                <a:cxn ang="0">
                  <a:pos x="17" y="57"/>
                </a:cxn>
                <a:cxn ang="0">
                  <a:pos x="17" y="101"/>
                </a:cxn>
                <a:cxn ang="0">
                  <a:pos x="0" y="101"/>
                </a:cxn>
                <a:cxn ang="0">
                  <a:pos x="0" y="0"/>
                </a:cxn>
                <a:cxn ang="0">
                  <a:pos x="31" y="0"/>
                </a:cxn>
                <a:cxn ang="0">
                  <a:pos x="64" y="29"/>
                </a:cxn>
                <a:cxn ang="0">
                  <a:pos x="39" y="57"/>
                </a:cxn>
                <a:cxn ang="0">
                  <a:pos x="55" y="77"/>
                </a:cxn>
                <a:cxn ang="0">
                  <a:pos x="70" y="101"/>
                </a:cxn>
                <a:cxn ang="0">
                  <a:pos x="50" y="101"/>
                </a:cxn>
                <a:cxn ang="0">
                  <a:pos x="26" y="13"/>
                </a:cxn>
                <a:cxn ang="0">
                  <a:pos x="17" y="13"/>
                </a:cxn>
                <a:cxn ang="0">
                  <a:pos x="17" y="46"/>
                </a:cxn>
                <a:cxn ang="0">
                  <a:pos x="26" y="46"/>
                </a:cxn>
                <a:cxn ang="0">
                  <a:pos x="42" y="41"/>
                </a:cxn>
                <a:cxn ang="0">
                  <a:pos x="47" y="29"/>
                </a:cxn>
                <a:cxn ang="0">
                  <a:pos x="26" y="13"/>
                </a:cxn>
              </a:cxnLst>
              <a:rect l="0" t="0" r="r" b="b"/>
              <a:pathLst>
                <a:path w="70" h="101">
                  <a:moveTo>
                    <a:pt x="50" y="101"/>
                  </a:moveTo>
                  <a:cubicBezTo>
                    <a:pt x="41" y="86"/>
                    <a:pt x="41" y="86"/>
                    <a:pt x="41" y="86"/>
                  </a:cubicBezTo>
                  <a:cubicBezTo>
                    <a:pt x="34" y="73"/>
                    <a:pt x="29" y="66"/>
                    <a:pt x="24" y="60"/>
                  </a:cubicBezTo>
                  <a:cubicBezTo>
                    <a:pt x="22"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3" y="59"/>
                    <a:pt x="50" y="68"/>
                    <a:pt x="55" y="77"/>
                  </a:cubicBezTo>
                  <a:cubicBezTo>
                    <a:pt x="70" y="101"/>
                    <a:pt x="70" y="101"/>
                    <a:pt x="70" y="101"/>
                  </a:cubicBezTo>
                  <a:lnTo>
                    <a:pt x="50" y="101"/>
                  </a:lnTo>
                  <a:close/>
                  <a:moveTo>
                    <a:pt x="26" y="13"/>
                  </a:moveTo>
                  <a:cubicBezTo>
                    <a:pt x="17" y="13"/>
                    <a:pt x="17" y="13"/>
                    <a:pt x="17" y="13"/>
                  </a:cubicBezTo>
                  <a:cubicBezTo>
                    <a:pt x="17" y="46"/>
                    <a:pt x="17" y="46"/>
                    <a:pt x="17" y="46"/>
                  </a:cubicBezTo>
                  <a:cubicBezTo>
                    <a:pt x="26" y="46"/>
                    <a:pt x="26" y="46"/>
                    <a:pt x="26" y="46"/>
                  </a:cubicBezTo>
                  <a:cubicBezTo>
                    <a:pt x="35" y="46"/>
                    <a:pt x="39" y="44"/>
                    <a:pt x="42" y="41"/>
                  </a:cubicBezTo>
                  <a:cubicBezTo>
                    <a:pt x="45" y="38"/>
                    <a:pt x="47" y="34"/>
                    <a:pt x="47" y="29"/>
                  </a:cubicBezTo>
                  <a:cubicBezTo>
                    <a:pt x="47" y="19"/>
                    <a:pt x="41" y="13"/>
                    <a:pt x="26" y="13"/>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56" name="Freeform 19"/>
            <p:cNvSpPr>
              <a:spLocks/>
            </p:cNvSpPr>
            <p:nvPr userDrawn="1"/>
          </p:nvSpPr>
          <p:spPr bwMode="gray">
            <a:xfrm>
              <a:off x="2201" y="1510"/>
              <a:ext cx="40" cy="72"/>
            </a:xfrm>
            <a:custGeom>
              <a:avLst/>
              <a:gdLst/>
              <a:ahLst/>
              <a:cxnLst>
                <a:cxn ang="0">
                  <a:pos x="0" y="72"/>
                </a:cxn>
                <a:cxn ang="0">
                  <a:pos x="0" y="0"/>
                </a:cxn>
                <a:cxn ang="0">
                  <a:pos x="39" y="0"/>
                </a:cxn>
                <a:cxn ang="0">
                  <a:pos x="37" y="10"/>
                </a:cxn>
                <a:cxn ang="0">
                  <a:pos x="11" y="10"/>
                </a:cxn>
                <a:cxn ang="0">
                  <a:pos x="11" y="29"/>
                </a:cxn>
                <a:cxn ang="0">
                  <a:pos x="33" y="29"/>
                </a:cxn>
                <a:cxn ang="0">
                  <a:pos x="33" y="39"/>
                </a:cxn>
                <a:cxn ang="0">
                  <a:pos x="11" y="39"/>
                </a:cxn>
                <a:cxn ang="0">
                  <a:pos x="11" y="62"/>
                </a:cxn>
                <a:cxn ang="0">
                  <a:pos x="40" y="62"/>
                </a:cxn>
                <a:cxn ang="0">
                  <a:pos x="40" y="72"/>
                </a:cxn>
                <a:cxn ang="0">
                  <a:pos x="0" y="72"/>
                </a:cxn>
              </a:cxnLst>
              <a:rect l="0" t="0" r="r" b="b"/>
              <a:pathLst>
                <a:path w="40" h="72">
                  <a:moveTo>
                    <a:pt x="0" y="72"/>
                  </a:moveTo>
                  <a:lnTo>
                    <a:pt x="0" y="0"/>
                  </a:lnTo>
                  <a:lnTo>
                    <a:pt x="39" y="0"/>
                  </a:lnTo>
                  <a:lnTo>
                    <a:pt x="37" y="10"/>
                  </a:lnTo>
                  <a:lnTo>
                    <a:pt x="11" y="10"/>
                  </a:lnTo>
                  <a:lnTo>
                    <a:pt x="11" y="29"/>
                  </a:lnTo>
                  <a:lnTo>
                    <a:pt x="33" y="29"/>
                  </a:lnTo>
                  <a:lnTo>
                    <a:pt x="33" y="39"/>
                  </a:lnTo>
                  <a:lnTo>
                    <a:pt x="11" y="39"/>
                  </a:lnTo>
                  <a:lnTo>
                    <a:pt x="11" y="62"/>
                  </a:lnTo>
                  <a:lnTo>
                    <a:pt x="40" y="62"/>
                  </a:lnTo>
                  <a:lnTo>
                    <a:pt x="40" y="72"/>
                  </a:lnTo>
                  <a:lnTo>
                    <a:pt x="0" y="72"/>
                  </a:ln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57" name="Freeform 20"/>
            <p:cNvSpPr>
              <a:spLocks/>
            </p:cNvSpPr>
            <p:nvPr userDrawn="1"/>
          </p:nvSpPr>
          <p:spPr bwMode="gray">
            <a:xfrm>
              <a:off x="2262" y="1509"/>
              <a:ext cx="52" cy="74"/>
            </a:xfrm>
            <a:custGeom>
              <a:avLst/>
              <a:gdLst/>
              <a:ahLst/>
              <a:cxnLst>
                <a:cxn ang="0">
                  <a:pos x="33" y="105"/>
                </a:cxn>
                <a:cxn ang="0">
                  <a:pos x="0" y="96"/>
                </a:cxn>
                <a:cxn ang="0">
                  <a:pos x="7" y="83"/>
                </a:cxn>
                <a:cxn ang="0">
                  <a:pos x="34" y="92"/>
                </a:cxn>
                <a:cxn ang="0">
                  <a:pos x="54" y="75"/>
                </a:cxn>
                <a:cxn ang="0">
                  <a:pos x="39" y="60"/>
                </a:cxn>
                <a:cxn ang="0">
                  <a:pos x="28" y="57"/>
                </a:cxn>
                <a:cxn ang="0">
                  <a:pos x="8" y="45"/>
                </a:cxn>
                <a:cxn ang="0">
                  <a:pos x="4" y="30"/>
                </a:cxn>
                <a:cxn ang="0">
                  <a:pos x="39" y="0"/>
                </a:cxn>
                <a:cxn ang="0">
                  <a:pos x="71" y="10"/>
                </a:cxn>
                <a:cxn ang="0">
                  <a:pos x="63" y="22"/>
                </a:cxn>
                <a:cxn ang="0">
                  <a:pos x="39" y="14"/>
                </a:cxn>
                <a:cxn ang="0">
                  <a:pos x="23" y="28"/>
                </a:cxn>
                <a:cxn ang="0">
                  <a:pos x="36" y="40"/>
                </a:cxn>
                <a:cxn ang="0">
                  <a:pos x="48" y="44"/>
                </a:cxn>
                <a:cxn ang="0">
                  <a:pos x="73" y="73"/>
                </a:cxn>
                <a:cxn ang="0">
                  <a:pos x="33" y="105"/>
                </a:cxn>
              </a:cxnLst>
              <a:rect l="0" t="0" r="r" b="b"/>
              <a:pathLst>
                <a:path w="73" h="105">
                  <a:moveTo>
                    <a:pt x="33"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49" y="63"/>
                    <a:pt x="39" y="60"/>
                  </a:cubicBezTo>
                  <a:cubicBezTo>
                    <a:pt x="28" y="57"/>
                    <a:pt x="28" y="57"/>
                    <a:pt x="28" y="57"/>
                  </a:cubicBezTo>
                  <a:cubicBezTo>
                    <a:pt x="19" y="55"/>
                    <a:pt x="12" y="51"/>
                    <a:pt x="8"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59" y="105"/>
                    <a:pt x="33" y="105"/>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58" name="Freeform 21"/>
            <p:cNvSpPr>
              <a:spLocks/>
            </p:cNvSpPr>
            <p:nvPr userDrawn="1"/>
          </p:nvSpPr>
          <p:spPr bwMode="gray">
            <a:xfrm>
              <a:off x="2336" y="1509"/>
              <a:ext cx="51" cy="74"/>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59" name="Freeform 22"/>
            <p:cNvSpPr>
              <a:spLocks/>
            </p:cNvSpPr>
            <p:nvPr userDrawn="1"/>
          </p:nvSpPr>
          <p:spPr bwMode="gray">
            <a:xfrm>
              <a:off x="2449" y="1509"/>
              <a:ext cx="51" cy="74"/>
            </a:xfrm>
            <a:custGeom>
              <a:avLst/>
              <a:gdLst/>
              <a:ahLst/>
              <a:cxnLst>
                <a:cxn ang="0">
                  <a:pos x="33" y="105"/>
                </a:cxn>
                <a:cxn ang="0">
                  <a:pos x="0" y="96"/>
                </a:cxn>
                <a:cxn ang="0">
                  <a:pos x="6" y="83"/>
                </a:cxn>
                <a:cxn ang="0">
                  <a:pos x="33" y="92"/>
                </a:cxn>
                <a:cxn ang="0">
                  <a:pos x="53" y="75"/>
                </a:cxn>
                <a:cxn ang="0">
                  <a:pos x="38" y="60"/>
                </a:cxn>
                <a:cxn ang="0">
                  <a:pos x="27" y="57"/>
                </a:cxn>
                <a:cxn ang="0">
                  <a:pos x="8" y="45"/>
                </a:cxn>
                <a:cxn ang="0">
                  <a:pos x="4" y="30"/>
                </a:cxn>
                <a:cxn ang="0">
                  <a:pos x="38" y="0"/>
                </a:cxn>
                <a:cxn ang="0">
                  <a:pos x="70" y="10"/>
                </a:cxn>
                <a:cxn ang="0">
                  <a:pos x="63" y="22"/>
                </a:cxn>
                <a:cxn ang="0">
                  <a:pos x="39" y="14"/>
                </a:cxn>
                <a:cxn ang="0">
                  <a:pos x="22" y="28"/>
                </a:cxn>
                <a:cxn ang="0">
                  <a:pos x="36" y="40"/>
                </a:cxn>
                <a:cxn ang="0">
                  <a:pos x="48" y="44"/>
                </a:cxn>
                <a:cxn ang="0">
                  <a:pos x="73" y="73"/>
                </a:cxn>
                <a:cxn ang="0">
                  <a:pos x="33" y="105"/>
                </a:cxn>
              </a:cxnLst>
              <a:rect l="0" t="0" r="r" b="b"/>
              <a:pathLst>
                <a:path w="73" h="105">
                  <a:moveTo>
                    <a:pt x="33" y="105"/>
                  </a:moveTo>
                  <a:cubicBezTo>
                    <a:pt x="21" y="105"/>
                    <a:pt x="10" y="102"/>
                    <a:pt x="0" y="96"/>
                  </a:cubicBezTo>
                  <a:cubicBezTo>
                    <a:pt x="6" y="83"/>
                    <a:pt x="6" y="83"/>
                    <a:pt x="6" y="83"/>
                  </a:cubicBezTo>
                  <a:cubicBezTo>
                    <a:pt x="15" y="88"/>
                    <a:pt x="23" y="92"/>
                    <a:pt x="33" y="92"/>
                  </a:cubicBezTo>
                  <a:cubicBezTo>
                    <a:pt x="46" y="92"/>
                    <a:pt x="53" y="86"/>
                    <a:pt x="53" y="75"/>
                  </a:cubicBezTo>
                  <a:cubicBezTo>
                    <a:pt x="53" y="68"/>
                    <a:pt x="49" y="63"/>
                    <a:pt x="38" y="60"/>
                  </a:cubicBezTo>
                  <a:cubicBezTo>
                    <a:pt x="27" y="57"/>
                    <a:pt x="27" y="57"/>
                    <a:pt x="27" y="57"/>
                  </a:cubicBezTo>
                  <a:cubicBezTo>
                    <a:pt x="18" y="55"/>
                    <a:pt x="12" y="51"/>
                    <a:pt x="8" y="45"/>
                  </a:cubicBezTo>
                  <a:cubicBezTo>
                    <a:pt x="5" y="41"/>
                    <a:pt x="4" y="36"/>
                    <a:pt x="4" y="30"/>
                  </a:cubicBezTo>
                  <a:cubicBezTo>
                    <a:pt x="4" y="12"/>
                    <a:pt x="18" y="0"/>
                    <a:pt x="38" y="0"/>
                  </a:cubicBezTo>
                  <a:cubicBezTo>
                    <a:pt x="50" y="0"/>
                    <a:pt x="61" y="4"/>
                    <a:pt x="70" y="10"/>
                  </a:cubicBezTo>
                  <a:cubicBezTo>
                    <a:pt x="63" y="22"/>
                    <a:pt x="63" y="22"/>
                    <a:pt x="63" y="22"/>
                  </a:cubicBezTo>
                  <a:cubicBezTo>
                    <a:pt x="53" y="16"/>
                    <a:pt x="47" y="14"/>
                    <a:pt x="39" y="14"/>
                  </a:cubicBezTo>
                  <a:cubicBezTo>
                    <a:pt x="29" y="14"/>
                    <a:pt x="22" y="19"/>
                    <a:pt x="22" y="28"/>
                  </a:cubicBezTo>
                  <a:cubicBezTo>
                    <a:pt x="22" y="34"/>
                    <a:pt x="26" y="37"/>
                    <a:pt x="36" y="40"/>
                  </a:cubicBezTo>
                  <a:cubicBezTo>
                    <a:pt x="48" y="44"/>
                    <a:pt x="48" y="44"/>
                    <a:pt x="48" y="44"/>
                  </a:cubicBezTo>
                  <a:cubicBezTo>
                    <a:pt x="62" y="48"/>
                    <a:pt x="73" y="57"/>
                    <a:pt x="73" y="73"/>
                  </a:cubicBezTo>
                  <a:cubicBezTo>
                    <a:pt x="73" y="90"/>
                    <a:pt x="59" y="105"/>
                    <a:pt x="33" y="105"/>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60" name="Freeform 23"/>
            <p:cNvSpPr>
              <a:spLocks/>
            </p:cNvSpPr>
            <p:nvPr userDrawn="1"/>
          </p:nvSpPr>
          <p:spPr bwMode="gray">
            <a:xfrm>
              <a:off x="2525" y="1509"/>
              <a:ext cx="51" cy="74"/>
            </a:xfrm>
            <a:custGeom>
              <a:avLst/>
              <a:gdLst/>
              <a:ahLst/>
              <a:cxnLst>
                <a:cxn ang="0">
                  <a:pos x="44" y="105"/>
                </a:cxn>
                <a:cxn ang="0">
                  <a:pos x="12" y="90"/>
                </a:cxn>
                <a:cxn ang="0">
                  <a:pos x="0" y="54"/>
                </a:cxn>
                <a:cxn ang="0">
                  <a:pos x="7" y="23"/>
                </a:cxn>
                <a:cxn ang="0">
                  <a:pos x="45" y="0"/>
                </a:cxn>
                <a:cxn ang="0">
                  <a:pos x="70" y="8"/>
                </a:cxn>
                <a:cxn ang="0">
                  <a:pos x="62" y="19"/>
                </a:cxn>
                <a:cxn ang="0">
                  <a:pos x="45" y="13"/>
                </a:cxn>
                <a:cxn ang="0">
                  <a:pos x="25" y="25"/>
                </a:cxn>
                <a:cxn ang="0">
                  <a:pos x="19" y="52"/>
                </a:cxn>
                <a:cxn ang="0">
                  <a:pos x="23" y="77"/>
                </a:cxn>
                <a:cxn ang="0">
                  <a:pos x="46" y="92"/>
                </a:cxn>
                <a:cxn ang="0">
                  <a:pos x="64" y="85"/>
                </a:cxn>
                <a:cxn ang="0">
                  <a:pos x="72" y="96"/>
                </a:cxn>
                <a:cxn ang="0">
                  <a:pos x="44" y="105"/>
                </a:cxn>
              </a:cxnLst>
              <a:rect l="0" t="0" r="r" b="b"/>
              <a:pathLst>
                <a:path w="72" h="105">
                  <a:moveTo>
                    <a:pt x="44" y="105"/>
                  </a:moveTo>
                  <a:cubicBezTo>
                    <a:pt x="31" y="105"/>
                    <a:pt x="20" y="100"/>
                    <a:pt x="12" y="90"/>
                  </a:cubicBezTo>
                  <a:cubicBezTo>
                    <a:pt x="4" y="81"/>
                    <a:pt x="0" y="69"/>
                    <a:pt x="0" y="54"/>
                  </a:cubicBezTo>
                  <a:cubicBezTo>
                    <a:pt x="0" y="42"/>
                    <a:pt x="3" y="32"/>
                    <a:pt x="7" y="23"/>
                  </a:cubicBezTo>
                  <a:cubicBezTo>
                    <a:pt x="15" y="9"/>
                    <a:pt x="29" y="0"/>
                    <a:pt x="45" y="0"/>
                  </a:cubicBezTo>
                  <a:cubicBezTo>
                    <a:pt x="54" y="0"/>
                    <a:pt x="64" y="3"/>
                    <a:pt x="70" y="8"/>
                  </a:cubicBezTo>
                  <a:cubicBezTo>
                    <a:pt x="62" y="19"/>
                    <a:pt x="62" y="19"/>
                    <a:pt x="62" y="19"/>
                  </a:cubicBezTo>
                  <a:cubicBezTo>
                    <a:pt x="57" y="15"/>
                    <a:pt x="51" y="13"/>
                    <a:pt x="45" y="13"/>
                  </a:cubicBezTo>
                  <a:cubicBezTo>
                    <a:pt x="36" y="13"/>
                    <a:pt x="29" y="18"/>
                    <a:pt x="25" y="25"/>
                  </a:cubicBezTo>
                  <a:cubicBezTo>
                    <a:pt x="21" y="32"/>
                    <a:pt x="19" y="40"/>
                    <a:pt x="19" y="52"/>
                  </a:cubicBezTo>
                  <a:cubicBezTo>
                    <a:pt x="19" y="65"/>
                    <a:pt x="21" y="72"/>
                    <a:pt x="23" y="77"/>
                  </a:cubicBezTo>
                  <a:cubicBezTo>
                    <a:pt x="28" y="87"/>
                    <a:pt x="36" y="92"/>
                    <a:pt x="46" y="92"/>
                  </a:cubicBezTo>
                  <a:cubicBezTo>
                    <a:pt x="53" y="92"/>
                    <a:pt x="58" y="90"/>
                    <a:pt x="64" y="85"/>
                  </a:cubicBezTo>
                  <a:cubicBezTo>
                    <a:pt x="72" y="96"/>
                    <a:pt x="72" y="96"/>
                    <a:pt x="72" y="96"/>
                  </a:cubicBezTo>
                  <a:cubicBezTo>
                    <a:pt x="64" y="102"/>
                    <a:pt x="55" y="105"/>
                    <a:pt x="44" y="105"/>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61" name="Freeform 24"/>
            <p:cNvSpPr>
              <a:spLocks noEditPoints="1"/>
            </p:cNvSpPr>
            <p:nvPr userDrawn="1"/>
          </p:nvSpPr>
          <p:spPr bwMode="gray">
            <a:xfrm>
              <a:off x="2602" y="1510"/>
              <a:ext cx="49" cy="72"/>
            </a:xfrm>
            <a:custGeom>
              <a:avLst/>
              <a:gdLst/>
              <a:ahLst/>
              <a:cxnLst>
                <a:cxn ang="0">
                  <a:pos x="49" y="101"/>
                </a:cxn>
                <a:cxn ang="0">
                  <a:pos x="41" y="86"/>
                </a:cxn>
                <a:cxn ang="0">
                  <a:pos x="23" y="60"/>
                </a:cxn>
                <a:cxn ang="0">
                  <a:pos x="17" y="57"/>
                </a:cxn>
                <a:cxn ang="0">
                  <a:pos x="17" y="101"/>
                </a:cxn>
                <a:cxn ang="0">
                  <a:pos x="0" y="101"/>
                </a:cxn>
                <a:cxn ang="0">
                  <a:pos x="0" y="0"/>
                </a:cxn>
                <a:cxn ang="0">
                  <a:pos x="31" y="0"/>
                </a:cxn>
                <a:cxn ang="0">
                  <a:pos x="64" y="29"/>
                </a:cxn>
                <a:cxn ang="0">
                  <a:pos x="39" y="57"/>
                </a:cxn>
                <a:cxn ang="0">
                  <a:pos x="54" y="77"/>
                </a:cxn>
                <a:cxn ang="0">
                  <a:pos x="69" y="101"/>
                </a:cxn>
                <a:cxn ang="0">
                  <a:pos x="49" y="101"/>
                </a:cxn>
                <a:cxn ang="0">
                  <a:pos x="26" y="13"/>
                </a:cxn>
                <a:cxn ang="0">
                  <a:pos x="17" y="13"/>
                </a:cxn>
                <a:cxn ang="0">
                  <a:pos x="17" y="46"/>
                </a:cxn>
                <a:cxn ang="0">
                  <a:pos x="25" y="46"/>
                </a:cxn>
                <a:cxn ang="0">
                  <a:pos x="42" y="41"/>
                </a:cxn>
                <a:cxn ang="0">
                  <a:pos x="46" y="29"/>
                </a:cxn>
                <a:cxn ang="0">
                  <a:pos x="26" y="13"/>
                </a:cxn>
              </a:cxnLst>
              <a:rect l="0" t="0" r="r" b="b"/>
              <a:pathLst>
                <a:path w="69" h="101">
                  <a:moveTo>
                    <a:pt x="49" y="101"/>
                  </a:moveTo>
                  <a:cubicBezTo>
                    <a:pt x="41" y="86"/>
                    <a:pt x="41" y="86"/>
                    <a:pt x="41" y="86"/>
                  </a:cubicBezTo>
                  <a:cubicBezTo>
                    <a:pt x="34" y="73"/>
                    <a:pt x="29" y="66"/>
                    <a:pt x="23" y="60"/>
                  </a:cubicBezTo>
                  <a:cubicBezTo>
                    <a:pt x="21"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2" y="59"/>
                    <a:pt x="49" y="68"/>
                    <a:pt x="54" y="77"/>
                  </a:cubicBezTo>
                  <a:cubicBezTo>
                    <a:pt x="69" y="101"/>
                    <a:pt x="69" y="101"/>
                    <a:pt x="69" y="101"/>
                  </a:cubicBezTo>
                  <a:lnTo>
                    <a:pt x="49" y="101"/>
                  </a:lnTo>
                  <a:close/>
                  <a:moveTo>
                    <a:pt x="26" y="13"/>
                  </a:moveTo>
                  <a:cubicBezTo>
                    <a:pt x="17" y="13"/>
                    <a:pt x="17" y="13"/>
                    <a:pt x="17" y="13"/>
                  </a:cubicBezTo>
                  <a:cubicBezTo>
                    <a:pt x="17" y="46"/>
                    <a:pt x="17" y="46"/>
                    <a:pt x="17" y="46"/>
                  </a:cubicBezTo>
                  <a:cubicBezTo>
                    <a:pt x="25" y="46"/>
                    <a:pt x="25" y="46"/>
                    <a:pt x="25" y="46"/>
                  </a:cubicBezTo>
                  <a:cubicBezTo>
                    <a:pt x="34" y="46"/>
                    <a:pt x="39" y="44"/>
                    <a:pt x="42" y="41"/>
                  </a:cubicBezTo>
                  <a:cubicBezTo>
                    <a:pt x="45" y="38"/>
                    <a:pt x="46" y="34"/>
                    <a:pt x="46" y="29"/>
                  </a:cubicBezTo>
                  <a:cubicBezTo>
                    <a:pt x="46" y="19"/>
                    <a:pt x="41" y="13"/>
                    <a:pt x="26" y="13"/>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62" name="Rectangle 25"/>
            <p:cNvSpPr>
              <a:spLocks noChangeArrowheads="1"/>
            </p:cNvSpPr>
            <p:nvPr userDrawn="1"/>
          </p:nvSpPr>
          <p:spPr bwMode="gray">
            <a:xfrm>
              <a:off x="2677" y="1510"/>
              <a:ext cx="12" cy="72"/>
            </a:xfrm>
            <a:prstGeom prst="rect">
              <a:avLst/>
            </a:prstGeom>
            <a:solidFill>
              <a:srgbClr val="FFFFFF"/>
            </a:solidFill>
            <a:ln w="9525">
              <a:noFill/>
              <a:miter lim="800000"/>
              <a:headEnd/>
              <a:tailEnd/>
            </a:ln>
          </p:spPr>
          <p:txBody>
            <a:bodyPr/>
            <a:lstStyle/>
            <a:p>
              <a:pPr defTabSz="820583">
                <a:defRPr/>
              </a:pPr>
              <a:endParaRPr lang="en-US" sz="1600">
                <a:solidFill>
                  <a:srgbClr val="000000"/>
                </a:solidFill>
              </a:endParaRPr>
            </a:p>
          </p:txBody>
        </p:sp>
        <p:sp>
          <p:nvSpPr>
            <p:cNvPr id="63" name="Freeform 26"/>
            <p:cNvSpPr>
              <a:spLocks noEditPoints="1"/>
            </p:cNvSpPr>
            <p:nvPr userDrawn="1"/>
          </p:nvSpPr>
          <p:spPr bwMode="gray">
            <a:xfrm>
              <a:off x="2721" y="1510"/>
              <a:ext cx="47" cy="72"/>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6"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64" name="Freeform 27"/>
            <p:cNvSpPr>
              <a:spLocks/>
            </p:cNvSpPr>
            <p:nvPr userDrawn="1"/>
          </p:nvSpPr>
          <p:spPr bwMode="gray">
            <a:xfrm>
              <a:off x="2785" y="1510"/>
              <a:ext cx="49" cy="72"/>
            </a:xfrm>
            <a:custGeom>
              <a:avLst/>
              <a:gdLst/>
              <a:ahLst/>
              <a:cxnLst>
                <a:cxn ang="0">
                  <a:pos x="48" y="10"/>
                </a:cxn>
                <a:cxn ang="0">
                  <a:pos x="29" y="10"/>
                </a:cxn>
                <a:cxn ang="0">
                  <a:pos x="29" y="72"/>
                </a:cxn>
                <a:cxn ang="0">
                  <a:pos x="18" y="72"/>
                </a:cxn>
                <a:cxn ang="0">
                  <a:pos x="18" y="10"/>
                </a:cxn>
                <a:cxn ang="0">
                  <a:pos x="0" y="10"/>
                </a:cxn>
                <a:cxn ang="0">
                  <a:pos x="0" y="0"/>
                </a:cxn>
                <a:cxn ang="0">
                  <a:pos x="49" y="0"/>
                </a:cxn>
                <a:cxn ang="0">
                  <a:pos x="48" y="10"/>
                </a:cxn>
              </a:cxnLst>
              <a:rect l="0" t="0" r="r" b="b"/>
              <a:pathLst>
                <a:path w="49" h="72">
                  <a:moveTo>
                    <a:pt x="48" y="10"/>
                  </a:moveTo>
                  <a:lnTo>
                    <a:pt x="29" y="10"/>
                  </a:lnTo>
                  <a:lnTo>
                    <a:pt x="29" y="72"/>
                  </a:lnTo>
                  <a:lnTo>
                    <a:pt x="18" y="72"/>
                  </a:lnTo>
                  <a:lnTo>
                    <a:pt x="18" y="10"/>
                  </a:lnTo>
                  <a:lnTo>
                    <a:pt x="0" y="10"/>
                  </a:lnTo>
                  <a:lnTo>
                    <a:pt x="0" y="0"/>
                  </a:lnTo>
                  <a:lnTo>
                    <a:pt x="49" y="0"/>
                  </a:lnTo>
                  <a:lnTo>
                    <a:pt x="48" y="10"/>
                  </a:ln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65" name="Freeform 28"/>
            <p:cNvSpPr>
              <a:spLocks/>
            </p:cNvSpPr>
            <p:nvPr userDrawn="1"/>
          </p:nvSpPr>
          <p:spPr bwMode="gray">
            <a:xfrm>
              <a:off x="2851" y="1509"/>
              <a:ext cx="51" cy="74"/>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66" name="Freeform 29"/>
            <p:cNvSpPr>
              <a:spLocks noEditPoints="1"/>
            </p:cNvSpPr>
            <p:nvPr userDrawn="1"/>
          </p:nvSpPr>
          <p:spPr bwMode="gray">
            <a:xfrm>
              <a:off x="2921" y="1511"/>
              <a:ext cx="34" cy="35"/>
            </a:xfrm>
            <a:custGeom>
              <a:avLst/>
              <a:gdLst/>
              <a:ahLst/>
              <a:cxnLst>
                <a:cxn ang="0">
                  <a:pos x="25" y="49"/>
                </a:cxn>
                <a:cxn ang="0">
                  <a:pos x="0" y="25"/>
                </a:cxn>
                <a:cxn ang="0">
                  <a:pos x="25" y="0"/>
                </a:cxn>
                <a:cxn ang="0">
                  <a:pos x="49" y="25"/>
                </a:cxn>
                <a:cxn ang="0">
                  <a:pos x="25" y="49"/>
                </a:cxn>
                <a:cxn ang="0">
                  <a:pos x="25" y="5"/>
                </a:cxn>
                <a:cxn ang="0">
                  <a:pos x="6" y="25"/>
                </a:cxn>
                <a:cxn ang="0">
                  <a:pos x="25" y="44"/>
                </a:cxn>
                <a:cxn ang="0">
                  <a:pos x="43" y="25"/>
                </a:cxn>
                <a:cxn ang="0">
                  <a:pos x="25" y="5"/>
                </a:cxn>
                <a:cxn ang="0">
                  <a:pos x="29" y="38"/>
                </a:cxn>
                <a:cxn ang="0">
                  <a:pos x="27" y="34"/>
                </a:cxn>
                <a:cxn ang="0">
                  <a:pos x="22" y="27"/>
                </a:cxn>
                <a:cxn ang="0">
                  <a:pos x="21" y="27"/>
                </a:cxn>
                <a:cxn ang="0">
                  <a:pos x="21" y="38"/>
                </a:cxn>
                <a:cxn ang="0">
                  <a:pos x="16" y="38"/>
                </a:cxn>
                <a:cxn ang="0">
                  <a:pos x="16" y="11"/>
                </a:cxn>
                <a:cxn ang="0">
                  <a:pos x="26" y="11"/>
                </a:cxn>
                <a:cxn ang="0">
                  <a:pos x="34" y="19"/>
                </a:cxn>
                <a:cxn ang="0">
                  <a:pos x="28" y="26"/>
                </a:cxn>
                <a:cxn ang="0">
                  <a:pos x="29" y="28"/>
                </a:cxn>
                <a:cxn ang="0">
                  <a:pos x="36" y="38"/>
                </a:cxn>
                <a:cxn ang="0">
                  <a:pos x="29" y="38"/>
                </a:cxn>
                <a:cxn ang="0">
                  <a:pos x="26" y="16"/>
                </a:cxn>
                <a:cxn ang="0">
                  <a:pos x="23" y="15"/>
                </a:cxn>
                <a:cxn ang="0">
                  <a:pos x="21" y="15"/>
                </a:cxn>
                <a:cxn ang="0">
                  <a:pos x="21" y="23"/>
                </a:cxn>
                <a:cxn ang="0">
                  <a:pos x="23" y="23"/>
                </a:cxn>
                <a:cxn ang="0">
                  <a:pos x="27" y="22"/>
                </a:cxn>
                <a:cxn ang="0">
                  <a:pos x="28" y="19"/>
                </a:cxn>
                <a:cxn ang="0">
                  <a:pos x="26" y="16"/>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5"/>
                  </a:moveTo>
                  <a:cubicBezTo>
                    <a:pt x="14" y="5"/>
                    <a:pt x="6" y="14"/>
                    <a:pt x="6" y="25"/>
                  </a:cubicBezTo>
                  <a:cubicBezTo>
                    <a:pt x="6" y="35"/>
                    <a:pt x="14" y="44"/>
                    <a:pt x="25" y="44"/>
                  </a:cubicBezTo>
                  <a:cubicBezTo>
                    <a:pt x="35" y="44"/>
                    <a:pt x="43" y="35"/>
                    <a:pt x="43" y="25"/>
                  </a:cubicBezTo>
                  <a:cubicBezTo>
                    <a:pt x="43" y="14"/>
                    <a:pt x="35" y="5"/>
                    <a:pt x="25" y="5"/>
                  </a:cubicBezTo>
                  <a:close/>
                  <a:moveTo>
                    <a:pt x="29" y="38"/>
                  </a:moveTo>
                  <a:cubicBezTo>
                    <a:pt x="28" y="36"/>
                    <a:pt x="28" y="36"/>
                    <a:pt x="27" y="34"/>
                  </a:cubicBezTo>
                  <a:cubicBezTo>
                    <a:pt x="24" y="29"/>
                    <a:pt x="23" y="27"/>
                    <a:pt x="22" y="27"/>
                  </a:cubicBezTo>
                  <a:cubicBezTo>
                    <a:pt x="22" y="27"/>
                    <a:pt x="22" y="27"/>
                    <a:pt x="21" y="27"/>
                  </a:cubicBezTo>
                  <a:cubicBezTo>
                    <a:pt x="21" y="38"/>
                    <a:pt x="21" y="38"/>
                    <a:pt x="21" y="38"/>
                  </a:cubicBezTo>
                  <a:cubicBezTo>
                    <a:pt x="16" y="38"/>
                    <a:pt x="16" y="38"/>
                    <a:pt x="16" y="38"/>
                  </a:cubicBezTo>
                  <a:cubicBezTo>
                    <a:pt x="16" y="11"/>
                    <a:pt x="16" y="11"/>
                    <a:pt x="16" y="11"/>
                  </a:cubicBezTo>
                  <a:cubicBezTo>
                    <a:pt x="26" y="11"/>
                    <a:pt x="26" y="11"/>
                    <a:pt x="26" y="11"/>
                  </a:cubicBezTo>
                  <a:cubicBezTo>
                    <a:pt x="31" y="11"/>
                    <a:pt x="34" y="14"/>
                    <a:pt x="34" y="19"/>
                  </a:cubicBezTo>
                  <a:cubicBezTo>
                    <a:pt x="34" y="23"/>
                    <a:pt x="31" y="26"/>
                    <a:pt x="28" y="26"/>
                  </a:cubicBezTo>
                  <a:cubicBezTo>
                    <a:pt x="29" y="27"/>
                    <a:pt x="29" y="27"/>
                    <a:pt x="29" y="28"/>
                  </a:cubicBezTo>
                  <a:cubicBezTo>
                    <a:pt x="31" y="29"/>
                    <a:pt x="36" y="38"/>
                    <a:pt x="36" y="38"/>
                  </a:cubicBezTo>
                  <a:lnTo>
                    <a:pt x="29" y="38"/>
                  </a:lnTo>
                  <a:close/>
                  <a:moveTo>
                    <a:pt x="26" y="16"/>
                  </a:moveTo>
                  <a:cubicBezTo>
                    <a:pt x="26" y="15"/>
                    <a:pt x="25" y="15"/>
                    <a:pt x="23" y="15"/>
                  </a:cubicBezTo>
                  <a:cubicBezTo>
                    <a:pt x="21" y="15"/>
                    <a:pt x="21" y="15"/>
                    <a:pt x="21" y="15"/>
                  </a:cubicBezTo>
                  <a:cubicBezTo>
                    <a:pt x="21" y="23"/>
                    <a:pt x="21" y="23"/>
                    <a:pt x="21" y="23"/>
                  </a:cubicBezTo>
                  <a:cubicBezTo>
                    <a:pt x="23" y="23"/>
                    <a:pt x="23" y="23"/>
                    <a:pt x="23" y="23"/>
                  </a:cubicBezTo>
                  <a:cubicBezTo>
                    <a:pt x="26" y="23"/>
                    <a:pt x="27" y="22"/>
                    <a:pt x="27" y="22"/>
                  </a:cubicBezTo>
                  <a:cubicBezTo>
                    <a:pt x="28" y="21"/>
                    <a:pt x="28" y="20"/>
                    <a:pt x="28" y="19"/>
                  </a:cubicBezTo>
                  <a:cubicBezTo>
                    <a:pt x="28" y="17"/>
                    <a:pt x="28" y="16"/>
                    <a:pt x="26" y="16"/>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67" name="Freeform 30"/>
            <p:cNvSpPr>
              <a:spLocks noEditPoints="1"/>
            </p:cNvSpPr>
            <p:nvPr userDrawn="1"/>
          </p:nvSpPr>
          <p:spPr bwMode="gray">
            <a:xfrm>
              <a:off x="1550" y="1396"/>
              <a:ext cx="317" cy="319"/>
            </a:xfrm>
            <a:custGeom>
              <a:avLst/>
              <a:gdLst/>
              <a:ahLst/>
              <a:cxnLst>
                <a:cxn ang="0">
                  <a:pos x="0" y="226"/>
                </a:cxn>
                <a:cxn ang="0">
                  <a:pos x="451" y="226"/>
                </a:cxn>
                <a:cxn ang="0">
                  <a:pos x="273" y="61"/>
                </a:cxn>
                <a:cxn ang="0">
                  <a:pos x="362" y="61"/>
                </a:cxn>
                <a:cxn ang="0">
                  <a:pos x="261" y="61"/>
                </a:cxn>
                <a:cxn ang="0">
                  <a:pos x="246" y="12"/>
                </a:cxn>
                <a:cxn ang="0">
                  <a:pos x="261" y="61"/>
                </a:cxn>
                <a:cxn ang="0">
                  <a:pos x="117" y="370"/>
                </a:cxn>
                <a:cxn ang="0">
                  <a:pos x="74" y="378"/>
                </a:cxn>
                <a:cxn ang="0">
                  <a:pos x="330" y="167"/>
                </a:cxn>
                <a:cxn ang="0">
                  <a:pos x="208" y="199"/>
                </a:cxn>
                <a:cxn ang="0">
                  <a:pos x="241" y="156"/>
                </a:cxn>
                <a:cxn ang="0">
                  <a:pos x="236" y="140"/>
                </a:cxn>
                <a:cxn ang="0">
                  <a:pos x="275" y="79"/>
                </a:cxn>
                <a:cxn ang="0">
                  <a:pos x="373" y="92"/>
                </a:cxn>
                <a:cxn ang="0">
                  <a:pos x="393" y="129"/>
                </a:cxn>
                <a:cxn ang="0">
                  <a:pos x="439" y="205"/>
                </a:cxn>
                <a:cxn ang="0">
                  <a:pos x="346" y="167"/>
                </a:cxn>
                <a:cxn ang="0">
                  <a:pos x="234" y="11"/>
                </a:cxn>
                <a:cxn ang="0">
                  <a:pos x="88" y="61"/>
                </a:cxn>
                <a:cxn ang="0">
                  <a:pos x="234" y="11"/>
                </a:cxn>
                <a:cxn ang="0">
                  <a:pos x="166" y="71"/>
                </a:cxn>
                <a:cxn ang="0">
                  <a:pos x="184" y="117"/>
                </a:cxn>
                <a:cxn ang="0">
                  <a:pos x="173" y="126"/>
                </a:cxn>
                <a:cxn ang="0">
                  <a:pos x="143" y="205"/>
                </a:cxn>
                <a:cxn ang="0">
                  <a:pos x="77" y="71"/>
                </a:cxn>
                <a:cxn ang="0">
                  <a:pos x="138" y="216"/>
                </a:cxn>
                <a:cxn ang="0">
                  <a:pos x="83" y="334"/>
                </a:cxn>
                <a:cxn ang="0">
                  <a:pos x="10" y="226"/>
                </a:cxn>
                <a:cxn ang="0">
                  <a:pos x="234" y="440"/>
                </a:cxn>
                <a:cxn ang="0">
                  <a:pos x="212" y="440"/>
                </a:cxn>
                <a:cxn ang="0">
                  <a:pos x="128" y="370"/>
                </a:cxn>
                <a:cxn ang="0">
                  <a:pos x="282" y="379"/>
                </a:cxn>
                <a:cxn ang="0">
                  <a:pos x="299" y="370"/>
                </a:cxn>
                <a:cxn ang="0">
                  <a:pos x="234" y="440"/>
                </a:cxn>
                <a:cxn ang="0">
                  <a:pos x="294" y="359"/>
                </a:cxn>
                <a:cxn ang="0">
                  <a:pos x="329" y="291"/>
                </a:cxn>
                <a:cxn ang="0">
                  <a:pos x="202" y="349"/>
                </a:cxn>
                <a:cxn ang="0">
                  <a:pos x="151" y="323"/>
                </a:cxn>
                <a:cxn ang="0">
                  <a:pos x="268" y="216"/>
                </a:cxn>
                <a:cxn ang="0">
                  <a:pos x="307" y="250"/>
                </a:cxn>
                <a:cxn ang="0">
                  <a:pos x="440" y="216"/>
                </a:cxn>
                <a:cxn ang="0">
                  <a:pos x="393" y="359"/>
                </a:cxn>
              </a:cxnLst>
              <a:rect l="0" t="0" r="r" b="b"/>
              <a:pathLst>
                <a:path w="451" h="452">
                  <a:moveTo>
                    <a:pt x="225" y="0"/>
                  </a:moveTo>
                  <a:cubicBezTo>
                    <a:pt x="101" y="0"/>
                    <a:pt x="0" y="102"/>
                    <a:pt x="0" y="226"/>
                  </a:cubicBezTo>
                  <a:cubicBezTo>
                    <a:pt x="0" y="350"/>
                    <a:pt x="101" y="452"/>
                    <a:pt x="225" y="452"/>
                  </a:cubicBezTo>
                  <a:cubicBezTo>
                    <a:pt x="350" y="452"/>
                    <a:pt x="451" y="350"/>
                    <a:pt x="451" y="226"/>
                  </a:cubicBezTo>
                  <a:cubicBezTo>
                    <a:pt x="451" y="102"/>
                    <a:pt x="350" y="0"/>
                    <a:pt x="225" y="0"/>
                  </a:cubicBezTo>
                  <a:close/>
                  <a:moveTo>
                    <a:pt x="273" y="61"/>
                  </a:moveTo>
                  <a:cubicBezTo>
                    <a:pt x="291" y="22"/>
                    <a:pt x="291" y="22"/>
                    <a:pt x="291" y="22"/>
                  </a:cubicBezTo>
                  <a:cubicBezTo>
                    <a:pt x="317" y="30"/>
                    <a:pt x="341" y="43"/>
                    <a:pt x="362" y="61"/>
                  </a:cubicBezTo>
                  <a:lnTo>
                    <a:pt x="273" y="61"/>
                  </a:lnTo>
                  <a:close/>
                  <a:moveTo>
                    <a:pt x="261" y="61"/>
                  </a:moveTo>
                  <a:cubicBezTo>
                    <a:pt x="223" y="61"/>
                    <a:pt x="223" y="61"/>
                    <a:pt x="223" y="61"/>
                  </a:cubicBezTo>
                  <a:cubicBezTo>
                    <a:pt x="246" y="12"/>
                    <a:pt x="246" y="12"/>
                    <a:pt x="246" y="12"/>
                  </a:cubicBezTo>
                  <a:cubicBezTo>
                    <a:pt x="258" y="13"/>
                    <a:pt x="269" y="16"/>
                    <a:pt x="280" y="18"/>
                  </a:cubicBezTo>
                  <a:lnTo>
                    <a:pt x="261" y="61"/>
                  </a:lnTo>
                  <a:close/>
                  <a:moveTo>
                    <a:pt x="78" y="370"/>
                  </a:moveTo>
                  <a:cubicBezTo>
                    <a:pt x="117" y="370"/>
                    <a:pt x="117" y="370"/>
                    <a:pt x="117" y="370"/>
                  </a:cubicBezTo>
                  <a:cubicBezTo>
                    <a:pt x="102" y="402"/>
                    <a:pt x="102" y="402"/>
                    <a:pt x="102" y="402"/>
                  </a:cubicBezTo>
                  <a:cubicBezTo>
                    <a:pt x="92" y="395"/>
                    <a:pt x="83" y="387"/>
                    <a:pt x="74" y="378"/>
                  </a:cubicBezTo>
                  <a:lnTo>
                    <a:pt x="78" y="370"/>
                  </a:lnTo>
                  <a:close/>
                  <a:moveTo>
                    <a:pt x="330" y="167"/>
                  </a:moveTo>
                  <a:cubicBezTo>
                    <a:pt x="309" y="196"/>
                    <a:pt x="304" y="199"/>
                    <a:pt x="255" y="199"/>
                  </a:cubicBezTo>
                  <a:cubicBezTo>
                    <a:pt x="208" y="199"/>
                    <a:pt x="208" y="199"/>
                    <a:pt x="208" y="199"/>
                  </a:cubicBezTo>
                  <a:cubicBezTo>
                    <a:pt x="231" y="149"/>
                    <a:pt x="231" y="149"/>
                    <a:pt x="231" y="149"/>
                  </a:cubicBezTo>
                  <a:cubicBezTo>
                    <a:pt x="235" y="151"/>
                    <a:pt x="238" y="154"/>
                    <a:pt x="241" y="156"/>
                  </a:cubicBezTo>
                  <a:cubicBezTo>
                    <a:pt x="247" y="148"/>
                    <a:pt x="247" y="148"/>
                    <a:pt x="247" y="148"/>
                  </a:cubicBezTo>
                  <a:cubicBezTo>
                    <a:pt x="244" y="145"/>
                    <a:pt x="240" y="142"/>
                    <a:pt x="236" y="140"/>
                  </a:cubicBezTo>
                  <a:cubicBezTo>
                    <a:pt x="260" y="87"/>
                    <a:pt x="260" y="87"/>
                    <a:pt x="260" y="87"/>
                  </a:cubicBezTo>
                  <a:cubicBezTo>
                    <a:pt x="265" y="80"/>
                    <a:pt x="269" y="79"/>
                    <a:pt x="275" y="79"/>
                  </a:cubicBezTo>
                  <a:cubicBezTo>
                    <a:pt x="318" y="79"/>
                    <a:pt x="318" y="79"/>
                    <a:pt x="318" y="79"/>
                  </a:cubicBezTo>
                  <a:cubicBezTo>
                    <a:pt x="352" y="79"/>
                    <a:pt x="367" y="84"/>
                    <a:pt x="373" y="92"/>
                  </a:cubicBezTo>
                  <a:cubicBezTo>
                    <a:pt x="377" y="99"/>
                    <a:pt x="380" y="112"/>
                    <a:pt x="376" y="131"/>
                  </a:cubicBezTo>
                  <a:cubicBezTo>
                    <a:pt x="393" y="129"/>
                    <a:pt x="393" y="129"/>
                    <a:pt x="393" y="129"/>
                  </a:cubicBezTo>
                  <a:cubicBezTo>
                    <a:pt x="395" y="121"/>
                    <a:pt x="398" y="113"/>
                    <a:pt x="401" y="104"/>
                  </a:cubicBezTo>
                  <a:cubicBezTo>
                    <a:pt x="422" y="133"/>
                    <a:pt x="435" y="168"/>
                    <a:pt x="439" y="205"/>
                  </a:cubicBezTo>
                  <a:cubicBezTo>
                    <a:pt x="328" y="205"/>
                    <a:pt x="328" y="205"/>
                    <a:pt x="328" y="205"/>
                  </a:cubicBezTo>
                  <a:cubicBezTo>
                    <a:pt x="346" y="167"/>
                    <a:pt x="346" y="167"/>
                    <a:pt x="346" y="167"/>
                  </a:cubicBezTo>
                  <a:lnTo>
                    <a:pt x="330" y="167"/>
                  </a:lnTo>
                  <a:close/>
                  <a:moveTo>
                    <a:pt x="234" y="11"/>
                  </a:moveTo>
                  <a:cubicBezTo>
                    <a:pt x="211" y="61"/>
                    <a:pt x="211" y="61"/>
                    <a:pt x="211" y="61"/>
                  </a:cubicBezTo>
                  <a:cubicBezTo>
                    <a:pt x="88" y="61"/>
                    <a:pt x="88" y="61"/>
                    <a:pt x="88" y="61"/>
                  </a:cubicBezTo>
                  <a:cubicBezTo>
                    <a:pt x="126" y="30"/>
                    <a:pt x="173" y="11"/>
                    <a:pt x="225" y="11"/>
                  </a:cubicBezTo>
                  <a:cubicBezTo>
                    <a:pt x="228" y="11"/>
                    <a:pt x="231" y="11"/>
                    <a:pt x="234" y="11"/>
                  </a:cubicBezTo>
                  <a:close/>
                  <a:moveTo>
                    <a:pt x="77" y="71"/>
                  </a:moveTo>
                  <a:cubicBezTo>
                    <a:pt x="166" y="71"/>
                    <a:pt x="166" y="71"/>
                    <a:pt x="166" y="71"/>
                  </a:cubicBezTo>
                  <a:cubicBezTo>
                    <a:pt x="162" y="80"/>
                    <a:pt x="162" y="80"/>
                    <a:pt x="162" y="80"/>
                  </a:cubicBezTo>
                  <a:cubicBezTo>
                    <a:pt x="185" y="81"/>
                    <a:pt x="197" y="86"/>
                    <a:pt x="184" y="117"/>
                  </a:cubicBezTo>
                  <a:cubicBezTo>
                    <a:pt x="181" y="117"/>
                    <a:pt x="178" y="116"/>
                    <a:pt x="175" y="115"/>
                  </a:cubicBezTo>
                  <a:cubicBezTo>
                    <a:pt x="173" y="126"/>
                    <a:pt x="173" y="126"/>
                    <a:pt x="173" y="126"/>
                  </a:cubicBezTo>
                  <a:cubicBezTo>
                    <a:pt x="175" y="126"/>
                    <a:pt x="178" y="127"/>
                    <a:pt x="180" y="127"/>
                  </a:cubicBezTo>
                  <a:cubicBezTo>
                    <a:pt x="143" y="205"/>
                    <a:pt x="143" y="205"/>
                    <a:pt x="143" y="205"/>
                  </a:cubicBezTo>
                  <a:cubicBezTo>
                    <a:pt x="11" y="205"/>
                    <a:pt x="11" y="205"/>
                    <a:pt x="11" y="205"/>
                  </a:cubicBezTo>
                  <a:cubicBezTo>
                    <a:pt x="16" y="153"/>
                    <a:pt x="40" y="106"/>
                    <a:pt x="77" y="71"/>
                  </a:cubicBezTo>
                  <a:close/>
                  <a:moveTo>
                    <a:pt x="11" y="216"/>
                  </a:moveTo>
                  <a:cubicBezTo>
                    <a:pt x="138" y="216"/>
                    <a:pt x="138" y="216"/>
                    <a:pt x="138" y="216"/>
                  </a:cubicBezTo>
                  <a:cubicBezTo>
                    <a:pt x="115" y="266"/>
                    <a:pt x="115" y="266"/>
                    <a:pt x="115" y="266"/>
                  </a:cubicBezTo>
                  <a:cubicBezTo>
                    <a:pt x="83" y="334"/>
                    <a:pt x="83" y="334"/>
                    <a:pt x="83" y="334"/>
                  </a:cubicBezTo>
                  <a:cubicBezTo>
                    <a:pt x="77" y="344"/>
                    <a:pt x="69" y="348"/>
                    <a:pt x="51" y="351"/>
                  </a:cubicBezTo>
                  <a:cubicBezTo>
                    <a:pt x="25" y="316"/>
                    <a:pt x="10" y="272"/>
                    <a:pt x="10" y="226"/>
                  </a:cubicBezTo>
                  <a:cubicBezTo>
                    <a:pt x="10" y="223"/>
                    <a:pt x="11" y="219"/>
                    <a:pt x="11" y="216"/>
                  </a:cubicBezTo>
                  <a:close/>
                  <a:moveTo>
                    <a:pt x="234" y="440"/>
                  </a:moveTo>
                  <a:cubicBezTo>
                    <a:pt x="229" y="432"/>
                    <a:pt x="229" y="432"/>
                    <a:pt x="229" y="432"/>
                  </a:cubicBezTo>
                  <a:cubicBezTo>
                    <a:pt x="223" y="435"/>
                    <a:pt x="218" y="438"/>
                    <a:pt x="212" y="440"/>
                  </a:cubicBezTo>
                  <a:cubicBezTo>
                    <a:pt x="175" y="438"/>
                    <a:pt x="141" y="426"/>
                    <a:pt x="111" y="408"/>
                  </a:cubicBezTo>
                  <a:cubicBezTo>
                    <a:pt x="128" y="370"/>
                    <a:pt x="128" y="370"/>
                    <a:pt x="128" y="370"/>
                  </a:cubicBezTo>
                  <a:cubicBezTo>
                    <a:pt x="288" y="370"/>
                    <a:pt x="288" y="370"/>
                    <a:pt x="288" y="370"/>
                  </a:cubicBezTo>
                  <a:cubicBezTo>
                    <a:pt x="286" y="373"/>
                    <a:pt x="285" y="375"/>
                    <a:pt x="282" y="379"/>
                  </a:cubicBezTo>
                  <a:cubicBezTo>
                    <a:pt x="292" y="384"/>
                    <a:pt x="292" y="384"/>
                    <a:pt x="292" y="384"/>
                  </a:cubicBezTo>
                  <a:cubicBezTo>
                    <a:pt x="294" y="380"/>
                    <a:pt x="297" y="375"/>
                    <a:pt x="299" y="370"/>
                  </a:cubicBezTo>
                  <a:cubicBezTo>
                    <a:pt x="384" y="370"/>
                    <a:pt x="384" y="370"/>
                    <a:pt x="384" y="370"/>
                  </a:cubicBezTo>
                  <a:cubicBezTo>
                    <a:pt x="347" y="411"/>
                    <a:pt x="293" y="438"/>
                    <a:pt x="234" y="440"/>
                  </a:cubicBezTo>
                  <a:close/>
                  <a:moveTo>
                    <a:pt x="393" y="359"/>
                  </a:moveTo>
                  <a:cubicBezTo>
                    <a:pt x="294" y="359"/>
                    <a:pt x="294" y="359"/>
                    <a:pt x="294" y="359"/>
                  </a:cubicBezTo>
                  <a:cubicBezTo>
                    <a:pt x="307" y="344"/>
                    <a:pt x="337" y="302"/>
                    <a:pt x="343" y="293"/>
                  </a:cubicBezTo>
                  <a:cubicBezTo>
                    <a:pt x="329" y="291"/>
                    <a:pt x="329" y="291"/>
                    <a:pt x="329" y="291"/>
                  </a:cubicBezTo>
                  <a:cubicBezTo>
                    <a:pt x="311" y="310"/>
                    <a:pt x="293" y="324"/>
                    <a:pt x="280" y="333"/>
                  </a:cubicBezTo>
                  <a:cubicBezTo>
                    <a:pt x="262" y="344"/>
                    <a:pt x="239" y="349"/>
                    <a:pt x="202" y="349"/>
                  </a:cubicBezTo>
                  <a:cubicBezTo>
                    <a:pt x="174" y="349"/>
                    <a:pt x="158" y="348"/>
                    <a:pt x="149" y="343"/>
                  </a:cubicBezTo>
                  <a:cubicBezTo>
                    <a:pt x="145" y="341"/>
                    <a:pt x="146" y="333"/>
                    <a:pt x="151" y="323"/>
                  </a:cubicBezTo>
                  <a:cubicBezTo>
                    <a:pt x="200" y="216"/>
                    <a:pt x="200" y="216"/>
                    <a:pt x="200" y="216"/>
                  </a:cubicBezTo>
                  <a:cubicBezTo>
                    <a:pt x="268" y="216"/>
                    <a:pt x="268" y="216"/>
                    <a:pt x="268" y="216"/>
                  </a:cubicBezTo>
                  <a:cubicBezTo>
                    <a:pt x="295" y="218"/>
                    <a:pt x="297" y="224"/>
                    <a:pt x="292" y="250"/>
                  </a:cubicBezTo>
                  <a:cubicBezTo>
                    <a:pt x="307" y="250"/>
                    <a:pt x="307" y="250"/>
                    <a:pt x="307" y="250"/>
                  </a:cubicBezTo>
                  <a:cubicBezTo>
                    <a:pt x="323" y="216"/>
                    <a:pt x="323" y="216"/>
                    <a:pt x="323" y="216"/>
                  </a:cubicBezTo>
                  <a:cubicBezTo>
                    <a:pt x="440" y="216"/>
                    <a:pt x="440" y="216"/>
                    <a:pt x="440" y="216"/>
                  </a:cubicBezTo>
                  <a:cubicBezTo>
                    <a:pt x="440" y="219"/>
                    <a:pt x="440" y="223"/>
                    <a:pt x="440" y="226"/>
                  </a:cubicBezTo>
                  <a:cubicBezTo>
                    <a:pt x="440" y="276"/>
                    <a:pt x="422" y="323"/>
                    <a:pt x="393" y="359"/>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68" name="Freeform 31"/>
            <p:cNvSpPr>
              <a:spLocks/>
            </p:cNvSpPr>
            <p:nvPr userDrawn="1"/>
          </p:nvSpPr>
          <p:spPr bwMode="gray">
            <a:xfrm>
              <a:off x="1731" y="1512"/>
              <a:ext cx="19" cy="19"/>
            </a:xfrm>
            <a:custGeom>
              <a:avLst/>
              <a:gdLst/>
              <a:ahLst/>
              <a:cxnLst>
                <a:cxn ang="0">
                  <a:pos x="0" y="7"/>
                </a:cxn>
                <a:cxn ang="0">
                  <a:pos x="17" y="27"/>
                </a:cxn>
                <a:cxn ang="0">
                  <a:pos x="26" y="20"/>
                </a:cxn>
                <a:cxn ang="0">
                  <a:pos x="8" y="0"/>
                </a:cxn>
                <a:cxn ang="0">
                  <a:pos x="0" y="7"/>
                </a:cxn>
              </a:cxnLst>
              <a:rect l="0" t="0" r="r" b="b"/>
              <a:pathLst>
                <a:path w="26" h="27">
                  <a:moveTo>
                    <a:pt x="0" y="7"/>
                  </a:moveTo>
                  <a:cubicBezTo>
                    <a:pt x="7" y="13"/>
                    <a:pt x="12" y="20"/>
                    <a:pt x="17" y="27"/>
                  </a:cubicBezTo>
                  <a:cubicBezTo>
                    <a:pt x="26" y="20"/>
                    <a:pt x="26" y="20"/>
                    <a:pt x="26" y="20"/>
                  </a:cubicBezTo>
                  <a:cubicBezTo>
                    <a:pt x="20" y="13"/>
                    <a:pt x="14" y="6"/>
                    <a:pt x="8" y="0"/>
                  </a:cubicBezTo>
                  <a:lnTo>
                    <a:pt x="0" y="7"/>
                  </a:ln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69" name="Freeform 32"/>
            <p:cNvSpPr>
              <a:spLocks/>
            </p:cNvSpPr>
            <p:nvPr userDrawn="1"/>
          </p:nvSpPr>
          <p:spPr bwMode="gray">
            <a:xfrm>
              <a:off x="1637" y="1475"/>
              <a:ext cx="19" cy="8"/>
            </a:xfrm>
            <a:custGeom>
              <a:avLst/>
              <a:gdLst/>
              <a:ahLst/>
              <a:cxnLst>
                <a:cxn ang="0">
                  <a:pos x="16" y="10"/>
                </a:cxn>
                <a:cxn ang="0">
                  <a:pos x="26" y="11"/>
                </a:cxn>
                <a:cxn ang="0">
                  <a:pos x="27" y="0"/>
                </a:cxn>
                <a:cxn ang="0">
                  <a:pos x="16" y="0"/>
                </a:cxn>
                <a:cxn ang="0">
                  <a:pos x="0" y="1"/>
                </a:cxn>
                <a:cxn ang="0">
                  <a:pos x="0" y="11"/>
                </a:cxn>
                <a:cxn ang="0">
                  <a:pos x="16" y="10"/>
                </a:cxn>
              </a:cxnLst>
              <a:rect l="0" t="0" r="r" b="b"/>
              <a:pathLst>
                <a:path w="27" h="11">
                  <a:moveTo>
                    <a:pt x="16" y="10"/>
                  </a:moveTo>
                  <a:cubicBezTo>
                    <a:pt x="20" y="10"/>
                    <a:pt x="23" y="11"/>
                    <a:pt x="26" y="11"/>
                  </a:cubicBezTo>
                  <a:cubicBezTo>
                    <a:pt x="27" y="0"/>
                    <a:pt x="27" y="0"/>
                    <a:pt x="27" y="0"/>
                  </a:cubicBezTo>
                  <a:cubicBezTo>
                    <a:pt x="23" y="0"/>
                    <a:pt x="20" y="0"/>
                    <a:pt x="16" y="0"/>
                  </a:cubicBezTo>
                  <a:cubicBezTo>
                    <a:pt x="10" y="0"/>
                    <a:pt x="5" y="0"/>
                    <a:pt x="0" y="1"/>
                  </a:cubicBezTo>
                  <a:cubicBezTo>
                    <a:pt x="0" y="11"/>
                    <a:pt x="0" y="11"/>
                    <a:pt x="0" y="11"/>
                  </a:cubicBezTo>
                  <a:cubicBezTo>
                    <a:pt x="6" y="11"/>
                    <a:pt x="11" y="10"/>
                    <a:pt x="16" y="10"/>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70" name="Freeform 33"/>
            <p:cNvSpPr>
              <a:spLocks/>
            </p:cNvSpPr>
            <p:nvPr userDrawn="1"/>
          </p:nvSpPr>
          <p:spPr bwMode="gray">
            <a:xfrm>
              <a:off x="1601" y="1478"/>
              <a:ext cx="21" cy="13"/>
            </a:xfrm>
            <a:custGeom>
              <a:avLst/>
              <a:gdLst/>
              <a:ahLst/>
              <a:cxnLst>
                <a:cxn ang="0">
                  <a:pos x="29" y="11"/>
                </a:cxn>
                <a:cxn ang="0">
                  <a:pos x="26" y="0"/>
                </a:cxn>
                <a:cxn ang="0">
                  <a:pos x="0" y="9"/>
                </a:cxn>
                <a:cxn ang="0">
                  <a:pos x="4" y="19"/>
                </a:cxn>
                <a:cxn ang="0">
                  <a:pos x="29" y="11"/>
                </a:cxn>
              </a:cxnLst>
              <a:rect l="0" t="0" r="r" b="b"/>
              <a:pathLst>
                <a:path w="29" h="19">
                  <a:moveTo>
                    <a:pt x="29" y="11"/>
                  </a:moveTo>
                  <a:cubicBezTo>
                    <a:pt x="26" y="0"/>
                    <a:pt x="26" y="0"/>
                    <a:pt x="26" y="0"/>
                  </a:cubicBezTo>
                  <a:cubicBezTo>
                    <a:pt x="17" y="2"/>
                    <a:pt x="9" y="5"/>
                    <a:pt x="0" y="9"/>
                  </a:cubicBezTo>
                  <a:cubicBezTo>
                    <a:pt x="4" y="19"/>
                    <a:pt x="4" y="19"/>
                    <a:pt x="4" y="19"/>
                  </a:cubicBezTo>
                  <a:cubicBezTo>
                    <a:pt x="12" y="15"/>
                    <a:pt x="20" y="13"/>
                    <a:pt x="29" y="11"/>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71" name="Freeform 34"/>
            <p:cNvSpPr>
              <a:spLocks/>
            </p:cNvSpPr>
            <p:nvPr userDrawn="1"/>
          </p:nvSpPr>
          <p:spPr bwMode="gray">
            <a:xfrm>
              <a:off x="1570" y="1491"/>
              <a:ext cx="19" cy="17"/>
            </a:xfrm>
            <a:custGeom>
              <a:avLst/>
              <a:gdLst/>
              <a:ahLst/>
              <a:cxnLst>
                <a:cxn ang="0">
                  <a:pos x="7" y="24"/>
                </a:cxn>
                <a:cxn ang="0">
                  <a:pos x="28" y="10"/>
                </a:cxn>
                <a:cxn ang="0">
                  <a:pos x="23" y="0"/>
                </a:cxn>
                <a:cxn ang="0">
                  <a:pos x="0" y="16"/>
                </a:cxn>
                <a:cxn ang="0">
                  <a:pos x="7" y="24"/>
                </a:cxn>
              </a:cxnLst>
              <a:rect l="0" t="0" r="r" b="b"/>
              <a:pathLst>
                <a:path w="28" h="24">
                  <a:moveTo>
                    <a:pt x="7" y="24"/>
                  </a:moveTo>
                  <a:cubicBezTo>
                    <a:pt x="14" y="19"/>
                    <a:pt x="21" y="14"/>
                    <a:pt x="28" y="10"/>
                  </a:cubicBezTo>
                  <a:cubicBezTo>
                    <a:pt x="23" y="0"/>
                    <a:pt x="23" y="0"/>
                    <a:pt x="23" y="0"/>
                  </a:cubicBezTo>
                  <a:cubicBezTo>
                    <a:pt x="15" y="5"/>
                    <a:pt x="7" y="10"/>
                    <a:pt x="0" y="16"/>
                  </a:cubicBezTo>
                  <a:lnTo>
                    <a:pt x="7" y="24"/>
                  </a:ln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72" name="Freeform 35"/>
            <p:cNvSpPr>
              <a:spLocks/>
            </p:cNvSpPr>
            <p:nvPr userDrawn="1"/>
          </p:nvSpPr>
          <p:spPr bwMode="gray">
            <a:xfrm>
              <a:off x="1764" y="1581"/>
              <a:ext cx="9" cy="20"/>
            </a:xfrm>
            <a:custGeom>
              <a:avLst/>
              <a:gdLst/>
              <a:ahLst/>
              <a:cxnLst>
                <a:cxn ang="0">
                  <a:pos x="0" y="2"/>
                </a:cxn>
                <a:cxn ang="0">
                  <a:pos x="2" y="28"/>
                </a:cxn>
                <a:cxn ang="0">
                  <a:pos x="13" y="27"/>
                </a:cxn>
                <a:cxn ang="0">
                  <a:pos x="10" y="0"/>
                </a:cxn>
                <a:cxn ang="0">
                  <a:pos x="0" y="2"/>
                </a:cxn>
              </a:cxnLst>
              <a:rect l="0" t="0" r="r" b="b"/>
              <a:pathLst>
                <a:path w="13" h="28">
                  <a:moveTo>
                    <a:pt x="0" y="2"/>
                  </a:moveTo>
                  <a:cubicBezTo>
                    <a:pt x="1" y="10"/>
                    <a:pt x="2" y="19"/>
                    <a:pt x="2" y="28"/>
                  </a:cubicBezTo>
                  <a:cubicBezTo>
                    <a:pt x="13" y="27"/>
                    <a:pt x="13" y="27"/>
                    <a:pt x="13" y="27"/>
                  </a:cubicBezTo>
                  <a:cubicBezTo>
                    <a:pt x="13" y="18"/>
                    <a:pt x="12" y="9"/>
                    <a:pt x="10" y="0"/>
                  </a:cubicBezTo>
                  <a:lnTo>
                    <a:pt x="0" y="2"/>
                  </a:ln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sp>
          <p:nvSpPr>
            <p:cNvPr id="73" name="Freeform 36"/>
            <p:cNvSpPr>
              <a:spLocks/>
            </p:cNvSpPr>
            <p:nvPr userDrawn="1"/>
          </p:nvSpPr>
          <p:spPr bwMode="gray">
            <a:xfrm>
              <a:off x="1726" y="1677"/>
              <a:ext cx="19" cy="18"/>
            </a:xfrm>
            <a:custGeom>
              <a:avLst/>
              <a:gdLst/>
              <a:ahLst/>
              <a:cxnLst>
                <a:cxn ang="0">
                  <a:pos x="0" y="18"/>
                </a:cxn>
                <a:cxn ang="0">
                  <a:pos x="7" y="26"/>
                </a:cxn>
                <a:cxn ang="0">
                  <a:pos x="26" y="6"/>
                </a:cxn>
                <a:cxn ang="0">
                  <a:pos x="18" y="0"/>
                </a:cxn>
                <a:cxn ang="0">
                  <a:pos x="0" y="18"/>
                </a:cxn>
              </a:cxnLst>
              <a:rect l="0" t="0" r="r" b="b"/>
              <a:pathLst>
                <a:path w="26" h="26">
                  <a:moveTo>
                    <a:pt x="0" y="18"/>
                  </a:moveTo>
                  <a:cubicBezTo>
                    <a:pt x="7" y="26"/>
                    <a:pt x="7" y="26"/>
                    <a:pt x="7" y="26"/>
                  </a:cubicBezTo>
                  <a:cubicBezTo>
                    <a:pt x="14" y="20"/>
                    <a:pt x="20" y="13"/>
                    <a:pt x="26" y="6"/>
                  </a:cubicBezTo>
                  <a:cubicBezTo>
                    <a:pt x="18" y="0"/>
                    <a:pt x="18" y="0"/>
                    <a:pt x="18" y="0"/>
                  </a:cubicBezTo>
                  <a:cubicBezTo>
                    <a:pt x="13" y="6"/>
                    <a:pt x="7" y="12"/>
                    <a:pt x="0" y="18"/>
                  </a:cubicBezTo>
                  <a:close/>
                </a:path>
              </a:pathLst>
            </a:custGeom>
            <a:solidFill>
              <a:srgbClr val="FFFFFF"/>
            </a:solidFill>
            <a:ln w="9525">
              <a:noFill/>
              <a:round/>
              <a:headEnd/>
              <a:tailEnd/>
            </a:ln>
          </p:spPr>
          <p:txBody>
            <a:bodyPr/>
            <a:lstStyle/>
            <a:p>
              <a:pPr defTabSz="820583">
                <a:defRPr/>
              </a:pPr>
              <a:endParaRPr lang="en-US" sz="1600">
                <a:solidFill>
                  <a:srgbClr val="000000"/>
                </a:solidFill>
              </a:endParaRPr>
            </a:p>
          </p:txBody>
        </p:sp>
      </p:grpSp>
    </p:spTree>
    <p:extLst>
      <p:ext uri="{BB962C8B-B14F-4D97-AF65-F5344CB8AC3E}">
        <p14:creationId xmlns:p14="http://schemas.microsoft.com/office/powerpoint/2010/main" val="2196485619"/>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C Arrow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own Arrow 2"/>
          <p:cNvSpPr/>
          <p:nvPr userDrawn="1"/>
        </p:nvSpPr>
        <p:spPr>
          <a:xfrm>
            <a:off x="2216223" y="1611312"/>
            <a:ext cx="1664676" cy="3231992"/>
          </a:xfrm>
          <a:prstGeom prst="downArrow">
            <a:avLst>
              <a:gd name="adj1" fmla="val 100000"/>
              <a:gd name="adj2" fmla="val 3709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0583"/>
            <a:endParaRPr lang="en-US" sz="1400" dirty="0" smtClean="0">
              <a:solidFill>
                <a:prstClr val="white"/>
              </a:solidFill>
              <a:latin typeface="Franklin Gothic Demi" pitchFamily="34" charset="0"/>
            </a:endParaRPr>
          </a:p>
        </p:txBody>
      </p:sp>
      <p:sp>
        <p:nvSpPr>
          <p:cNvPr id="4" name="Down Arrow 3"/>
          <p:cNvSpPr/>
          <p:nvPr userDrawn="1"/>
        </p:nvSpPr>
        <p:spPr>
          <a:xfrm flipV="1">
            <a:off x="304801" y="1611312"/>
            <a:ext cx="1664676" cy="3231992"/>
          </a:xfrm>
          <a:prstGeom prst="downArrow">
            <a:avLst>
              <a:gd name="adj1" fmla="val 100000"/>
              <a:gd name="adj2" fmla="val 370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0583"/>
            <a:endParaRPr lang="en-US" sz="1400" dirty="0" smtClean="0">
              <a:solidFill>
                <a:prstClr val="white"/>
              </a:solidFill>
              <a:latin typeface="Franklin Gothic Demi" pitchFamily="34" charset="0"/>
            </a:endParaRPr>
          </a:p>
        </p:txBody>
      </p:sp>
      <p:grpSp>
        <p:nvGrpSpPr>
          <p:cNvPr id="5" name="Group 12"/>
          <p:cNvGrpSpPr/>
          <p:nvPr userDrawn="1"/>
        </p:nvGrpSpPr>
        <p:grpSpPr>
          <a:xfrm>
            <a:off x="4127643" y="2778060"/>
            <a:ext cx="1205674" cy="898505"/>
            <a:chOff x="2829560" y="1611313"/>
            <a:chExt cx="1451356" cy="1081595"/>
          </a:xfrm>
          <a:solidFill>
            <a:schemeClr val="accent1"/>
          </a:solidFill>
        </p:grpSpPr>
        <p:sp>
          <p:nvSpPr>
            <p:cNvPr id="6" name="Chevron 5"/>
            <p:cNvSpPr/>
            <p:nvPr/>
          </p:nvSpPr>
          <p:spPr>
            <a:xfrm>
              <a:off x="2829560" y="1611313"/>
              <a:ext cx="750316" cy="108159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0583"/>
              <a:endParaRPr lang="en-US" sz="1600">
                <a:solidFill>
                  <a:srgbClr val="000000"/>
                </a:solidFill>
              </a:endParaRPr>
            </a:p>
          </p:txBody>
        </p:sp>
        <p:sp>
          <p:nvSpPr>
            <p:cNvPr id="7" name="Chevron 6"/>
            <p:cNvSpPr/>
            <p:nvPr/>
          </p:nvSpPr>
          <p:spPr>
            <a:xfrm>
              <a:off x="3530600" y="1611313"/>
              <a:ext cx="750316" cy="108159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0583"/>
              <a:endParaRPr lang="en-US" sz="1600">
                <a:solidFill>
                  <a:srgbClr val="000000"/>
                </a:solidFill>
              </a:endParaRPr>
            </a:p>
          </p:txBody>
        </p:sp>
      </p:grpSp>
      <p:sp>
        <p:nvSpPr>
          <p:cNvPr id="9" name="TextBox 8"/>
          <p:cNvSpPr txBox="1"/>
          <p:nvPr userDrawn="1"/>
        </p:nvSpPr>
        <p:spPr>
          <a:xfrm>
            <a:off x="206481" y="6210400"/>
            <a:ext cx="4584879" cy="246221"/>
          </a:xfrm>
          <a:prstGeom prst="rect">
            <a:avLst/>
          </a:prstGeom>
          <a:noFill/>
        </p:spPr>
        <p:txBody>
          <a:bodyPr wrap="square" rtlCol="0">
            <a:spAutoFit/>
          </a:bodyPr>
          <a:lstStyle/>
          <a:p>
            <a:pPr defTabSz="820583"/>
            <a:r>
              <a:rPr lang="en-US" sz="1000" dirty="0" smtClean="0">
                <a:solidFill>
                  <a:srgbClr val="000000"/>
                </a:solidFill>
              </a:rPr>
              <a:t>*Per </a:t>
            </a:r>
            <a:r>
              <a:rPr lang="en-US" sz="1000" dirty="0" err="1" smtClean="0">
                <a:solidFill>
                  <a:srgbClr val="000000"/>
                </a:solidFill>
              </a:rPr>
              <a:t>Utilizer</a:t>
            </a:r>
            <a:r>
              <a:rPr lang="en-US" sz="1000" dirty="0" smtClean="0">
                <a:solidFill>
                  <a:srgbClr val="000000"/>
                </a:solidFill>
              </a:rPr>
              <a:t> Per Month</a:t>
            </a:r>
            <a:endParaRPr lang="en-US" sz="1000" dirty="0">
              <a:solidFill>
                <a:srgbClr val="000000"/>
              </a:solidFill>
            </a:endParaRPr>
          </a:p>
        </p:txBody>
      </p:sp>
    </p:spTree>
    <p:extLst>
      <p:ext uri="{BB962C8B-B14F-4D97-AF65-F5344CB8AC3E}">
        <p14:creationId xmlns:p14="http://schemas.microsoft.com/office/powerpoint/2010/main" val="2111545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ategory: 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41304"/>
            <a:ext cx="8229600" cy="822960"/>
          </a:xfrm>
        </p:spPr>
        <p:txBody>
          <a:bodyPr/>
          <a:lstStyle>
            <a:lvl1pPr>
              <a:defRPr baseline="0"/>
            </a:lvl1pPr>
          </a:lstStyle>
          <a:p>
            <a:r>
              <a:rPr lang="en-US" dirty="0" smtClean="0"/>
              <a:t>Click to edit master title style, sentence case, 32pt, room for a two-line title</a:t>
            </a:r>
            <a:endParaRPr lang="en-US" dirty="0"/>
          </a:p>
        </p:txBody>
      </p:sp>
      <p:sp>
        <p:nvSpPr>
          <p:cNvPr id="3" name="Content Placeholder 2"/>
          <p:cNvSpPr>
            <a:spLocks noGrp="1"/>
          </p:cNvSpPr>
          <p:nvPr>
            <p:ph idx="1" hasCustomPrompt="1"/>
          </p:nvPr>
        </p:nvSpPr>
        <p:spPr>
          <a:xfrm>
            <a:off x="457200" y="1452323"/>
            <a:ext cx="5486400" cy="4632325"/>
          </a:xfrm>
          <a:prstGeom prst="rect">
            <a:avLst/>
          </a:prstGeom>
        </p:spPr>
        <p:txBody>
          <a:bodyPr/>
          <a:lstStyle>
            <a:lvl1pPr marL="233363" indent="-233363" algn="l" defTabSz="914400" rtl="0" eaLnBrk="1" latinLnBrk="0" hangingPunct="1">
              <a:lnSpc>
                <a:spcPct val="95000"/>
              </a:lnSpc>
              <a:spcBef>
                <a:spcPts val="700"/>
              </a:spcBef>
              <a:spcAft>
                <a:spcPts val="300"/>
              </a:spcAft>
              <a:buClr>
                <a:schemeClr val="accent3"/>
              </a:buClr>
              <a:buFont typeface="Arial" pitchFamily="34" charset="0"/>
              <a:buChar char="•"/>
              <a:defRPr lang="en-US" sz="2000" kern="1200" dirty="0" smtClean="0">
                <a:solidFill>
                  <a:schemeClr val="tx1"/>
                </a:solidFill>
                <a:latin typeface="+mn-lt"/>
                <a:ea typeface="+mn-ea"/>
                <a:cs typeface="+mn-cs"/>
              </a:defRPr>
            </a:lvl1pPr>
            <a:lvl2pPr marL="574675" indent="-231775" algn="l" defTabSz="914400" rtl="0" eaLnBrk="1" latinLnBrk="0" hangingPunct="1">
              <a:lnSpc>
                <a:spcPct val="95000"/>
              </a:lnSpc>
              <a:spcBef>
                <a:spcPts val="2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2pPr>
          </a:lstStyle>
          <a:p>
            <a:pPr lvl="0"/>
            <a:r>
              <a:rPr lang="en-US" dirty="0" smtClean="0"/>
              <a:t>Click to edit Master text styles, sentence case, 20pt</a:t>
            </a:r>
          </a:p>
          <a:p>
            <a:pPr lvl="1"/>
            <a:r>
              <a:rPr lang="en-US" dirty="0" smtClean="0"/>
              <a:t>Second level, sentence case, 18pt</a:t>
            </a:r>
          </a:p>
        </p:txBody>
      </p:sp>
      <p:sp>
        <p:nvSpPr>
          <p:cNvPr id="8" name="Text Placeholder 7"/>
          <p:cNvSpPr>
            <a:spLocks noGrp="1"/>
          </p:cNvSpPr>
          <p:nvPr>
            <p:ph type="body" sz="quarter" idx="13" hasCustomPrompt="1"/>
          </p:nvPr>
        </p:nvSpPr>
        <p:spPr>
          <a:xfrm>
            <a:off x="457200" y="281560"/>
            <a:ext cx="8229600" cy="279400"/>
          </a:xfrm>
          <a:prstGeom prst="rect">
            <a:avLst/>
          </a:prstGeom>
        </p:spPr>
        <p:txBody>
          <a:bodyPr/>
          <a:lstStyle>
            <a:lvl1pPr marL="0" indent="0">
              <a:lnSpc>
                <a:spcPct val="85000"/>
              </a:lnSpc>
              <a:buNone/>
              <a:defRPr sz="1400" cap="all" spc="100" baseline="0">
                <a:solidFill>
                  <a:schemeClr val="accent2"/>
                </a:solidFill>
                <a:latin typeface="+mj-lt"/>
              </a:defRPr>
            </a:lvl1pPr>
          </a:lstStyle>
          <a:p>
            <a:pPr lvl="0"/>
            <a:r>
              <a:rPr lang="en-US" dirty="0" smtClean="0"/>
              <a:t>Category or Subtopic GOES Here</a:t>
            </a:r>
            <a:endParaRPr lang="en-US" dirty="0"/>
          </a:p>
        </p:txBody>
      </p:sp>
    </p:spTree>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43955629"/>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6269167"/>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6264618"/>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2-Line Title, No Content Specifi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2104"/>
            <a:ext cx="8229600" cy="822960"/>
          </a:xfrm>
        </p:spPr>
        <p:txBody>
          <a:bodyPr/>
          <a:lstStyle>
            <a:lvl1pPr>
              <a:defRPr baseline="0"/>
            </a:lvl1pPr>
          </a:lstStyle>
          <a:p>
            <a:r>
              <a:rPr lang="en-US" dirty="0" smtClean="0"/>
              <a:t>Click to edit master title style, sentence case, 32pt, room for a two-line title</a:t>
            </a:r>
            <a:endParaRPr lang="en-US" dirty="0"/>
          </a:p>
        </p:txBody>
      </p:sp>
    </p:spTree>
    <p:extLst>
      <p:ext uri="{BB962C8B-B14F-4D97-AF65-F5344CB8AC3E}">
        <p14:creationId xmlns:p14="http://schemas.microsoft.com/office/powerpoint/2010/main" val="31137769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Main Title Slide A (Print &amp; Screen)">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3408012"/>
          </a:xfrm>
          <a:prstGeom prst="rect">
            <a:avLst/>
          </a:prstGeom>
        </p:spPr>
      </p:pic>
      <p:pic>
        <p:nvPicPr>
          <p:cNvPr id="10" name="Picture 9" descr="ESI_logo_1c_RGB.png"/>
          <p:cNvPicPr>
            <a:picLocks noChangeAspect="1"/>
          </p:cNvPicPr>
          <p:nvPr/>
        </p:nvPicPr>
        <p:blipFill>
          <a:blip r:embed="rId3" cstate="print"/>
          <a:stretch>
            <a:fillRect/>
          </a:stretch>
        </p:blipFill>
        <p:spPr>
          <a:xfrm>
            <a:off x="6612038" y="5896132"/>
            <a:ext cx="2074762" cy="431539"/>
          </a:xfrm>
          <a:prstGeom prst="rect">
            <a:avLst/>
          </a:prstGeom>
        </p:spPr>
      </p:pic>
      <p:sp>
        <p:nvSpPr>
          <p:cNvPr id="11" name="Oval 10"/>
          <p:cNvSpPr/>
          <p:nvPr/>
        </p:nvSpPr>
        <p:spPr>
          <a:xfrm>
            <a:off x="8686800" y="2961752"/>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bwMode="black">
          <a:xfrm>
            <a:off x="919529" y="3882847"/>
            <a:ext cx="7460796" cy="812800"/>
          </a:xfrm>
        </p:spPr>
        <p:txBody>
          <a:bodyPr lIns="0" tIns="0" rIns="0" bIns="0" anchor="t" anchorCtr="0">
            <a:noAutofit/>
          </a:bodyPr>
          <a:lstStyle>
            <a:lvl1pPr algn="l">
              <a:lnSpc>
                <a:spcPct val="80000"/>
              </a:lnSpc>
              <a:defRPr sz="3600" baseline="0">
                <a:solidFill>
                  <a:schemeClr val="accent1"/>
                </a:solidFill>
                <a:latin typeface="+mn-lt"/>
              </a:defRPr>
            </a:lvl1pPr>
          </a:lstStyle>
          <a:p>
            <a:r>
              <a:rPr lang="en-US" dirty="0" smtClean="0"/>
              <a:t>Title goes here with room</a:t>
            </a:r>
            <a:br>
              <a:rPr lang="en-US" dirty="0" smtClean="0"/>
            </a:br>
            <a:r>
              <a:rPr lang="en-US" dirty="0" smtClean="0"/>
              <a:t>for a second line</a:t>
            </a:r>
            <a:endParaRPr lang="en-US" dirty="0"/>
          </a:p>
        </p:txBody>
      </p:sp>
      <p:sp>
        <p:nvSpPr>
          <p:cNvPr id="3" name="Subtitle 2"/>
          <p:cNvSpPr>
            <a:spLocks noGrp="1"/>
          </p:cNvSpPr>
          <p:nvPr>
            <p:ph type="subTitle" idx="1" hasCustomPrompt="1"/>
          </p:nvPr>
        </p:nvSpPr>
        <p:spPr bwMode="black">
          <a:xfrm>
            <a:off x="919527" y="4820059"/>
            <a:ext cx="6033932" cy="314011"/>
          </a:xfrm>
          <a:prstGeom prst="rect">
            <a:avLst/>
          </a:prstGeom>
        </p:spPr>
        <p:txBody>
          <a:bodyPr lIns="0" tIns="0" rIns="0" bIns="0">
            <a:noAutofit/>
          </a:bodyPr>
          <a:lstStyle>
            <a:lvl1pPr marL="0" indent="0" algn="l">
              <a:buNone/>
              <a:defRPr sz="180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 — keep to one line</a:t>
            </a:r>
          </a:p>
        </p:txBody>
      </p:sp>
      <p:sp>
        <p:nvSpPr>
          <p:cNvPr id="55" name="Text Placeholder 54"/>
          <p:cNvSpPr>
            <a:spLocks noGrp="1"/>
          </p:cNvSpPr>
          <p:nvPr>
            <p:ph type="body" sz="quarter" idx="13" hasCustomPrompt="1"/>
          </p:nvPr>
        </p:nvSpPr>
        <p:spPr bwMode="black">
          <a:xfrm>
            <a:off x="919529" y="5258482"/>
            <a:ext cx="2286000" cy="274320"/>
          </a:xfrm>
          <a:prstGeom prst="rect">
            <a:avLst/>
          </a:prstGeom>
        </p:spPr>
        <p:txBody>
          <a:bodyPr/>
          <a:lstStyle>
            <a:lvl1pPr marL="0" indent="0" algn="l" defTabSz="914400" rtl="0" eaLnBrk="1" latinLnBrk="0" hangingPunct="1">
              <a:lnSpc>
                <a:spcPct val="90000"/>
              </a:lnSpc>
              <a:spcBef>
                <a:spcPct val="20000"/>
              </a:spcBef>
              <a:buClr>
                <a:schemeClr val="accent4"/>
              </a:buClr>
              <a:buFont typeface="Arial" pitchFamily="34" charset="0"/>
              <a:buNone/>
              <a:defRPr kumimoji="0" lang="en-US" sz="1600" b="0" i="0" u="none" strike="noStrike" kern="1200" cap="none" spc="0" normalizeH="0" baseline="0" noProof="0" dirty="0" smtClean="0">
                <a:ln>
                  <a:noFill/>
                </a:ln>
                <a:solidFill>
                  <a:schemeClr val="accent1"/>
                </a:solidFill>
                <a:effectLst/>
                <a:uLnTx/>
                <a:uFillTx/>
                <a:latin typeface="+mn-lt"/>
                <a:ea typeface="+mn-ea"/>
                <a:cs typeface="+mn-cs"/>
              </a:defRPr>
            </a:lvl1pPr>
            <a:lvl2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2pPr>
            <a:lvl3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3pPr>
            <a:lvl4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4pPr>
            <a:lvl5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Date</a:t>
            </a:r>
            <a:br>
              <a:rPr lang="en-US" dirty="0" smtClean="0"/>
            </a:br>
            <a:endParaRPr lang="en-US" dirty="0" smtClean="0"/>
          </a:p>
        </p:txBody>
      </p:sp>
      <p:sp>
        <p:nvSpPr>
          <p:cNvPr id="44" name="TextBox 43"/>
          <p:cNvSpPr txBox="1"/>
          <p:nvPr/>
        </p:nvSpPr>
        <p:spPr>
          <a:xfrm>
            <a:off x="457200" y="6567831"/>
            <a:ext cx="3352800" cy="290170"/>
          </a:xfrm>
          <a:prstGeom prst="rect">
            <a:avLst/>
          </a:prstGeom>
          <a:noFill/>
        </p:spPr>
        <p:txBody>
          <a:bodyPr wrap="square" lIns="0" tIns="0" rIns="0" bIns="0" rtlCol="0">
            <a:noAutofit/>
          </a:bodyPr>
          <a:lstStyle/>
          <a:p>
            <a:r>
              <a:rPr lang="en-US" sz="800" kern="1200" baseline="0" dirty="0" smtClean="0">
                <a:solidFill>
                  <a:schemeClr val="tx1">
                    <a:lumMod val="50000"/>
                    <a:lumOff val="50000"/>
                  </a:schemeClr>
                </a:solidFill>
                <a:latin typeface="+mj-lt"/>
                <a:ea typeface="+mn-ea"/>
                <a:cs typeface="+mn-cs"/>
              </a:rPr>
              <a:t> </a:t>
            </a:r>
            <a:endParaRPr lang="en-US" sz="800" b="1" kern="1200" baseline="0" dirty="0" smtClean="0">
              <a:solidFill>
                <a:schemeClr val="tx1">
                  <a:lumMod val="50000"/>
                  <a:lumOff val="50000"/>
                </a:schemeClr>
              </a:solidFill>
              <a:latin typeface="+mj-lt"/>
              <a:ea typeface="+mn-ea"/>
              <a:cs typeface="+mn-cs"/>
            </a:endParaRPr>
          </a:p>
          <a:p>
            <a:r>
              <a:rPr lang="en-US" sz="700" kern="1200" baseline="0" dirty="0" smtClean="0">
                <a:solidFill>
                  <a:schemeClr val="tx1">
                    <a:lumMod val="50000"/>
                    <a:lumOff val="50000"/>
                  </a:schemeClr>
                </a:solidFill>
                <a:latin typeface="+mn-lt"/>
                <a:ea typeface="+mn-ea"/>
                <a:cs typeface="+mn-cs"/>
              </a:rPr>
              <a:t>© 2016 Express Scripts Holding Company. All Rights Reserved.</a:t>
            </a:r>
            <a:endParaRPr lang="en-US" sz="700" dirty="0">
              <a:solidFill>
                <a:schemeClr val="tx1">
                  <a:lumMod val="50000"/>
                  <a:lumOff val="50000"/>
                </a:schemeClr>
              </a:solidFill>
            </a:endParaRPr>
          </a:p>
        </p:txBody>
      </p:sp>
      <p:sp>
        <p:nvSpPr>
          <p:cNvPr id="13" name="Footer Placeholder 4"/>
          <p:cNvSpPr txBox="1">
            <a:spLocks/>
          </p:cNvSpPr>
          <p:nvPr/>
        </p:nvSpPr>
        <p:spPr>
          <a:xfrm>
            <a:off x="8686800" y="6438900"/>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spTree>
  </p:cSld>
  <p:clrMapOvr>
    <a:masterClrMapping/>
  </p:clrMapOvr>
  <p:transition/>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ategory: 2-Line Title,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43287"/>
            <a:ext cx="8229600" cy="822960"/>
          </a:xfrm>
        </p:spPr>
        <p:txBody>
          <a:bodyPr/>
          <a:lstStyle>
            <a:lvl1pPr>
              <a:defRPr baseline="0"/>
            </a:lvl1pPr>
          </a:lstStyle>
          <a:p>
            <a:r>
              <a:rPr lang="en-US" dirty="0" smtClean="0"/>
              <a:t>Click to edit master title style, sentence case, 32pt, room for a two-line title</a:t>
            </a:r>
            <a:endParaRPr lang="en-US" dirty="0"/>
          </a:p>
        </p:txBody>
      </p:sp>
      <p:sp>
        <p:nvSpPr>
          <p:cNvPr id="8" name="Text Placeholder 7"/>
          <p:cNvSpPr>
            <a:spLocks noGrp="1"/>
          </p:cNvSpPr>
          <p:nvPr>
            <p:ph type="body" sz="quarter" idx="13" hasCustomPrompt="1"/>
          </p:nvPr>
        </p:nvSpPr>
        <p:spPr>
          <a:xfrm>
            <a:off x="457200" y="281560"/>
            <a:ext cx="8229600" cy="261938"/>
          </a:xfrm>
          <a:prstGeom prst="rect">
            <a:avLst/>
          </a:prstGeom>
        </p:spPr>
        <p:txBody>
          <a:bodyPr/>
          <a:lstStyle>
            <a:lvl1pPr>
              <a:lnSpc>
                <a:spcPct val="85000"/>
              </a:lnSpc>
              <a:buNone/>
              <a:defRPr sz="1400" cap="all" spc="100" baseline="0">
                <a:solidFill>
                  <a:schemeClr val="accent2"/>
                </a:solidFill>
                <a:latin typeface="+mj-lt"/>
              </a:defRPr>
            </a:lvl1pPr>
          </a:lstStyle>
          <a:p>
            <a:pPr lvl="0"/>
            <a:r>
              <a:rPr lang="en-US" dirty="0" smtClean="0"/>
              <a:t>Category or Subtopic Copy Here</a:t>
            </a:r>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ategory: 2-Line Title,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46116"/>
            <a:ext cx="8229600" cy="684212"/>
          </a:xfrm>
        </p:spPr>
        <p:txBody>
          <a:bodyPr/>
          <a:lstStyle>
            <a:lvl1pPr>
              <a:defRPr baseline="0"/>
            </a:lvl1pPr>
          </a:lstStyle>
          <a:p>
            <a:r>
              <a:rPr lang="en-US" dirty="0" smtClean="0"/>
              <a:t>Click to edit master title style, sentence case, 32pt, room for a two-line title</a:t>
            </a:r>
            <a:endParaRPr lang="en-US" dirty="0"/>
          </a:p>
        </p:txBody>
      </p:sp>
      <p:sp>
        <p:nvSpPr>
          <p:cNvPr id="8" name="Text Placeholder 7"/>
          <p:cNvSpPr>
            <a:spLocks noGrp="1"/>
          </p:cNvSpPr>
          <p:nvPr>
            <p:ph type="body" sz="quarter" idx="13" hasCustomPrompt="1"/>
          </p:nvPr>
        </p:nvSpPr>
        <p:spPr>
          <a:xfrm>
            <a:off x="457200" y="281560"/>
            <a:ext cx="8229600" cy="261938"/>
          </a:xfrm>
          <a:prstGeom prst="rect">
            <a:avLst/>
          </a:prstGeom>
        </p:spPr>
        <p:txBody>
          <a:bodyPr/>
          <a:lstStyle>
            <a:lvl1pPr>
              <a:lnSpc>
                <a:spcPct val="85000"/>
              </a:lnSpc>
              <a:buNone/>
              <a:defRPr sz="1400" cap="all" spc="100" baseline="0">
                <a:solidFill>
                  <a:schemeClr val="accent2"/>
                </a:solidFill>
                <a:latin typeface="+mj-lt"/>
              </a:defRPr>
            </a:lvl1pPr>
          </a:lstStyle>
          <a:p>
            <a:pPr lvl="0"/>
            <a:r>
              <a:rPr lang="en-US" dirty="0" smtClean="0"/>
              <a:t>Category or Subtopic Goes Here</a:t>
            </a:r>
            <a:endParaRPr lang="en-US" dirty="0"/>
          </a:p>
        </p:txBody>
      </p:sp>
      <p:sp>
        <p:nvSpPr>
          <p:cNvPr id="7" name="Content Placeholder 6"/>
          <p:cNvSpPr>
            <a:spLocks noGrp="1"/>
          </p:cNvSpPr>
          <p:nvPr>
            <p:ph sz="quarter" idx="14" hasCustomPrompt="1"/>
          </p:nvPr>
        </p:nvSpPr>
        <p:spPr>
          <a:xfrm>
            <a:off x="457200" y="1463543"/>
            <a:ext cx="3886200" cy="4708658"/>
          </a:xfrm>
        </p:spPr>
        <p:txBody>
          <a:bodyPr/>
          <a:lstStyle/>
          <a:p>
            <a:pPr lvl="0"/>
            <a:r>
              <a:rPr lang="en-US" dirty="0" smtClean="0"/>
              <a:t>Click to edit Master text styles, sentence case, 20pt</a:t>
            </a:r>
          </a:p>
          <a:p>
            <a:pPr lvl="1"/>
            <a:r>
              <a:rPr lang="en-US" dirty="0" smtClean="0"/>
              <a:t>Second level, sentence case, 18pt</a:t>
            </a:r>
          </a:p>
        </p:txBody>
      </p:sp>
      <p:sp>
        <p:nvSpPr>
          <p:cNvPr id="10" name="Content Placeholder 6"/>
          <p:cNvSpPr>
            <a:spLocks noGrp="1"/>
          </p:cNvSpPr>
          <p:nvPr>
            <p:ph sz="quarter" idx="15" hasCustomPrompt="1"/>
          </p:nvPr>
        </p:nvSpPr>
        <p:spPr>
          <a:xfrm>
            <a:off x="4800600" y="1463544"/>
            <a:ext cx="3886200" cy="4708658"/>
          </a:xfrm>
        </p:spPr>
        <p:txBody>
          <a:bodyPr/>
          <a:lstStyle/>
          <a:p>
            <a:pPr lvl="0"/>
            <a:r>
              <a:rPr lang="en-US" dirty="0" smtClean="0"/>
              <a:t>Click to edit Master text styles, sentence case, 20pt</a:t>
            </a:r>
          </a:p>
          <a:p>
            <a:pPr lvl="1"/>
            <a:r>
              <a:rPr lang="en-US" dirty="0" smtClean="0"/>
              <a:t>Second level, sentence case, 18pt</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Slide with Footer">
    <p:spTree>
      <p:nvGrpSpPr>
        <p:cNvPr id="1" name=""/>
        <p:cNvGrpSpPr/>
        <p:nvPr/>
      </p:nvGrpSpPr>
      <p:grpSpPr>
        <a:xfrm>
          <a:off x="0" y="0"/>
          <a:ext cx="0" cy="0"/>
          <a:chOff x="0" y="0"/>
          <a:chExt cx="0" cy="0"/>
        </a:xfrm>
      </p:grpSpPr>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lank Slide without Footer">
    <p:spTree>
      <p:nvGrpSpPr>
        <p:cNvPr id="1" name=""/>
        <p:cNvGrpSpPr/>
        <p:nvPr/>
      </p:nvGrpSpPr>
      <p:grpSpPr>
        <a:xfrm>
          <a:off x="0" y="0"/>
          <a:ext cx="0" cy="0"/>
          <a:chOff x="0" y="0"/>
          <a:chExt cx="0" cy="0"/>
        </a:xfrm>
      </p:grpSpPr>
      <p:sp>
        <p:nvSpPr>
          <p:cNvPr id="3" name="Footer Placeholder 4"/>
          <p:cNvSpPr txBox="1">
            <a:spLocks/>
          </p:cNvSpPr>
          <p:nvPr/>
        </p:nvSpPr>
        <p:spPr>
          <a:xfrm>
            <a:off x="8686800" y="6438900"/>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sp>
        <p:nvSpPr>
          <p:cNvPr id="4"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PS Product: Probl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43581"/>
            <a:ext cx="8229600" cy="822960"/>
          </a:xfrm>
        </p:spPr>
        <p:txBody>
          <a:bodyPr/>
          <a:lstStyle>
            <a:lvl1pPr>
              <a:defRPr baseline="0"/>
            </a:lvl1pPr>
          </a:lstStyle>
          <a:p>
            <a:r>
              <a:rPr lang="en-US" dirty="0" smtClean="0"/>
              <a:t>Click to edit master title style, </a:t>
            </a:r>
            <a:br>
              <a:rPr lang="en-US" dirty="0" smtClean="0"/>
            </a:br>
            <a:r>
              <a:rPr lang="en-US" dirty="0" smtClean="0"/>
              <a:t>sentence case, 32pt, room for a two-line title</a:t>
            </a:r>
            <a:endParaRPr lang="en-US" dirty="0"/>
          </a:p>
        </p:txBody>
      </p:sp>
      <p:sp>
        <p:nvSpPr>
          <p:cNvPr id="7" name="Rectangle 6"/>
          <p:cNvSpPr/>
          <p:nvPr/>
        </p:nvSpPr>
        <p:spPr>
          <a:xfrm>
            <a:off x="6773863" y="152400"/>
            <a:ext cx="1210468" cy="2770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atd_gen_off_patent_bp1"/>
          <p:cNvSpPr txBox="1">
            <a:spLocks/>
          </p:cNvSpPr>
          <p:nvPr/>
        </p:nvSpPr>
        <p:spPr bwMode="ltGray">
          <a:xfrm>
            <a:off x="6789737" y="152400"/>
            <a:ext cx="2206626" cy="279400"/>
          </a:xfrm>
          <a:prstGeom prst="rect">
            <a:avLst/>
          </a:prstGeom>
        </p:spPr>
        <p:txBody>
          <a:bodyPr vert="horz" lIns="0" tIns="0" rIns="0" bIns="0" rtlCol="0" anchor="ctr">
            <a:normAutofit/>
          </a:bodyPr>
          <a:lstStyle/>
          <a:p>
            <a:pPr marL="225425" marR="0" lvl="0" indent="-225425" algn="ctr" fontAlgn="auto">
              <a:lnSpc>
                <a:spcPct val="95000"/>
              </a:lnSpc>
              <a:spcBef>
                <a:spcPts val="900"/>
              </a:spcBef>
              <a:spcAft>
                <a:spcPts val="400"/>
              </a:spcAft>
              <a:buClr>
                <a:schemeClr val="accent4"/>
              </a:buClr>
              <a:buSzTx/>
              <a:tabLst/>
              <a:defRPr/>
            </a:pPr>
            <a:r>
              <a:rPr lang="en-US" sz="1400" cap="all" spc="100" dirty="0" smtClean="0">
                <a:solidFill>
                  <a:schemeClr val="bg1"/>
                </a:solidFill>
                <a:latin typeface="+mj-lt"/>
              </a:rPr>
              <a:t>PROBLEM</a:t>
            </a:r>
            <a:r>
              <a:rPr lang="en-US" sz="1400" cap="all" spc="100" dirty="0" smtClean="0">
                <a:solidFill>
                  <a:schemeClr val="tx1">
                    <a:lumMod val="50000"/>
                    <a:lumOff val="50000"/>
                  </a:schemeClr>
                </a:solidFill>
                <a:latin typeface="+mj-lt"/>
              </a:rPr>
              <a:t>  </a:t>
            </a:r>
            <a:r>
              <a:rPr lang="en-US" sz="1400" cap="all" spc="100" dirty="0" smtClean="0">
                <a:solidFill>
                  <a:schemeClr val="bg1"/>
                </a:solidFill>
                <a:latin typeface="+mj-lt"/>
              </a:rPr>
              <a:t>&gt;  </a:t>
            </a:r>
            <a:r>
              <a:rPr lang="en-US" sz="1400" cap="all" spc="100" dirty="0" smtClean="0">
                <a:solidFill>
                  <a:schemeClr val="tx1">
                    <a:lumMod val="50000"/>
                    <a:lumOff val="50000"/>
                  </a:schemeClr>
                </a:solidFill>
                <a:latin typeface="+mj-lt"/>
              </a:rPr>
              <a:t>SOLUTION</a:t>
            </a:r>
          </a:p>
        </p:txBody>
      </p:sp>
      <p:sp>
        <p:nvSpPr>
          <p:cNvPr id="9" name="Content Placeholder 2"/>
          <p:cNvSpPr>
            <a:spLocks noGrp="1"/>
          </p:cNvSpPr>
          <p:nvPr>
            <p:ph idx="1" hasCustomPrompt="1"/>
          </p:nvPr>
        </p:nvSpPr>
        <p:spPr>
          <a:xfrm>
            <a:off x="457200" y="1459043"/>
            <a:ext cx="5486400" cy="4722782"/>
          </a:xfrm>
          <a:prstGeom prst="rect">
            <a:avLst/>
          </a:prstGeom>
        </p:spPr>
        <p:txBody>
          <a:bodyPr/>
          <a:lstStyle>
            <a:lvl1pPr marL="233363" indent="-233363" algn="l" defTabSz="914400" rtl="0" eaLnBrk="1" latinLnBrk="0" hangingPunct="1">
              <a:lnSpc>
                <a:spcPct val="95000"/>
              </a:lnSpc>
              <a:spcBef>
                <a:spcPts val="700"/>
              </a:spcBef>
              <a:spcAft>
                <a:spcPts val="300"/>
              </a:spcAft>
              <a:buClr>
                <a:schemeClr val="accent3"/>
              </a:buClr>
              <a:buFont typeface="Arial" pitchFamily="34" charset="0"/>
              <a:buChar char="•"/>
              <a:defRPr lang="en-US" sz="2000" kern="1200" dirty="0" smtClean="0">
                <a:solidFill>
                  <a:schemeClr val="tx1"/>
                </a:solidFill>
                <a:latin typeface="+mn-lt"/>
                <a:ea typeface="+mn-ea"/>
                <a:cs typeface="+mn-cs"/>
              </a:defRPr>
            </a:lvl1pPr>
            <a:lvl2pPr marL="574675" indent="-231775" algn="l" defTabSz="914400" rtl="0" eaLnBrk="1" latinLnBrk="0" hangingPunct="1">
              <a:lnSpc>
                <a:spcPct val="95000"/>
              </a:lnSpc>
              <a:spcBef>
                <a:spcPts val="2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2pPr>
          </a:lstStyle>
          <a:p>
            <a:pPr lvl="0"/>
            <a:r>
              <a:rPr lang="en-US" dirty="0" smtClean="0"/>
              <a:t>Click to edit Master text styles, sentence case, 20pt</a:t>
            </a:r>
          </a:p>
          <a:p>
            <a:pPr lvl="1"/>
            <a:r>
              <a:rPr lang="en-US" dirty="0" smtClean="0"/>
              <a:t>Second level, sentence case, 18pt</a:t>
            </a:r>
          </a:p>
        </p:txBody>
      </p:sp>
      <p:sp>
        <p:nvSpPr>
          <p:cNvPr id="6" name="Rectangle 5"/>
          <p:cNvSpPr/>
          <p:nvPr userDrawn="1"/>
        </p:nvSpPr>
        <p:spPr>
          <a:xfrm>
            <a:off x="6773863" y="152400"/>
            <a:ext cx="1210468" cy="2770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atd_gen_off_patent_bp1"/>
          <p:cNvSpPr txBox="1">
            <a:spLocks/>
          </p:cNvSpPr>
          <p:nvPr userDrawn="1"/>
        </p:nvSpPr>
        <p:spPr bwMode="ltGray">
          <a:xfrm>
            <a:off x="6789737" y="152400"/>
            <a:ext cx="2206626" cy="279400"/>
          </a:xfrm>
          <a:prstGeom prst="rect">
            <a:avLst/>
          </a:prstGeom>
        </p:spPr>
        <p:txBody>
          <a:bodyPr vert="horz" lIns="0" tIns="0" rIns="0" bIns="0" rtlCol="0" anchor="ctr">
            <a:normAutofit/>
          </a:bodyPr>
          <a:lstStyle/>
          <a:p>
            <a:pPr marL="225425" marR="0" lvl="0" indent="-225425" algn="ctr" fontAlgn="auto">
              <a:lnSpc>
                <a:spcPct val="95000"/>
              </a:lnSpc>
              <a:spcBef>
                <a:spcPts val="900"/>
              </a:spcBef>
              <a:spcAft>
                <a:spcPts val="400"/>
              </a:spcAft>
              <a:buClr>
                <a:schemeClr val="accent4"/>
              </a:buClr>
              <a:buSzTx/>
              <a:tabLst/>
              <a:defRPr/>
            </a:pPr>
            <a:r>
              <a:rPr lang="en-US" sz="1400" cap="all" spc="100" dirty="0" smtClean="0">
                <a:solidFill>
                  <a:schemeClr val="bg1"/>
                </a:solidFill>
                <a:latin typeface="+mj-lt"/>
              </a:rPr>
              <a:t>PROBLEM</a:t>
            </a:r>
            <a:r>
              <a:rPr lang="en-US" sz="1400" cap="all" spc="100" dirty="0" smtClean="0">
                <a:solidFill>
                  <a:schemeClr val="tx1">
                    <a:lumMod val="50000"/>
                    <a:lumOff val="50000"/>
                  </a:schemeClr>
                </a:solidFill>
                <a:latin typeface="+mj-lt"/>
              </a:rPr>
              <a:t>  </a:t>
            </a:r>
            <a:r>
              <a:rPr lang="en-US" sz="1400" cap="all" spc="100" dirty="0" smtClean="0">
                <a:solidFill>
                  <a:schemeClr val="bg1"/>
                </a:solidFill>
                <a:latin typeface="+mj-lt"/>
              </a:rPr>
              <a:t>&gt;  </a:t>
            </a:r>
            <a:r>
              <a:rPr lang="en-US" sz="1400" cap="all" spc="100" dirty="0" smtClean="0">
                <a:solidFill>
                  <a:schemeClr val="tx1">
                    <a:lumMod val="50000"/>
                    <a:lumOff val="50000"/>
                  </a:schemeClr>
                </a:solidFill>
                <a:latin typeface="+mj-lt"/>
              </a:rPr>
              <a:t>SOLUTION</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PS Product: Solu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43581"/>
            <a:ext cx="8229600" cy="822960"/>
          </a:xfrm>
        </p:spPr>
        <p:txBody>
          <a:bodyPr/>
          <a:lstStyle>
            <a:lvl1pPr>
              <a:defRPr baseline="0"/>
            </a:lvl1pPr>
          </a:lstStyle>
          <a:p>
            <a:r>
              <a:rPr lang="en-US" dirty="0" smtClean="0"/>
              <a:t>Click to edit master title style, </a:t>
            </a:r>
            <a:br>
              <a:rPr lang="en-US" dirty="0" smtClean="0"/>
            </a:br>
            <a:r>
              <a:rPr lang="en-US" dirty="0" smtClean="0"/>
              <a:t>sentence case, 32pt, room for a two-line title</a:t>
            </a:r>
            <a:endParaRPr lang="en-US" dirty="0"/>
          </a:p>
        </p:txBody>
      </p:sp>
      <p:sp>
        <p:nvSpPr>
          <p:cNvPr id="7" name="Rectangle 6"/>
          <p:cNvSpPr/>
          <p:nvPr/>
        </p:nvSpPr>
        <p:spPr>
          <a:xfrm>
            <a:off x="7759700" y="152400"/>
            <a:ext cx="1239044" cy="2770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atd_gen_off_patent_bp1"/>
          <p:cNvSpPr txBox="1">
            <a:spLocks/>
          </p:cNvSpPr>
          <p:nvPr/>
        </p:nvSpPr>
        <p:spPr bwMode="ltGray">
          <a:xfrm>
            <a:off x="6789737" y="152400"/>
            <a:ext cx="2206626" cy="279400"/>
          </a:xfrm>
          <a:prstGeom prst="rect">
            <a:avLst/>
          </a:prstGeom>
        </p:spPr>
        <p:txBody>
          <a:bodyPr vert="horz" lIns="0" tIns="0" rIns="0" bIns="0" rtlCol="0" anchor="ctr">
            <a:normAutofit/>
          </a:bodyPr>
          <a:lstStyle/>
          <a:p>
            <a:pPr marL="225425" marR="0" lvl="0" indent="-225425" algn="ctr" fontAlgn="auto">
              <a:lnSpc>
                <a:spcPct val="95000"/>
              </a:lnSpc>
              <a:spcBef>
                <a:spcPts val="900"/>
              </a:spcBef>
              <a:spcAft>
                <a:spcPts val="400"/>
              </a:spcAft>
              <a:buClr>
                <a:schemeClr val="accent4"/>
              </a:buClr>
              <a:buSzTx/>
              <a:tabLst/>
              <a:defRPr/>
            </a:pPr>
            <a:r>
              <a:rPr lang="en-US" sz="1400" cap="all" spc="100" dirty="0" smtClean="0">
                <a:solidFill>
                  <a:schemeClr val="tx1">
                    <a:lumMod val="50000"/>
                    <a:lumOff val="50000"/>
                  </a:schemeClr>
                </a:solidFill>
                <a:latin typeface="+mj-lt"/>
              </a:rPr>
              <a:t>PROBLEM  </a:t>
            </a:r>
            <a:r>
              <a:rPr lang="en-US" sz="1400" cap="all" spc="100" dirty="0" smtClean="0">
                <a:solidFill>
                  <a:schemeClr val="bg1"/>
                </a:solidFill>
                <a:latin typeface="+mj-lt"/>
              </a:rPr>
              <a:t>&gt;  SOLUTION</a:t>
            </a:r>
          </a:p>
        </p:txBody>
      </p:sp>
      <p:sp>
        <p:nvSpPr>
          <p:cNvPr id="6" name="Content Placeholder 2"/>
          <p:cNvSpPr>
            <a:spLocks noGrp="1"/>
          </p:cNvSpPr>
          <p:nvPr>
            <p:ph idx="1" hasCustomPrompt="1"/>
          </p:nvPr>
        </p:nvSpPr>
        <p:spPr>
          <a:xfrm>
            <a:off x="457200" y="1454613"/>
            <a:ext cx="5486400" cy="4717587"/>
          </a:xfrm>
          <a:prstGeom prst="rect">
            <a:avLst/>
          </a:prstGeom>
        </p:spPr>
        <p:txBody>
          <a:bodyPr/>
          <a:lstStyle>
            <a:lvl1pPr marL="233363" indent="-233363" algn="l" defTabSz="914400" rtl="0" eaLnBrk="1" latinLnBrk="0" hangingPunct="1">
              <a:lnSpc>
                <a:spcPct val="95000"/>
              </a:lnSpc>
              <a:spcBef>
                <a:spcPts val="700"/>
              </a:spcBef>
              <a:spcAft>
                <a:spcPts val="300"/>
              </a:spcAft>
              <a:buClr>
                <a:schemeClr val="accent3"/>
              </a:buClr>
              <a:buFont typeface="Arial" pitchFamily="34" charset="0"/>
              <a:buChar char="•"/>
              <a:defRPr lang="en-US" sz="2000" kern="1200" dirty="0" smtClean="0">
                <a:solidFill>
                  <a:schemeClr val="tx1"/>
                </a:solidFill>
                <a:latin typeface="+mn-lt"/>
                <a:ea typeface="+mn-ea"/>
                <a:cs typeface="+mn-cs"/>
              </a:defRPr>
            </a:lvl1pPr>
            <a:lvl2pPr marL="574675" indent="-231775" algn="l" defTabSz="914400" rtl="0" eaLnBrk="1" latinLnBrk="0" hangingPunct="1">
              <a:lnSpc>
                <a:spcPct val="95000"/>
              </a:lnSpc>
              <a:spcBef>
                <a:spcPts val="2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2pPr>
          </a:lstStyle>
          <a:p>
            <a:pPr lvl="0"/>
            <a:r>
              <a:rPr lang="en-US" dirty="0" smtClean="0"/>
              <a:t>Click to edit Master text styles, sentence case, 20pt</a:t>
            </a:r>
          </a:p>
          <a:p>
            <a:pPr lvl="1"/>
            <a:r>
              <a:rPr lang="en-US" dirty="0" smtClean="0"/>
              <a:t>Second level, sentence case, 18pt</a:t>
            </a:r>
          </a:p>
        </p:txBody>
      </p:sp>
      <p:sp>
        <p:nvSpPr>
          <p:cNvPr id="9" name="Rectangle 8"/>
          <p:cNvSpPr/>
          <p:nvPr userDrawn="1"/>
        </p:nvSpPr>
        <p:spPr>
          <a:xfrm>
            <a:off x="7759700" y="152400"/>
            <a:ext cx="1239044" cy="2770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atd_gen_off_patent_bp1"/>
          <p:cNvSpPr txBox="1">
            <a:spLocks/>
          </p:cNvSpPr>
          <p:nvPr userDrawn="1"/>
        </p:nvSpPr>
        <p:spPr bwMode="ltGray">
          <a:xfrm>
            <a:off x="6789737" y="152400"/>
            <a:ext cx="2206626" cy="279400"/>
          </a:xfrm>
          <a:prstGeom prst="rect">
            <a:avLst/>
          </a:prstGeom>
        </p:spPr>
        <p:txBody>
          <a:bodyPr vert="horz" lIns="0" tIns="0" rIns="0" bIns="0" rtlCol="0" anchor="ctr">
            <a:normAutofit/>
          </a:bodyPr>
          <a:lstStyle/>
          <a:p>
            <a:pPr marL="225425" marR="0" lvl="0" indent="-225425" algn="ctr" fontAlgn="auto">
              <a:lnSpc>
                <a:spcPct val="95000"/>
              </a:lnSpc>
              <a:spcBef>
                <a:spcPts val="900"/>
              </a:spcBef>
              <a:spcAft>
                <a:spcPts val="400"/>
              </a:spcAft>
              <a:buClr>
                <a:schemeClr val="accent4"/>
              </a:buClr>
              <a:buSzTx/>
              <a:tabLst/>
              <a:defRPr/>
            </a:pPr>
            <a:r>
              <a:rPr lang="en-US" sz="1400" cap="all" spc="100" dirty="0" smtClean="0">
                <a:solidFill>
                  <a:schemeClr val="tx1">
                    <a:lumMod val="50000"/>
                    <a:lumOff val="50000"/>
                  </a:schemeClr>
                </a:solidFill>
                <a:latin typeface="+mj-lt"/>
              </a:rPr>
              <a:t>PROBLEM  </a:t>
            </a:r>
            <a:r>
              <a:rPr lang="en-US" sz="1400" cap="all" spc="100" dirty="0" smtClean="0">
                <a:solidFill>
                  <a:schemeClr val="bg1"/>
                </a:solidFill>
                <a:latin typeface="+mj-lt"/>
              </a:rPr>
              <a:t>&gt;  SOLUTION</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Don't Use Any Layouts Past This Slide">
    <p:bg>
      <p:bgPr>
        <a:solidFill>
          <a:srgbClr val="FF0000"/>
        </a:solidFill>
        <a:effectLst/>
      </p:bgPr>
    </p:bg>
    <p:spTree>
      <p:nvGrpSpPr>
        <p:cNvPr id="1" name=""/>
        <p:cNvGrpSpPr/>
        <p:nvPr/>
      </p:nvGrpSpPr>
      <p:grpSpPr>
        <a:xfrm>
          <a:off x="0" y="0"/>
          <a:ext cx="0" cy="0"/>
          <a:chOff x="0" y="0"/>
          <a:chExt cx="0" cy="0"/>
        </a:xfrm>
      </p:grpSpPr>
      <p:sp>
        <p:nvSpPr>
          <p:cNvPr id="5" name="Rectangle 4"/>
          <p:cNvSpPr/>
          <p:nvPr/>
        </p:nvSpPr>
        <p:spPr>
          <a:xfrm>
            <a:off x="739156" y="2598003"/>
            <a:ext cx="7665688" cy="1661993"/>
          </a:xfrm>
          <a:prstGeom prst="rect">
            <a:avLst/>
          </a:prstGeom>
        </p:spPr>
        <p:txBody>
          <a:bodyPr wrap="none">
            <a:spAutoFit/>
          </a:bodyPr>
          <a:lstStyle/>
          <a:p>
            <a:pPr algn="ctr" defTabSz="914400" rtl="0" eaLnBrk="1" latinLnBrk="0" hangingPunct="1">
              <a:lnSpc>
                <a:spcPct val="85000"/>
              </a:lnSpc>
              <a:spcBef>
                <a:spcPct val="0"/>
              </a:spcBef>
              <a:buNone/>
            </a:pPr>
            <a:r>
              <a:rPr lang="en-US" sz="6000" kern="1200" baseline="0" noProof="0" dirty="0" smtClean="0">
                <a:solidFill>
                  <a:schemeClr val="bg1"/>
                </a:solidFill>
                <a:latin typeface="+mj-lt"/>
                <a:ea typeface="+mj-ea"/>
                <a:cs typeface="+mj-cs"/>
              </a:rPr>
              <a:t>Don’t Use Any Layouts </a:t>
            </a:r>
            <a:br>
              <a:rPr lang="en-US" sz="6000" kern="1200" baseline="0" noProof="0" dirty="0" smtClean="0">
                <a:solidFill>
                  <a:schemeClr val="bg1"/>
                </a:solidFill>
                <a:latin typeface="+mj-lt"/>
                <a:ea typeface="+mj-ea"/>
                <a:cs typeface="+mj-cs"/>
              </a:rPr>
            </a:br>
            <a:r>
              <a:rPr lang="en-US" sz="6000" kern="1200" baseline="0" noProof="0" dirty="0" smtClean="0">
                <a:solidFill>
                  <a:schemeClr val="bg1"/>
                </a:solidFill>
                <a:latin typeface="+mj-lt"/>
                <a:ea typeface="+mj-ea"/>
                <a:cs typeface="+mj-cs"/>
              </a:rPr>
              <a:t>Past This Slide</a:t>
            </a:r>
            <a:endParaRPr lang="en-US" sz="6000" kern="1200" baseline="0" dirty="0">
              <a:solidFill>
                <a:schemeClr val="bg1"/>
              </a:solidFill>
              <a:latin typeface="+mj-lt"/>
              <a:ea typeface="+mj-ea"/>
              <a:cs typeface="+mj-cs"/>
            </a:endParaRPr>
          </a:p>
        </p:txBody>
      </p:sp>
      <p:sp>
        <p:nvSpPr>
          <p:cNvPr id="4" name="Footer Placeholder 4"/>
          <p:cNvSpPr txBox="1">
            <a:spLocks/>
          </p:cNvSpPr>
          <p:nvPr/>
        </p:nvSpPr>
        <p:spPr>
          <a:xfrm>
            <a:off x="8686800" y="6438900"/>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sp>
        <p:nvSpPr>
          <p:cNvPr id="6" name="Rectangle 5"/>
          <p:cNvSpPr/>
          <p:nvPr userDrawn="1"/>
        </p:nvSpPr>
        <p:spPr>
          <a:xfrm>
            <a:off x="739156" y="2598003"/>
            <a:ext cx="7665688" cy="1661993"/>
          </a:xfrm>
          <a:prstGeom prst="rect">
            <a:avLst/>
          </a:prstGeom>
        </p:spPr>
        <p:txBody>
          <a:bodyPr wrap="none">
            <a:spAutoFit/>
          </a:bodyPr>
          <a:lstStyle/>
          <a:p>
            <a:pPr algn="ctr" defTabSz="914400" rtl="0" eaLnBrk="1" latinLnBrk="0" hangingPunct="1">
              <a:lnSpc>
                <a:spcPct val="85000"/>
              </a:lnSpc>
              <a:spcBef>
                <a:spcPct val="0"/>
              </a:spcBef>
              <a:buNone/>
            </a:pPr>
            <a:r>
              <a:rPr lang="en-US" sz="6000" kern="1200" baseline="0" noProof="0" dirty="0" smtClean="0">
                <a:solidFill>
                  <a:schemeClr val="bg1"/>
                </a:solidFill>
                <a:latin typeface="+mj-lt"/>
                <a:ea typeface="+mj-ea"/>
                <a:cs typeface="+mj-cs"/>
              </a:rPr>
              <a:t>Don’t Use Any Layouts </a:t>
            </a:r>
            <a:br>
              <a:rPr lang="en-US" sz="6000" kern="1200" baseline="0" noProof="0" dirty="0" smtClean="0">
                <a:solidFill>
                  <a:schemeClr val="bg1"/>
                </a:solidFill>
                <a:latin typeface="+mj-lt"/>
                <a:ea typeface="+mj-ea"/>
                <a:cs typeface="+mj-cs"/>
              </a:rPr>
            </a:br>
            <a:r>
              <a:rPr lang="en-US" sz="6000" kern="1200" baseline="0" noProof="0" dirty="0" smtClean="0">
                <a:solidFill>
                  <a:schemeClr val="bg1"/>
                </a:solidFill>
                <a:latin typeface="+mj-lt"/>
                <a:ea typeface="+mj-ea"/>
                <a:cs typeface="+mj-cs"/>
              </a:rPr>
              <a:t>Past This Slide</a:t>
            </a:r>
            <a:endParaRPr lang="en-US" sz="6000" kern="1200" baseline="0" dirty="0">
              <a:solidFill>
                <a:schemeClr val="bg1"/>
              </a:solidFill>
              <a:latin typeface="+mj-lt"/>
              <a:ea typeface="+mj-ea"/>
              <a:cs typeface="+mj-cs"/>
            </a:endParaRPr>
          </a:p>
        </p:txBody>
      </p:sp>
      <p:sp>
        <p:nvSpPr>
          <p:cNvPr id="7"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Section Break (1/3) ">
    <p:bg bwMode="auto">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
          <a:xfrm>
            <a:off x="457200" y="3002910"/>
            <a:ext cx="5394960" cy="812800"/>
          </a:xfrm>
        </p:spPr>
        <p:txBody>
          <a:bodyPr lIns="0" tIns="0" rIns="0" bIns="0" anchor="t" anchorCtr="0">
            <a:noAutofit/>
          </a:bodyPr>
          <a:lstStyle>
            <a:lvl1pPr algn="l">
              <a:lnSpc>
                <a:spcPct val="95000"/>
              </a:lnSpc>
              <a:defRPr sz="3600" baseline="0">
                <a:solidFill>
                  <a:schemeClr val="accent1"/>
                </a:solidFill>
                <a:latin typeface="+mn-lt"/>
              </a:defRPr>
            </a:lvl1pPr>
          </a:lstStyle>
          <a:p>
            <a:r>
              <a:rPr lang="en-US" dirty="0" smtClean="0"/>
              <a:t>Section break title</a:t>
            </a:r>
            <a:endParaRPr lang="en-US" dirty="0"/>
          </a:p>
        </p:txBody>
      </p:sp>
      <p:sp>
        <p:nvSpPr>
          <p:cNvPr id="3" name="Subtitle 2"/>
          <p:cNvSpPr>
            <a:spLocks noGrp="1"/>
          </p:cNvSpPr>
          <p:nvPr>
            <p:ph type="subTitle" idx="1" hasCustomPrompt="1"/>
          </p:nvPr>
        </p:nvSpPr>
        <p:spPr bwMode="black">
          <a:xfrm>
            <a:off x="457200" y="4035742"/>
            <a:ext cx="5394960" cy="400050"/>
          </a:xfrm>
          <a:prstGeom prst="rect">
            <a:avLst/>
          </a:prstGeom>
        </p:spPr>
        <p:txBody>
          <a:bodyPr lIns="0" tIns="0" rIns="0" bIns="0">
            <a:noAutofit/>
          </a:bodyPr>
          <a:lstStyle>
            <a:lvl1pPr marL="0" indent="0" algn="l">
              <a:buNone/>
              <a:defRPr sz="220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a:t>
            </a:r>
          </a:p>
        </p:txBody>
      </p:sp>
      <p:sp>
        <p:nvSpPr>
          <p:cNvPr id="7" name="Oval 6"/>
          <p:cNvSpPr/>
          <p:nvPr userDrawn="1"/>
        </p:nvSpPr>
        <p:spPr>
          <a:xfrm>
            <a:off x="8686800" y="2961752"/>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34568253"/>
      </p:ext>
    </p:extLst>
  </p:cSld>
  <p:clrMapOvr>
    <a:masterClrMapping/>
  </p:clrMapOvr>
  <p:transition/>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Logo Slide">
    <p:spTree>
      <p:nvGrpSpPr>
        <p:cNvPr id="1" name=""/>
        <p:cNvGrpSpPr/>
        <p:nvPr/>
      </p:nvGrpSpPr>
      <p:grpSpPr>
        <a:xfrm>
          <a:off x="0" y="0"/>
          <a:ext cx="0" cy="0"/>
          <a:chOff x="0" y="0"/>
          <a:chExt cx="0" cy="0"/>
        </a:xfrm>
      </p:grpSpPr>
      <p:pic>
        <p:nvPicPr>
          <p:cNvPr id="4" name="Picture 3" descr="ESI_logo_1c_RGB.png"/>
          <p:cNvPicPr>
            <a:picLocks noChangeAspect="1"/>
          </p:cNvPicPr>
          <p:nvPr/>
        </p:nvPicPr>
        <p:blipFill>
          <a:blip r:embed="rId2" cstate="print"/>
          <a:stretch>
            <a:fillRect/>
          </a:stretch>
        </p:blipFill>
        <p:spPr>
          <a:xfrm>
            <a:off x="3200400" y="3143715"/>
            <a:ext cx="2743200" cy="570570"/>
          </a:xfrm>
          <a:prstGeom prst="rect">
            <a:avLst/>
          </a:prstGeom>
        </p:spPr>
      </p:pic>
      <p:sp>
        <p:nvSpPr>
          <p:cNvPr id="5" name="Rectangle 4"/>
          <p:cNvSpPr/>
          <p:nvPr/>
        </p:nvSpPr>
        <p:spPr>
          <a:xfrm>
            <a:off x="7289774" y="6450496"/>
            <a:ext cx="1381539" cy="407504"/>
          </a:xfrm>
          <a:prstGeom prst="rect">
            <a:avLst/>
          </a:prstGeom>
          <a:solidFill>
            <a:schemeClr val="bg2"/>
          </a:solidFill>
        </p:spPr>
        <p:txBody>
          <a:bodyPr wrap="square" lIns="91440" tIns="91440" rIns="91440" bIns="91440" rtlCol="0" anchor="ctr">
            <a:noAutofit/>
          </a:bodyPr>
          <a:lstStyle/>
          <a:p>
            <a:pPr algn="ctr">
              <a:lnSpc>
                <a:spcPct val="90000"/>
              </a:lnSpc>
              <a:spcAft>
                <a:spcPts val="700"/>
              </a:spcAft>
            </a:pPr>
            <a:endParaRPr lang="en-US" dirty="0" err="1" smtClean="0">
              <a:solidFill>
                <a:prstClr val="white"/>
              </a:solidFill>
            </a:endParaRPr>
          </a:p>
        </p:txBody>
      </p:sp>
    </p:spTree>
    <p:extLst>
      <p:ext uri="{BB962C8B-B14F-4D97-AF65-F5344CB8AC3E}">
        <p14:creationId xmlns:p14="http://schemas.microsoft.com/office/powerpoint/2010/main" val="2076167854"/>
      </p:ext>
    </p:extLst>
  </p:cSld>
  <p:clrMapOvr>
    <a:masterClrMapping/>
  </p:clrMapOvr>
  <p:transition/>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Main Title Slide A (Print &amp; Screen)">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3408012"/>
          </a:xfrm>
          <a:prstGeom prst="rect">
            <a:avLst/>
          </a:prstGeom>
        </p:spPr>
      </p:pic>
      <p:pic>
        <p:nvPicPr>
          <p:cNvPr id="10" name="Picture 9" descr="ESI_logo_1c_RGB.png"/>
          <p:cNvPicPr>
            <a:picLocks noChangeAspect="1"/>
          </p:cNvPicPr>
          <p:nvPr/>
        </p:nvPicPr>
        <p:blipFill>
          <a:blip r:embed="rId3" cstate="print"/>
          <a:stretch>
            <a:fillRect/>
          </a:stretch>
        </p:blipFill>
        <p:spPr>
          <a:xfrm>
            <a:off x="6612038" y="5896132"/>
            <a:ext cx="2074762" cy="431539"/>
          </a:xfrm>
          <a:prstGeom prst="rect">
            <a:avLst/>
          </a:prstGeom>
        </p:spPr>
      </p:pic>
      <p:sp>
        <p:nvSpPr>
          <p:cNvPr id="11" name="Oval 10"/>
          <p:cNvSpPr/>
          <p:nvPr/>
        </p:nvSpPr>
        <p:spPr>
          <a:xfrm>
            <a:off x="8686800" y="2961752"/>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hasCustomPrompt="1"/>
          </p:nvPr>
        </p:nvSpPr>
        <p:spPr bwMode="black">
          <a:xfrm>
            <a:off x="919529" y="3882847"/>
            <a:ext cx="7460796" cy="812800"/>
          </a:xfrm>
        </p:spPr>
        <p:txBody>
          <a:bodyPr lIns="0" tIns="0" rIns="0" bIns="0" anchor="t" anchorCtr="0">
            <a:noAutofit/>
          </a:bodyPr>
          <a:lstStyle>
            <a:lvl1pPr algn="l">
              <a:lnSpc>
                <a:spcPct val="80000"/>
              </a:lnSpc>
              <a:defRPr sz="3600" baseline="0">
                <a:solidFill>
                  <a:schemeClr val="accent1"/>
                </a:solidFill>
                <a:latin typeface="+mn-lt"/>
              </a:defRPr>
            </a:lvl1pPr>
          </a:lstStyle>
          <a:p>
            <a:r>
              <a:rPr lang="en-US" dirty="0" smtClean="0"/>
              <a:t>Title goes here with room</a:t>
            </a:r>
            <a:br>
              <a:rPr lang="en-US" dirty="0" smtClean="0"/>
            </a:br>
            <a:r>
              <a:rPr lang="en-US" dirty="0" smtClean="0"/>
              <a:t>for a second line</a:t>
            </a:r>
            <a:endParaRPr lang="en-US" dirty="0"/>
          </a:p>
        </p:txBody>
      </p:sp>
      <p:sp>
        <p:nvSpPr>
          <p:cNvPr id="3" name="Subtitle 2"/>
          <p:cNvSpPr>
            <a:spLocks noGrp="1"/>
          </p:cNvSpPr>
          <p:nvPr>
            <p:ph type="subTitle" idx="1" hasCustomPrompt="1"/>
          </p:nvPr>
        </p:nvSpPr>
        <p:spPr bwMode="black">
          <a:xfrm>
            <a:off x="919527" y="4820059"/>
            <a:ext cx="6033932" cy="314011"/>
          </a:xfrm>
          <a:prstGeom prst="rect">
            <a:avLst/>
          </a:prstGeom>
        </p:spPr>
        <p:txBody>
          <a:bodyPr lIns="0" tIns="0" rIns="0" bIns="0">
            <a:noAutofit/>
          </a:bodyPr>
          <a:lstStyle>
            <a:lvl1pPr marL="0" indent="0" algn="l">
              <a:buNone/>
              <a:defRPr sz="180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 — keep to one line</a:t>
            </a:r>
          </a:p>
        </p:txBody>
      </p:sp>
      <p:sp>
        <p:nvSpPr>
          <p:cNvPr id="55" name="Text Placeholder 54"/>
          <p:cNvSpPr>
            <a:spLocks noGrp="1"/>
          </p:cNvSpPr>
          <p:nvPr>
            <p:ph type="body" sz="quarter" idx="13" hasCustomPrompt="1"/>
          </p:nvPr>
        </p:nvSpPr>
        <p:spPr bwMode="black">
          <a:xfrm>
            <a:off x="919529" y="5258482"/>
            <a:ext cx="2286000" cy="274320"/>
          </a:xfrm>
          <a:prstGeom prst="rect">
            <a:avLst/>
          </a:prstGeom>
        </p:spPr>
        <p:txBody>
          <a:bodyPr/>
          <a:lstStyle>
            <a:lvl1pPr marL="0" indent="0" algn="l" defTabSz="914400" rtl="0" eaLnBrk="1" latinLnBrk="0" hangingPunct="1">
              <a:lnSpc>
                <a:spcPct val="90000"/>
              </a:lnSpc>
              <a:spcBef>
                <a:spcPct val="20000"/>
              </a:spcBef>
              <a:buClr>
                <a:schemeClr val="accent4"/>
              </a:buClr>
              <a:buFont typeface="Arial" pitchFamily="34" charset="0"/>
              <a:buNone/>
              <a:defRPr kumimoji="0" lang="en-US" sz="1600" b="0" i="0" u="none" strike="noStrike" kern="1200" cap="none" spc="0" normalizeH="0" baseline="0" noProof="0" dirty="0" smtClean="0">
                <a:ln>
                  <a:noFill/>
                </a:ln>
                <a:solidFill>
                  <a:schemeClr val="accent1"/>
                </a:solidFill>
                <a:effectLst/>
                <a:uLnTx/>
                <a:uFillTx/>
                <a:latin typeface="+mn-lt"/>
                <a:ea typeface="+mn-ea"/>
                <a:cs typeface="+mn-cs"/>
              </a:defRPr>
            </a:lvl1pPr>
            <a:lvl2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2pPr>
            <a:lvl3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3pPr>
            <a:lvl4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4pPr>
            <a:lvl5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Date</a:t>
            </a:r>
            <a:br>
              <a:rPr lang="en-US" dirty="0" smtClean="0"/>
            </a:br>
            <a:endParaRPr lang="en-US" dirty="0" smtClean="0"/>
          </a:p>
        </p:txBody>
      </p:sp>
      <p:sp>
        <p:nvSpPr>
          <p:cNvPr id="44" name="TextBox 43"/>
          <p:cNvSpPr txBox="1"/>
          <p:nvPr/>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 </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2016 Express Scripts Holding Company. All Rights Reserved.</a:t>
            </a:r>
            <a:endParaRPr lang="en-US" sz="700" dirty="0">
              <a:solidFill>
                <a:srgbClr val="000000">
                  <a:lumMod val="50000"/>
                  <a:lumOff val="50000"/>
                </a:srgbClr>
              </a:solidFill>
            </a:endParaRPr>
          </a:p>
        </p:txBody>
      </p:sp>
      <p:sp>
        <p:nvSpPr>
          <p:cNvPr id="13" name="Footer Placeholder 4"/>
          <p:cNvSpPr txBox="1">
            <a:spLocks/>
          </p:cNvSpPr>
          <p:nvPr/>
        </p:nvSpPr>
        <p:spPr>
          <a:xfrm>
            <a:off x="8686800" y="6438900"/>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2354659987"/>
      </p:ext>
    </p:extLst>
  </p:cSld>
  <p:clrMapOvr>
    <a:masterClrMapping/>
  </p:clrMapOvr>
  <p:transition/>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Main Title Slide Finalist  (Print &amp; Screen)">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3408012"/>
          </a:xfrm>
          <a:prstGeom prst="rect">
            <a:avLst/>
          </a:prstGeom>
        </p:spPr>
      </p:pic>
      <p:sp>
        <p:nvSpPr>
          <p:cNvPr id="11" name="Oval 10"/>
          <p:cNvSpPr/>
          <p:nvPr/>
        </p:nvSpPr>
        <p:spPr>
          <a:xfrm>
            <a:off x="8686800" y="2961752"/>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bwMode="black">
          <a:xfrm>
            <a:off x="919529" y="4096715"/>
            <a:ext cx="7460796" cy="812800"/>
          </a:xfrm>
        </p:spPr>
        <p:txBody>
          <a:bodyPr lIns="0" tIns="0" rIns="0" bIns="0" anchor="t" anchorCtr="0">
            <a:noAutofit/>
          </a:bodyPr>
          <a:lstStyle>
            <a:lvl1pPr algn="l">
              <a:lnSpc>
                <a:spcPct val="80000"/>
              </a:lnSpc>
              <a:defRPr sz="3600" baseline="0">
                <a:solidFill>
                  <a:schemeClr val="accent1"/>
                </a:solidFill>
                <a:latin typeface="+mn-lt"/>
              </a:defRPr>
            </a:lvl1pPr>
          </a:lstStyle>
          <a:p>
            <a:r>
              <a:rPr lang="en-US" dirty="0" smtClean="0"/>
              <a:t>Title goes here with room</a:t>
            </a:r>
            <a:br>
              <a:rPr lang="en-US" dirty="0" smtClean="0"/>
            </a:br>
            <a:r>
              <a:rPr lang="en-US" dirty="0" smtClean="0"/>
              <a:t>for a second line</a:t>
            </a:r>
            <a:endParaRPr lang="en-US" dirty="0"/>
          </a:p>
        </p:txBody>
      </p:sp>
      <p:sp>
        <p:nvSpPr>
          <p:cNvPr id="44" name="TextBox 43"/>
          <p:cNvSpPr txBox="1"/>
          <p:nvPr/>
        </p:nvSpPr>
        <p:spPr>
          <a:xfrm>
            <a:off x="457200" y="6567831"/>
            <a:ext cx="3352800" cy="290170"/>
          </a:xfrm>
          <a:prstGeom prst="rect">
            <a:avLst/>
          </a:prstGeom>
          <a:noFill/>
        </p:spPr>
        <p:txBody>
          <a:bodyPr wrap="square" lIns="0" tIns="0" rIns="0" bIns="0" rtlCol="0">
            <a:noAutofit/>
          </a:bodyPr>
          <a:lstStyle/>
          <a:p>
            <a:r>
              <a:rPr lang="en-US" sz="800" kern="1200" baseline="0" dirty="0" smtClean="0">
                <a:solidFill>
                  <a:schemeClr val="tx1">
                    <a:lumMod val="50000"/>
                    <a:lumOff val="50000"/>
                  </a:schemeClr>
                </a:solidFill>
                <a:latin typeface="+mj-lt"/>
                <a:ea typeface="+mn-ea"/>
                <a:cs typeface="+mn-cs"/>
              </a:rPr>
              <a:t> </a:t>
            </a:r>
            <a:endParaRPr lang="en-US" sz="800" b="1" kern="1200" baseline="0" dirty="0" smtClean="0">
              <a:solidFill>
                <a:schemeClr val="tx1">
                  <a:lumMod val="50000"/>
                  <a:lumOff val="50000"/>
                </a:schemeClr>
              </a:solidFill>
              <a:latin typeface="+mj-lt"/>
              <a:ea typeface="+mn-ea"/>
              <a:cs typeface="+mn-cs"/>
            </a:endParaRPr>
          </a:p>
          <a:p>
            <a:r>
              <a:rPr lang="en-US" sz="700" kern="1200" baseline="0" dirty="0" smtClean="0">
                <a:solidFill>
                  <a:schemeClr val="tx1">
                    <a:lumMod val="50000"/>
                    <a:lumOff val="50000"/>
                  </a:schemeClr>
                </a:solidFill>
                <a:latin typeface="+mn-lt"/>
                <a:ea typeface="+mn-ea"/>
                <a:cs typeface="+mn-cs"/>
              </a:rPr>
              <a:t>© 2016 Express Scripts Holding Company. All Rights Reserved.</a:t>
            </a:r>
            <a:endParaRPr lang="en-US" sz="700" dirty="0">
              <a:solidFill>
                <a:schemeClr val="tx1">
                  <a:lumMod val="50000"/>
                  <a:lumOff val="50000"/>
                </a:schemeClr>
              </a:solidFill>
            </a:endParaRPr>
          </a:p>
        </p:txBody>
      </p:sp>
      <p:sp>
        <p:nvSpPr>
          <p:cNvPr id="13" name="TextBox 12"/>
          <p:cNvSpPr txBox="1"/>
          <p:nvPr/>
        </p:nvSpPr>
        <p:spPr>
          <a:xfrm>
            <a:off x="833493" y="3717895"/>
            <a:ext cx="3225521" cy="369332"/>
          </a:xfrm>
          <a:prstGeom prst="rect">
            <a:avLst/>
          </a:prstGeom>
          <a:noFill/>
        </p:spPr>
        <p:txBody>
          <a:bodyPr wrap="square" rtlCol="0">
            <a:spAutoFit/>
          </a:bodyPr>
          <a:lstStyle/>
          <a:p>
            <a:r>
              <a:rPr lang="en-US" dirty="0" smtClean="0">
                <a:solidFill>
                  <a:schemeClr val="tx2"/>
                </a:solidFill>
              </a:rPr>
              <a:t>A discussion with</a:t>
            </a:r>
            <a:endParaRPr lang="en-US" dirty="0">
              <a:solidFill>
                <a:schemeClr val="tx2"/>
              </a:solidFill>
            </a:endParaRPr>
          </a:p>
        </p:txBody>
      </p:sp>
      <p:sp>
        <p:nvSpPr>
          <p:cNvPr id="14" name="Text Placeholder 54"/>
          <p:cNvSpPr>
            <a:spLocks noGrp="1"/>
          </p:cNvSpPr>
          <p:nvPr>
            <p:ph type="body" sz="quarter" idx="13" hasCustomPrompt="1"/>
          </p:nvPr>
        </p:nvSpPr>
        <p:spPr bwMode="black">
          <a:xfrm>
            <a:off x="919529" y="5258482"/>
            <a:ext cx="2286000" cy="274320"/>
          </a:xfrm>
          <a:prstGeom prst="rect">
            <a:avLst/>
          </a:prstGeom>
        </p:spPr>
        <p:txBody>
          <a:bodyPr/>
          <a:lstStyle>
            <a:lvl1pPr marL="0" indent="0" algn="l" defTabSz="914400" rtl="0" eaLnBrk="1" latinLnBrk="0" hangingPunct="1">
              <a:lnSpc>
                <a:spcPct val="90000"/>
              </a:lnSpc>
              <a:spcBef>
                <a:spcPct val="20000"/>
              </a:spcBef>
              <a:buClr>
                <a:schemeClr val="accent4"/>
              </a:buClr>
              <a:buFont typeface="Arial" pitchFamily="34" charset="0"/>
              <a:buNone/>
              <a:defRPr kumimoji="0" lang="en-US" sz="1600" b="0" i="0" u="none" strike="noStrike" kern="1200" cap="none" spc="0" normalizeH="0" baseline="0" noProof="0" dirty="0" smtClean="0">
                <a:ln>
                  <a:noFill/>
                </a:ln>
                <a:solidFill>
                  <a:schemeClr val="accent1"/>
                </a:solidFill>
                <a:effectLst/>
                <a:uLnTx/>
                <a:uFillTx/>
                <a:latin typeface="+mn-lt"/>
                <a:ea typeface="+mn-ea"/>
                <a:cs typeface="+mn-cs"/>
              </a:defRPr>
            </a:lvl1pPr>
            <a:lvl2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2pPr>
            <a:lvl3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3pPr>
            <a:lvl4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4pPr>
            <a:lvl5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Date</a:t>
            </a:r>
            <a:br>
              <a:rPr lang="en-US" dirty="0" smtClean="0"/>
            </a:br>
            <a:endParaRPr lang="en-US" dirty="0" smtClean="0"/>
          </a:p>
        </p:txBody>
      </p:sp>
      <p:sp>
        <p:nvSpPr>
          <p:cNvPr id="17" name="Footer Placeholder 4"/>
          <p:cNvSpPr txBox="1">
            <a:spLocks/>
          </p:cNvSpPr>
          <p:nvPr/>
        </p:nvSpPr>
        <p:spPr>
          <a:xfrm>
            <a:off x="8686800" y="6438900"/>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pic>
        <p:nvPicPr>
          <p:cNvPr id="10" name="Picture 9" descr="ESI_logo_1c_RGB.png"/>
          <p:cNvPicPr>
            <a:picLocks noChangeAspect="1"/>
          </p:cNvPicPr>
          <p:nvPr/>
        </p:nvPicPr>
        <p:blipFill>
          <a:blip r:embed="rId3" cstate="print"/>
          <a:stretch>
            <a:fillRect/>
          </a:stretch>
        </p:blipFill>
        <p:spPr>
          <a:xfrm>
            <a:off x="6612038" y="5896132"/>
            <a:ext cx="2074762" cy="431539"/>
          </a:xfrm>
          <a:prstGeom prst="rect">
            <a:avLst/>
          </a:prstGeom>
        </p:spPr>
      </p:pic>
    </p:spTree>
  </p:cSld>
  <p:clrMapOvr>
    <a:masterClrMapping/>
  </p:clrMapOvr>
  <p:transition/>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Main Title Slide Finalist  (Print &amp; Screen)">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3408012"/>
          </a:xfrm>
          <a:prstGeom prst="rect">
            <a:avLst/>
          </a:prstGeom>
        </p:spPr>
      </p:pic>
      <p:sp>
        <p:nvSpPr>
          <p:cNvPr id="11" name="Oval 10"/>
          <p:cNvSpPr/>
          <p:nvPr/>
        </p:nvSpPr>
        <p:spPr>
          <a:xfrm>
            <a:off x="8686800" y="2961752"/>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hasCustomPrompt="1"/>
          </p:nvPr>
        </p:nvSpPr>
        <p:spPr bwMode="black">
          <a:xfrm>
            <a:off x="919529" y="4096715"/>
            <a:ext cx="7460796" cy="812800"/>
          </a:xfrm>
        </p:spPr>
        <p:txBody>
          <a:bodyPr lIns="0" tIns="0" rIns="0" bIns="0" anchor="t" anchorCtr="0">
            <a:noAutofit/>
          </a:bodyPr>
          <a:lstStyle>
            <a:lvl1pPr algn="l">
              <a:lnSpc>
                <a:spcPct val="80000"/>
              </a:lnSpc>
              <a:defRPr sz="3600" baseline="0">
                <a:solidFill>
                  <a:schemeClr val="accent1"/>
                </a:solidFill>
                <a:latin typeface="+mn-lt"/>
              </a:defRPr>
            </a:lvl1pPr>
          </a:lstStyle>
          <a:p>
            <a:r>
              <a:rPr lang="en-US" dirty="0" smtClean="0"/>
              <a:t>Title goes here with room</a:t>
            </a:r>
            <a:br>
              <a:rPr lang="en-US" dirty="0" smtClean="0"/>
            </a:br>
            <a:r>
              <a:rPr lang="en-US" dirty="0" smtClean="0"/>
              <a:t>for a second line</a:t>
            </a:r>
            <a:endParaRPr lang="en-US" dirty="0"/>
          </a:p>
        </p:txBody>
      </p:sp>
      <p:sp>
        <p:nvSpPr>
          <p:cNvPr id="44" name="TextBox 43"/>
          <p:cNvSpPr txBox="1"/>
          <p:nvPr/>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 </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2016 Express Scripts Holding Company. All Rights Reserved.</a:t>
            </a:r>
            <a:endParaRPr lang="en-US" sz="700" dirty="0">
              <a:solidFill>
                <a:srgbClr val="000000">
                  <a:lumMod val="50000"/>
                  <a:lumOff val="50000"/>
                </a:srgbClr>
              </a:solidFill>
            </a:endParaRPr>
          </a:p>
        </p:txBody>
      </p:sp>
      <p:sp>
        <p:nvSpPr>
          <p:cNvPr id="13" name="TextBox 12"/>
          <p:cNvSpPr txBox="1"/>
          <p:nvPr/>
        </p:nvSpPr>
        <p:spPr>
          <a:xfrm>
            <a:off x="833493" y="3717895"/>
            <a:ext cx="3225521" cy="369332"/>
          </a:xfrm>
          <a:prstGeom prst="rect">
            <a:avLst/>
          </a:prstGeom>
          <a:noFill/>
        </p:spPr>
        <p:txBody>
          <a:bodyPr wrap="square" rtlCol="0">
            <a:spAutoFit/>
          </a:bodyPr>
          <a:lstStyle/>
          <a:p>
            <a:r>
              <a:rPr lang="en-US" dirty="0" smtClean="0">
                <a:solidFill>
                  <a:srgbClr val="009BDF"/>
                </a:solidFill>
              </a:rPr>
              <a:t>A discussion with</a:t>
            </a:r>
            <a:endParaRPr lang="en-US" dirty="0">
              <a:solidFill>
                <a:srgbClr val="009BDF"/>
              </a:solidFill>
            </a:endParaRPr>
          </a:p>
        </p:txBody>
      </p:sp>
      <p:sp>
        <p:nvSpPr>
          <p:cNvPr id="14" name="Text Placeholder 54"/>
          <p:cNvSpPr>
            <a:spLocks noGrp="1"/>
          </p:cNvSpPr>
          <p:nvPr>
            <p:ph type="body" sz="quarter" idx="13" hasCustomPrompt="1"/>
          </p:nvPr>
        </p:nvSpPr>
        <p:spPr bwMode="black">
          <a:xfrm>
            <a:off x="919529" y="5258482"/>
            <a:ext cx="2286000" cy="274320"/>
          </a:xfrm>
          <a:prstGeom prst="rect">
            <a:avLst/>
          </a:prstGeom>
        </p:spPr>
        <p:txBody>
          <a:bodyPr/>
          <a:lstStyle>
            <a:lvl1pPr marL="0" indent="0" algn="l" defTabSz="914400" rtl="0" eaLnBrk="1" latinLnBrk="0" hangingPunct="1">
              <a:lnSpc>
                <a:spcPct val="90000"/>
              </a:lnSpc>
              <a:spcBef>
                <a:spcPct val="20000"/>
              </a:spcBef>
              <a:buClr>
                <a:schemeClr val="accent4"/>
              </a:buClr>
              <a:buFont typeface="Arial" pitchFamily="34" charset="0"/>
              <a:buNone/>
              <a:defRPr kumimoji="0" lang="en-US" sz="1600" b="0" i="0" u="none" strike="noStrike" kern="1200" cap="none" spc="0" normalizeH="0" baseline="0" noProof="0" dirty="0" smtClean="0">
                <a:ln>
                  <a:noFill/>
                </a:ln>
                <a:solidFill>
                  <a:schemeClr val="accent1"/>
                </a:solidFill>
                <a:effectLst/>
                <a:uLnTx/>
                <a:uFillTx/>
                <a:latin typeface="+mn-lt"/>
                <a:ea typeface="+mn-ea"/>
                <a:cs typeface="+mn-cs"/>
              </a:defRPr>
            </a:lvl1pPr>
            <a:lvl2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2pPr>
            <a:lvl3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3pPr>
            <a:lvl4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4pPr>
            <a:lvl5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Date</a:t>
            </a:r>
            <a:br>
              <a:rPr lang="en-US" dirty="0" smtClean="0"/>
            </a:br>
            <a:endParaRPr lang="en-US" dirty="0" smtClean="0"/>
          </a:p>
        </p:txBody>
      </p:sp>
      <p:sp>
        <p:nvSpPr>
          <p:cNvPr id="17" name="Footer Placeholder 4"/>
          <p:cNvSpPr txBox="1">
            <a:spLocks/>
          </p:cNvSpPr>
          <p:nvPr/>
        </p:nvSpPr>
        <p:spPr>
          <a:xfrm>
            <a:off x="8686800" y="6438900"/>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pic>
        <p:nvPicPr>
          <p:cNvPr id="10" name="Picture 9" descr="ESI_logo_1c_RGB.png"/>
          <p:cNvPicPr>
            <a:picLocks noChangeAspect="1"/>
          </p:cNvPicPr>
          <p:nvPr/>
        </p:nvPicPr>
        <p:blipFill>
          <a:blip r:embed="rId3" cstate="print"/>
          <a:stretch>
            <a:fillRect/>
          </a:stretch>
        </p:blipFill>
        <p:spPr>
          <a:xfrm>
            <a:off x="6612038" y="5896132"/>
            <a:ext cx="2074762" cy="431539"/>
          </a:xfrm>
          <a:prstGeom prst="rect">
            <a:avLst/>
          </a:prstGeom>
        </p:spPr>
      </p:pic>
    </p:spTree>
    <p:extLst>
      <p:ext uri="{BB962C8B-B14F-4D97-AF65-F5344CB8AC3E}">
        <p14:creationId xmlns:p14="http://schemas.microsoft.com/office/powerpoint/2010/main" val="2557694532"/>
      </p:ext>
    </p:extLst>
  </p:cSld>
  <p:clrMapOvr>
    <a:masterClrMapping/>
  </p:clrMapOvr>
  <p:transition/>
  <p:timing>
    <p:tnLst>
      <p:par>
        <p:cTn id="1" dur="indefinite" restart="never" nodeType="tmRoot"/>
      </p:par>
    </p:tn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_Main Title Slide Finalist  (Print &amp; Screen)">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1739" b="7489"/>
          <a:stretch/>
        </p:blipFill>
        <p:spPr>
          <a:xfrm>
            <a:off x="0" y="676275"/>
            <a:ext cx="9144000" cy="2752725"/>
          </a:xfrm>
          <a:prstGeom prst="rect">
            <a:avLst/>
          </a:prstGeom>
        </p:spPr>
      </p:pic>
      <p:sp>
        <p:nvSpPr>
          <p:cNvPr id="11" name="Oval 10"/>
          <p:cNvSpPr/>
          <p:nvPr/>
        </p:nvSpPr>
        <p:spPr>
          <a:xfrm>
            <a:off x="8686800" y="2961752"/>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hasCustomPrompt="1"/>
          </p:nvPr>
        </p:nvSpPr>
        <p:spPr bwMode="black">
          <a:xfrm>
            <a:off x="919529" y="4106240"/>
            <a:ext cx="7460796" cy="812800"/>
          </a:xfrm>
        </p:spPr>
        <p:txBody>
          <a:bodyPr lIns="0" tIns="0" rIns="0" bIns="0" anchor="t" anchorCtr="0">
            <a:noAutofit/>
          </a:bodyPr>
          <a:lstStyle>
            <a:lvl1pPr algn="l">
              <a:lnSpc>
                <a:spcPct val="80000"/>
              </a:lnSpc>
              <a:defRPr sz="3600" baseline="0">
                <a:solidFill>
                  <a:schemeClr val="accent1"/>
                </a:solidFill>
                <a:latin typeface="+mn-lt"/>
              </a:defRPr>
            </a:lvl1pPr>
          </a:lstStyle>
          <a:p>
            <a:r>
              <a:rPr lang="en-US" dirty="0" smtClean="0"/>
              <a:t>Title goes here with room</a:t>
            </a:r>
            <a:br>
              <a:rPr lang="en-US" dirty="0" smtClean="0"/>
            </a:br>
            <a:r>
              <a:rPr lang="en-US" dirty="0" smtClean="0"/>
              <a:t>for a second line</a:t>
            </a:r>
            <a:endParaRPr lang="en-US" dirty="0"/>
          </a:p>
        </p:txBody>
      </p:sp>
      <p:sp>
        <p:nvSpPr>
          <p:cNvPr id="44" name="TextBox 43"/>
          <p:cNvSpPr txBox="1"/>
          <p:nvPr/>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 </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2016 Express Scripts Holding Company. All Rights Reserved.</a:t>
            </a:r>
            <a:endParaRPr lang="en-US" sz="700" dirty="0">
              <a:solidFill>
                <a:srgbClr val="000000">
                  <a:lumMod val="50000"/>
                  <a:lumOff val="50000"/>
                </a:srgbClr>
              </a:solidFill>
            </a:endParaRPr>
          </a:p>
        </p:txBody>
      </p:sp>
      <p:sp>
        <p:nvSpPr>
          <p:cNvPr id="13" name="TextBox 12"/>
          <p:cNvSpPr txBox="1"/>
          <p:nvPr/>
        </p:nvSpPr>
        <p:spPr>
          <a:xfrm>
            <a:off x="833493" y="3727420"/>
            <a:ext cx="3225521" cy="369332"/>
          </a:xfrm>
          <a:prstGeom prst="rect">
            <a:avLst/>
          </a:prstGeom>
          <a:noFill/>
        </p:spPr>
        <p:txBody>
          <a:bodyPr wrap="square" rtlCol="0">
            <a:spAutoFit/>
          </a:bodyPr>
          <a:lstStyle/>
          <a:p>
            <a:r>
              <a:rPr lang="en-US" dirty="0" smtClean="0">
                <a:solidFill>
                  <a:srgbClr val="009BDF"/>
                </a:solidFill>
              </a:rPr>
              <a:t>A discussion with</a:t>
            </a:r>
            <a:endParaRPr lang="en-US" dirty="0">
              <a:solidFill>
                <a:srgbClr val="009BDF"/>
              </a:solidFill>
            </a:endParaRPr>
          </a:p>
        </p:txBody>
      </p:sp>
      <p:sp>
        <p:nvSpPr>
          <p:cNvPr id="14" name="Text Placeholder 54"/>
          <p:cNvSpPr>
            <a:spLocks noGrp="1"/>
          </p:cNvSpPr>
          <p:nvPr>
            <p:ph type="body" sz="quarter" idx="13" hasCustomPrompt="1"/>
          </p:nvPr>
        </p:nvSpPr>
        <p:spPr bwMode="black">
          <a:xfrm>
            <a:off x="919529" y="5268007"/>
            <a:ext cx="2286000" cy="274320"/>
          </a:xfrm>
          <a:prstGeom prst="rect">
            <a:avLst/>
          </a:prstGeom>
        </p:spPr>
        <p:txBody>
          <a:bodyPr/>
          <a:lstStyle>
            <a:lvl1pPr marL="0" indent="0" algn="l" defTabSz="914400" rtl="0" eaLnBrk="1" latinLnBrk="0" hangingPunct="1">
              <a:lnSpc>
                <a:spcPct val="90000"/>
              </a:lnSpc>
              <a:spcBef>
                <a:spcPct val="20000"/>
              </a:spcBef>
              <a:buClr>
                <a:schemeClr val="accent4"/>
              </a:buClr>
              <a:buFont typeface="Arial" pitchFamily="34" charset="0"/>
              <a:buNone/>
              <a:defRPr kumimoji="0" lang="en-US" sz="1600" b="0" i="0" u="none" strike="noStrike" kern="1200" cap="none" spc="0" normalizeH="0" baseline="0" noProof="0" dirty="0" smtClean="0">
                <a:ln>
                  <a:noFill/>
                </a:ln>
                <a:solidFill>
                  <a:schemeClr val="accent1"/>
                </a:solidFill>
                <a:effectLst/>
                <a:uLnTx/>
                <a:uFillTx/>
                <a:latin typeface="+mn-lt"/>
                <a:ea typeface="+mn-ea"/>
                <a:cs typeface="+mn-cs"/>
              </a:defRPr>
            </a:lvl1pPr>
            <a:lvl2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2pPr>
            <a:lvl3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3pPr>
            <a:lvl4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4pPr>
            <a:lvl5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Date</a:t>
            </a:r>
            <a:br>
              <a:rPr lang="en-US" dirty="0" smtClean="0"/>
            </a:br>
            <a:endParaRPr lang="en-US" dirty="0" smtClean="0"/>
          </a:p>
        </p:txBody>
      </p:sp>
      <p:sp>
        <p:nvSpPr>
          <p:cNvPr id="17" name="Footer Placeholder 4"/>
          <p:cNvSpPr txBox="1">
            <a:spLocks/>
          </p:cNvSpPr>
          <p:nvPr/>
        </p:nvSpPr>
        <p:spPr>
          <a:xfrm>
            <a:off x="8686800" y="6438900"/>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pic>
        <p:nvPicPr>
          <p:cNvPr id="10" name="Picture 9" descr="ESI_logo_1c_RGB.png"/>
          <p:cNvPicPr>
            <a:picLocks noChangeAspect="1"/>
          </p:cNvPicPr>
          <p:nvPr/>
        </p:nvPicPr>
        <p:blipFill>
          <a:blip r:embed="rId3" cstate="print"/>
          <a:stretch>
            <a:fillRect/>
          </a:stretch>
        </p:blipFill>
        <p:spPr>
          <a:xfrm>
            <a:off x="6612038" y="5896132"/>
            <a:ext cx="2074762" cy="431539"/>
          </a:xfrm>
          <a:prstGeom prst="rect">
            <a:avLst/>
          </a:prstGeom>
        </p:spPr>
      </p:pic>
    </p:spTree>
    <p:extLst>
      <p:ext uri="{BB962C8B-B14F-4D97-AF65-F5344CB8AC3E}">
        <p14:creationId xmlns:p14="http://schemas.microsoft.com/office/powerpoint/2010/main" val="2022180551"/>
      </p:ext>
    </p:extLst>
  </p:cSld>
  <p:clrMapOvr>
    <a:masterClrMapping/>
  </p:clrMapOvr>
  <p:transition/>
  <p:timing>
    <p:tnLst>
      <p:par>
        <p:cTn id="1" dur="indefinite" restart="never" nodeType="tmRoot"/>
      </p:par>
    </p:tn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ain Title Slide B (Print &amp; Screen)">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3408012"/>
          </a:xfrm>
          <a:prstGeom prst="rect">
            <a:avLst/>
          </a:prstGeom>
        </p:spPr>
      </p:pic>
      <p:sp>
        <p:nvSpPr>
          <p:cNvPr id="11" name="Oval 10"/>
          <p:cNvSpPr/>
          <p:nvPr/>
        </p:nvSpPr>
        <p:spPr>
          <a:xfrm>
            <a:off x="8686800" y="2961752"/>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hasCustomPrompt="1"/>
          </p:nvPr>
        </p:nvSpPr>
        <p:spPr bwMode="black">
          <a:xfrm>
            <a:off x="919529" y="3882847"/>
            <a:ext cx="7460796" cy="812800"/>
          </a:xfrm>
        </p:spPr>
        <p:txBody>
          <a:bodyPr lIns="0" tIns="0" rIns="0" bIns="0" anchor="t" anchorCtr="0">
            <a:noAutofit/>
          </a:bodyPr>
          <a:lstStyle>
            <a:lvl1pPr algn="l">
              <a:lnSpc>
                <a:spcPct val="80000"/>
              </a:lnSpc>
              <a:defRPr sz="3600" baseline="0">
                <a:solidFill>
                  <a:schemeClr val="accent1"/>
                </a:solidFill>
                <a:latin typeface="+mn-lt"/>
              </a:defRPr>
            </a:lvl1pPr>
          </a:lstStyle>
          <a:p>
            <a:r>
              <a:rPr lang="en-US" dirty="0" smtClean="0"/>
              <a:t>Title goes here with room</a:t>
            </a:r>
            <a:br>
              <a:rPr lang="en-US" dirty="0" smtClean="0"/>
            </a:br>
            <a:r>
              <a:rPr lang="en-US" dirty="0" smtClean="0"/>
              <a:t>for a second line</a:t>
            </a:r>
            <a:endParaRPr lang="en-US" dirty="0"/>
          </a:p>
        </p:txBody>
      </p:sp>
      <p:sp>
        <p:nvSpPr>
          <p:cNvPr id="3" name="Subtitle 2"/>
          <p:cNvSpPr>
            <a:spLocks noGrp="1"/>
          </p:cNvSpPr>
          <p:nvPr>
            <p:ph type="subTitle" idx="1" hasCustomPrompt="1"/>
          </p:nvPr>
        </p:nvSpPr>
        <p:spPr bwMode="black">
          <a:xfrm>
            <a:off x="919527" y="4820059"/>
            <a:ext cx="6033932" cy="314011"/>
          </a:xfrm>
          <a:prstGeom prst="rect">
            <a:avLst/>
          </a:prstGeom>
        </p:spPr>
        <p:txBody>
          <a:bodyPr lIns="0" tIns="0" rIns="0" bIns="0">
            <a:noAutofit/>
          </a:bodyPr>
          <a:lstStyle>
            <a:lvl1pPr marL="0" indent="0" algn="l">
              <a:buNone/>
              <a:defRPr sz="180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 — keep to one line</a:t>
            </a:r>
          </a:p>
        </p:txBody>
      </p:sp>
      <p:sp>
        <p:nvSpPr>
          <p:cNvPr id="55" name="Text Placeholder 54"/>
          <p:cNvSpPr>
            <a:spLocks noGrp="1"/>
          </p:cNvSpPr>
          <p:nvPr>
            <p:ph type="body" sz="quarter" idx="13" hasCustomPrompt="1"/>
          </p:nvPr>
        </p:nvSpPr>
        <p:spPr bwMode="black">
          <a:xfrm>
            <a:off x="919529" y="5258482"/>
            <a:ext cx="2286000" cy="274320"/>
          </a:xfrm>
          <a:prstGeom prst="rect">
            <a:avLst/>
          </a:prstGeom>
        </p:spPr>
        <p:txBody>
          <a:bodyPr/>
          <a:lstStyle>
            <a:lvl1pPr marL="0" indent="0" algn="l" defTabSz="914400" rtl="0" eaLnBrk="1" latinLnBrk="0" hangingPunct="1">
              <a:lnSpc>
                <a:spcPct val="90000"/>
              </a:lnSpc>
              <a:spcBef>
                <a:spcPct val="20000"/>
              </a:spcBef>
              <a:buClr>
                <a:schemeClr val="accent4"/>
              </a:buClr>
              <a:buFont typeface="Arial" pitchFamily="34" charset="0"/>
              <a:buNone/>
              <a:defRPr kumimoji="0" lang="en-US" sz="1600" b="0" i="0" u="none" strike="noStrike" kern="1200" cap="none" spc="0" normalizeH="0" baseline="0" noProof="0" dirty="0" smtClean="0">
                <a:ln>
                  <a:noFill/>
                </a:ln>
                <a:solidFill>
                  <a:schemeClr val="accent1"/>
                </a:solidFill>
                <a:effectLst/>
                <a:uLnTx/>
                <a:uFillTx/>
                <a:latin typeface="+mn-lt"/>
                <a:ea typeface="+mn-ea"/>
                <a:cs typeface="+mn-cs"/>
              </a:defRPr>
            </a:lvl1pPr>
            <a:lvl2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2pPr>
            <a:lvl3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3pPr>
            <a:lvl4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4pPr>
            <a:lvl5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Date</a:t>
            </a:r>
            <a:br>
              <a:rPr lang="en-US" dirty="0" smtClean="0"/>
            </a:br>
            <a:endParaRPr lang="en-US" dirty="0" smtClean="0"/>
          </a:p>
        </p:txBody>
      </p:sp>
      <p:sp>
        <p:nvSpPr>
          <p:cNvPr id="44" name="TextBox 43"/>
          <p:cNvSpPr txBox="1"/>
          <p:nvPr/>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 </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2016 Express Scripts Holding Company. All Rights Reserved.</a:t>
            </a:r>
            <a:endParaRPr lang="en-US" sz="700" dirty="0">
              <a:solidFill>
                <a:srgbClr val="000000">
                  <a:lumMod val="50000"/>
                  <a:lumOff val="50000"/>
                </a:srgbClr>
              </a:solidFill>
            </a:endParaRPr>
          </a:p>
        </p:txBody>
      </p:sp>
      <p:sp>
        <p:nvSpPr>
          <p:cNvPr id="13" name="Footer Placeholder 4"/>
          <p:cNvSpPr txBox="1">
            <a:spLocks/>
          </p:cNvSpPr>
          <p:nvPr/>
        </p:nvSpPr>
        <p:spPr>
          <a:xfrm>
            <a:off x="8686800" y="6438900"/>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pic>
        <p:nvPicPr>
          <p:cNvPr id="12" name="Picture 11" descr="ESI_logo_1c_RGB.png"/>
          <p:cNvPicPr>
            <a:picLocks noChangeAspect="1"/>
          </p:cNvPicPr>
          <p:nvPr/>
        </p:nvPicPr>
        <p:blipFill>
          <a:blip r:embed="rId3" cstate="print"/>
          <a:stretch>
            <a:fillRect/>
          </a:stretch>
        </p:blipFill>
        <p:spPr>
          <a:xfrm>
            <a:off x="6612038" y="5896132"/>
            <a:ext cx="2074762" cy="431539"/>
          </a:xfrm>
          <a:prstGeom prst="rect">
            <a:avLst/>
          </a:prstGeom>
        </p:spPr>
      </p:pic>
    </p:spTree>
    <p:extLst>
      <p:ext uri="{BB962C8B-B14F-4D97-AF65-F5344CB8AC3E}">
        <p14:creationId xmlns:p14="http://schemas.microsoft.com/office/powerpoint/2010/main" val="390509542"/>
      </p:ext>
    </p:extLst>
  </p:cSld>
  <p:clrMapOvr>
    <a:masterClrMapping/>
  </p:clrMapOvr>
  <p:transition/>
  <p:timing>
    <p:tnLst>
      <p:par>
        <p:cTn id="1" dur="indefinite" restart="never" nodeType="tmRoot"/>
      </p:par>
    </p:tn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1_Main Title Slide (No Photo)">
    <p:spTree>
      <p:nvGrpSpPr>
        <p:cNvPr id="1" name=""/>
        <p:cNvGrpSpPr/>
        <p:nvPr/>
      </p:nvGrpSpPr>
      <p:grpSpPr>
        <a:xfrm>
          <a:off x="0" y="0"/>
          <a:ext cx="0" cy="0"/>
          <a:chOff x="0" y="0"/>
          <a:chExt cx="0" cy="0"/>
        </a:xfrm>
      </p:grpSpPr>
      <p:sp>
        <p:nvSpPr>
          <p:cNvPr id="11" name="Oval 10"/>
          <p:cNvSpPr/>
          <p:nvPr/>
        </p:nvSpPr>
        <p:spPr>
          <a:xfrm>
            <a:off x="8686800" y="2961752"/>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hasCustomPrompt="1"/>
          </p:nvPr>
        </p:nvSpPr>
        <p:spPr bwMode="black">
          <a:xfrm>
            <a:off x="919529" y="2988575"/>
            <a:ext cx="7460796" cy="812800"/>
          </a:xfrm>
        </p:spPr>
        <p:txBody>
          <a:bodyPr lIns="0" tIns="0" rIns="0" bIns="0" anchor="t" anchorCtr="0">
            <a:noAutofit/>
          </a:bodyPr>
          <a:lstStyle>
            <a:lvl1pPr algn="l">
              <a:lnSpc>
                <a:spcPct val="80000"/>
              </a:lnSpc>
              <a:defRPr sz="3600" baseline="0">
                <a:solidFill>
                  <a:schemeClr val="accent1"/>
                </a:solidFill>
                <a:latin typeface="+mn-lt"/>
              </a:defRPr>
            </a:lvl1pPr>
          </a:lstStyle>
          <a:p>
            <a:r>
              <a:rPr lang="en-US" dirty="0" smtClean="0"/>
              <a:t>Blank cover title goes here with room</a:t>
            </a:r>
            <a:br>
              <a:rPr lang="en-US" dirty="0" smtClean="0"/>
            </a:br>
            <a:r>
              <a:rPr lang="en-US" dirty="0" smtClean="0"/>
              <a:t>for a second line</a:t>
            </a:r>
            <a:endParaRPr lang="en-US" dirty="0"/>
          </a:p>
        </p:txBody>
      </p:sp>
      <p:sp>
        <p:nvSpPr>
          <p:cNvPr id="3" name="Subtitle 2"/>
          <p:cNvSpPr>
            <a:spLocks noGrp="1"/>
          </p:cNvSpPr>
          <p:nvPr>
            <p:ph type="subTitle" idx="1" hasCustomPrompt="1"/>
          </p:nvPr>
        </p:nvSpPr>
        <p:spPr bwMode="black">
          <a:xfrm>
            <a:off x="919527" y="3906328"/>
            <a:ext cx="5588001" cy="400050"/>
          </a:xfrm>
          <a:prstGeom prst="rect">
            <a:avLst/>
          </a:prstGeom>
        </p:spPr>
        <p:txBody>
          <a:bodyPr lIns="0" tIns="0" rIns="0" bIns="0">
            <a:noAutofit/>
          </a:bodyPr>
          <a:lstStyle>
            <a:lvl1pPr marL="0" indent="0" algn="l">
              <a:buNone/>
              <a:defRPr sz="180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 — keep to one line</a:t>
            </a:r>
          </a:p>
        </p:txBody>
      </p:sp>
      <p:sp>
        <p:nvSpPr>
          <p:cNvPr id="55" name="Text Placeholder 54"/>
          <p:cNvSpPr>
            <a:spLocks noGrp="1"/>
          </p:cNvSpPr>
          <p:nvPr>
            <p:ph type="body" sz="quarter" idx="13" hasCustomPrompt="1"/>
          </p:nvPr>
        </p:nvSpPr>
        <p:spPr bwMode="black">
          <a:xfrm>
            <a:off x="919529" y="4364210"/>
            <a:ext cx="5588000" cy="559514"/>
          </a:xfrm>
          <a:prstGeom prst="rect">
            <a:avLst/>
          </a:prstGeom>
        </p:spPr>
        <p:txBody>
          <a:bodyPr/>
          <a:lstStyle>
            <a:lvl1pPr marL="0" indent="0" algn="l" defTabSz="914400" rtl="0" eaLnBrk="1" latinLnBrk="0" hangingPunct="1">
              <a:lnSpc>
                <a:spcPct val="90000"/>
              </a:lnSpc>
              <a:spcBef>
                <a:spcPct val="20000"/>
              </a:spcBef>
              <a:buClr>
                <a:schemeClr val="accent4"/>
              </a:buClr>
              <a:buFont typeface="Arial" pitchFamily="34" charset="0"/>
              <a:buNone/>
              <a:defRPr kumimoji="0" lang="en-US" sz="1600" b="0" i="0" u="none" strike="noStrike" kern="1200" cap="none" spc="0" normalizeH="0" baseline="0" noProof="0" dirty="0" smtClean="0">
                <a:ln>
                  <a:noFill/>
                </a:ln>
                <a:solidFill>
                  <a:schemeClr val="accent1"/>
                </a:solidFill>
                <a:effectLst/>
                <a:uLnTx/>
                <a:uFillTx/>
                <a:latin typeface="+mn-lt"/>
                <a:ea typeface="+mn-ea"/>
                <a:cs typeface="+mn-cs"/>
              </a:defRPr>
            </a:lvl1pPr>
            <a:lvl2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2pPr>
            <a:lvl3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3pPr>
            <a:lvl4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4pPr>
            <a:lvl5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Date, presenter’s name or</a:t>
            </a:r>
            <a:br>
              <a:rPr lang="en-US" dirty="0" smtClean="0"/>
            </a:br>
            <a:r>
              <a:rPr lang="en-US" dirty="0" smtClean="0"/>
              <a:t>additional info here</a:t>
            </a:r>
          </a:p>
        </p:txBody>
      </p:sp>
      <p:sp>
        <p:nvSpPr>
          <p:cNvPr id="44" name="TextBox 43"/>
          <p:cNvSpPr txBox="1"/>
          <p:nvPr/>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 </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2016 Express Scripts Holding Company. All Rights Reserved.</a:t>
            </a:r>
            <a:endParaRPr lang="en-US" sz="700" dirty="0">
              <a:solidFill>
                <a:srgbClr val="000000">
                  <a:lumMod val="50000"/>
                  <a:lumOff val="50000"/>
                </a:srgbClr>
              </a:solidFill>
            </a:endParaRPr>
          </a:p>
        </p:txBody>
      </p:sp>
      <p:sp>
        <p:nvSpPr>
          <p:cNvPr id="12" name="Footer Placeholder 4"/>
          <p:cNvSpPr txBox="1">
            <a:spLocks/>
          </p:cNvSpPr>
          <p:nvPr/>
        </p:nvSpPr>
        <p:spPr>
          <a:xfrm>
            <a:off x="8686800" y="6438900"/>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pic>
        <p:nvPicPr>
          <p:cNvPr id="9" name="Picture 8" descr="ESI_logo_1c_RGB.png"/>
          <p:cNvPicPr>
            <a:picLocks noChangeAspect="1"/>
          </p:cNvPicPr>
          <p:nvPr/>
        </p:nvPicPr>
        <p:blipFill>
          <a:blip r:embed="rId2" cstate="print"/>
          <a:stretch>
            <a:fillRect/>
          </a:stretch>
        </p:blipFill>
        <p:spPr>
          <a:xfrm>
            <a:off x="6612038" y="5896132"/>
            <a:ext cx="2074762" cy="431539"/>
          </a:xfrm>
          <a:prstGeom prst="rect">
            <a:avLst/>
          </a:prstGeom>
        </p:spPr>
      </p:pic>
    </p:spTree>
    <p:extLst>
      <p:ext uri="{BB962C8B-B14F-4D97-AF65-F5344CB8AC3E}">
        <p14:creationId xmlns:p14="http://schemas.microsoft.com/office/powerpoint/2010/main" val="2133456692"/>
      </p:ext>
    </p:extLst>
  </p:cSld>
  <p:clrMapOvr>
    <a:masterClrMapping/>
  </p:clrMapOvr>
  <p:transition/>
  <p:timing>
    <p:tnLst>
      <p:par>
        <p:cTn id="1" dur="indefinite" restart="never" nodeType="tmRoot"/>
      </p:par>
    </p:tn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ection Break A (1/3)">
    <p:bg bwMode="auto">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
          <a:xfrm>
            <a:off x="457200" y="2997648"/>
            <a:ext cx="5394960" cy="1097273"/>
          </a:xfrm>
        </p:spPr>
        <p:txBody>
          <a:bodyPr lIns="0" tIns="0" rIns="0" bIns="0" anchor="t" anchorCtr="0">
            <a:noAutofit/>
          </a:bodyPr>
          <a:lstStyle>
            <a:lvl1pPr algn="l">
              <a:lnSpc>
                <a:spcPct val="95000"/>
              </a:lnSpc>
              <a:defRPr sz="3600" baseline="0">
                <a:solidFill>
                  <a:schemeClr val="accent1"/>
                </a:solidFill>
                <a:latin typeface="+mn-lt"/>
              </a:defRPr>
            </a:lvl1pPr>
          </a:lstStyle>
          <a:p>
            <a:r>
              <a:rPr lang="en-US" dirty="0" smtClean="0"/>
              <a:t>Section break title goes here two lines if needed</a:t>
            </a:r>
            <a:endParaRPr lang="en-US" dirty="0"/>
          </a:p>
        </p:txBody>
      </p:sp>
      <p:sp>
        <p:nvSpPr>
          <p:cNvPr id="3" name="Subtitle 2"/>
          <p:cNvSpPr>
            <a:spLocks noGrp="1"/>
          </p:cNvSpPr>
          <p:nvPr>
            <p:ph type="subTitle" idx="1" hasCustomPrompt="1"/>
          </p:nvPr>
        </p:nvSpPr>
        <p:spPr bwMode="black">
          <a:xfrm>
            <a:off x="457200" y="4083867"/>
            <a:ext cx="5394960" cy="400050"/>
          </a:xfrm>
          <a:prstGeom prst="rect">
            <a:avLst/>
          </a:prstGeom>
        </p:spPr>
        <p:txBody>
          <a:bodyPr lIns="0" tIns="0" rIns="0" bIns="0">
            <a:noAutofit/>
          </a:bodyPr>
          <a:lstStyle>
            <a:lvl1pPr marL="0" indent="0" algn="l">
              <a:buNone/>
              <a:defRPr sz="220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2192" r="10793"/>
          <a:stretch/>
        </p:blipFill>
        <p:spPr>
          <a:xfrm>
            <a:off x="5943600" y="0"/>
            <a:ext cx="3200400" cy="6388443"/>
          </a:xfrm>
          <a:prstGeom prst="rect">
            <a:avLst/>
          </a:prstGeom>
        </p:spPr>
      </p:pic>
      <p:sp>
        <p:nvSpPr>
          <p:cNvPr id="12" name="Oval 11"/>
          <p:cNvSpPr/>
          <p:nvPr/>
        </p:nvSpPr>
        <p:spPr>
          <a:xfrm>
            <a:off x="8686800" y="2961752"/>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72277120"/>
      </p:ext>
    </p:extLst>
  </p:cSld>
  <p:clrMapOvr>
    <a:masterClrMapping/>
  </p:clrMapOvr>
  <p:transition/>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ection Break B (1/3)">
    <p:bg bwMode="auto">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0348" r="13081"/>
          <a:stretch/>
        </p:blipFill>
        <p:spPr>
          <a:xfrm>
            <a:off x="5943600" y="0"/>
            <a:ext cx="3200400" cy="6425514"/>
          </a:xfrm>
          <a:prstGeom prst="rect">
            <a:avLst/>
          </a:prstGeom>
        </p:spPr>
      </p:pic>
      <p:sp>
        <p:nvSpPr>
          <p:cNvPr id="2" name="Title 1"/>
          <p:cNvSpPr>
            <a:spLocks noGrp="1"/>
          </p:cNvSpPr>
          <p:nvPr>
            <p:ph type="ctrTitle" hasCustomPrompt="1"/>
          </p:nvPr>
        </p:nvSpPr>
        <p:spPr bwMode="black">
          <a:xfrm>
            <a:off x="457200" y="2997649"/>
            <a:ext cx="5394960" cy="1087334"/>
          </a:xfrm>
        </p:spPr>
        <p:txBody>
          <a:bodyPr lIns="0" tIns="0" rIns="0" bIns="0" anchor="t" anchorCtr="0">
            <a:noAutofit/>
          </a:bodyPr>
          <a:lstStyle>
            <a:lvl1pPr algn="l">
              <a:lnSpc>
                <a:spcPct val="95000"/>
              </a:lnSpc>
              <a:defRPr sz="3600" baseline="0">
                <a:solidFill>
                  <a:schemeClr val="accent1"/>
                </a:solidFill>
                <a:latin typeface="+mn-lt"/>
              </a:defRPr>
            </a:lvl1pPr>
          </a:lstStyle>
          <a:p>
            <a:r>
              <a:rPr lang="en-US" dirty="0" smtClean="0"/>
              <a:t>Section break title goes here two lines if needed</a:t>
            </a:r>
            <a:endParaRPr lang="en-US" dirty="0"/>
          </a:p>
        </p:txBody>
      </p:sp>
      <p:sp>
        <p:nvSpPr>
          <p:cNvPr id="3" name="Subtitle 2"/>
          <p:cNvSpPr>
            <a:spLocks noGrp="1"/>
          </p:cNvSpPr>
          <p:nvPr>
            <p:ph type="subTitle" idx="1" hasCustomPrompt="1"/>
          </p:nvPr>
        </p:nvSpPr>
        <p:spPr bwMode="black">
          <a:xfrm>
            <a:off x="457200" y="4083867"/>
            <a:ext cx="5394960" cy="400050"/>
          </a:xfrm>
          <a:prstGeom prst="rect">
            <a:avLst/>
          </a:prstGeom>
        </p:spPr>
        <p:txBody>
          <a:bodyPr lIns="0" tIns="0" rIns="0" bIns="0">
            <a:noAutofit/>
          </a:bodyPr>
          <a:lstStyle>
            <a:lvl1pPr marL="0" indent="0" algn="l">
              <a:buNone/>
              <a:defRPr sz="220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a:t>
            </a:r>
          </a:p>
        </p:txBody>
      </p:sp>
      <p:sp>
        <p:nvSpPr>
          <p:cNvPr id="12" name="Oval 11"/>
          <p:cNvSpPr/>
          <p:nvPr/>
        </p:nvSpPr>
        <p:spPr>
          <a:xfrm>
            <a:off x="8686800" y="2961752"/>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92600400"/>
      </p:ext>
    </p:extLst>
  </p:cSld>
  <p:clrMapOvr>
    <a:masterClrMapping/>
  </p:clrMapOvr>
  <p:transition/>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ection Break 1 (2/3)">
    <p:bg bwMode="auto">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567" r="16391"/>
          <a:stretch/>
        </p:blipFill>
        <p:spPr>
          <a:xfrm>
            <a:off x="3200401" y="0"/>
            <a:ext cx="5943600" cy="6388443"/>
          </a:xfrm>
          <a:prstGeom prst="rect">
            <a:avLst/>
          </a:prstGeom>
        </p:spPr>
      </p:pic>
      <p:sp>
        <p:nvSpPr>
          <p:cNvPr id="2" name="Title 1"/>
          <p:cNvSpPr>
            <a:spLocks noGrp="1"/>
          </p:cNvSpPr>
          <p:nvPr>
            <p:ph type="ctrTitle" hasCustomPrompt="1"/>
          </p:nvPr>
        </p:nvSpPr>
        <p:spPr bwMode="black">
          <a:xfrm>
            <a:off x="457200" y="2997649"/>
            <a:ext cx="2743200" cy="812800"/>
          </a:xfrm>
        </p:spPr>
        <p:txBody>
          <a:bodyPr lIns="0" tIns="0" rIns="0" bIns="0" anchor="t" anchorCtr="0">
            <a:noAutofit/>
          </a:bodyPr>
          <a:lstStyle>
            <a:lvl1pPr algn="l">
              <a:lnSpc>
                <a:spcPct val="95000"/>
              </a:lnSpc>
              <a:defRPr sz="3600" baseline="0">
                <a:solidFill>
                  <a:schemeClr val="accent1"/>
                </a:solidFill>
                <a:latin typeface="+mn-lt"/>
              </a:defRPr>
            </a:lvl1pPr>
          </a:lstStyle>
          <a:p>
            <a:r>
              <a:rPr lang="en-US" dirty="0" smtClean="0"/>
              <a:t>Section Break Title</a:t>
            </a:r>
            <a:br>
              <a:rPr lang="en-US" dirty="0" smtClean="0"/>
            </a:br>
            <a:endParaRPr lang="en-US" dirty="0"/>
          </a:p>
        </p:txBody>
      </p:sp>
      <p:sp>
        <p:nvSpPr>
          <p:cNvPr id="3" name="Subtitle 2"/>
          <p:cNvSpPr>
            <a:spLocks noGrp="1"/>
          </p:cNvSpPr>
          <p:nvPr>
            <p:ph type="subTitle" idx="1" hasCustomPrompt="1"/>
          </p:nvPr>
        </p:nvSpPr>
        <p:spPr bwMode="black">
          <a:xfrm>
            <a:off x="457200" y="4078472"/>
            <a:ext cx="2743199" cy="998486"/>
          </a:xfrm>
          <a:prstGeom prst="rect">
            <a:avLst/>
          </a:prstGeom>
        </p:spPr>
        <p:txBody>
          <a:bodyPr lIns="0" tIns="0" rIns="0" bIns="0">
            <a:noAutofit/>
          </a:bodyPr>
          <a:lstStyle>
            <a:lvl1pPr marL="0" indent="0" algn="l">
              <a:buNone/>
              <a:defRPr sz="220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a:t>
            </a:r>
          </a:p>
        </p:txBody>
      </p:sp>
      <p:sp>
        <p:nvSpPr>
          <p:cNvPr id="12" name="Oval 11"/>
          <p:cNvSpPr/>
          <p:nvPr/>
        </p:nvSpPr>
        <p:spPr>
          <a:xfrm>
            <a:off x="8686800" y="2961752"/>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2950105"/>
      </p:ext>
    </p:extLst>
  </p:cSld>
  <p:clrMapOvr>
    <a:masterClrMapping/>
  </p:clrMapOvr>
  <p:transition/>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1471"/>
            <a:ext cx="8229600" cy="340360"/>
          </a:xfrm>
        </p:spPr>
        <p:txBody>
          <a:bodyPr wrap="square"/>
          <a:lstStyle>
            <a:lvl1pPr>
              <a:defRPr/>
            </a:lvl1pPr>
          </a:lstStyle>
          <a:p>
            <a:r>
              <a:rPr lang="en-US" dirty="0" smtClean="0"/>
              <a:t>Click to edit master title, sentence case, 32pt</a:t>
            </a:r>
            <a:endParaRPr lang="en-US" dirty="0"/>
          </a:p>
        </p:txBody>
      </p:sp>
      <p:sp>
        <p:nvSpPr>
          <p:cNvPr id="3" name="Content Placeholder 2"/>
          <p:cNvSpPr>
            <a:spLocks noGrp="1"/>
          </p:cNvSpPr>
          <p:nvPr>
            <p:ph idx="1" hasCustomPrompt="1"/>
          </p:nvPr>
        </p:nvSpPr>
        <p:spPr>
          <a:xfrm>
            <a:off x="457200" y="942300"/>
            <a:ext cx="5486400" cy="5210444"/>
          </a:xfrm>
          <a:prstGeom prst="rect">
            <a:avLst/>
          </a:prstGeom>
        </p:spPr>
        <p:txBody>
          <a:bodyPr/>
          <a:lstStyle>
            <a:lvl1pPr marL="233363" indent="-233363" algn="l" defTabSz="914400" rtl="0" eaLnBrk="1" latinLnBrk="0" hangingPunct="1">
              <a:lnSpc>
                <a:spcPct val="95000"/>
              </a:lnSpc>
              <a:spcBef>
                <a:spcPts val="700"/>
              </a:spcBef>
              <a:spcAft>
                <a:spcPts val="300"/>
              </a:spcAft>
              <a:buClr>
                <a:schemeClr val="accent3"/>
              </a:buClr>
              <a:buFont typeface="Arial" pitchFamily="34" charset="0"/>
              <a:buChar char="•"/>
              <a:defRPr lang="en-US" sz="2000" kern="1200" dirty="0" smtClean="0">
                <a:solidFill>
                  <a:schemeClr val="tx1"/>
                </a:solidFill>
                <a:latin typeface="+mn-lt"/>
                <a:ea typeface="+mn-ea"/>
                <a:cs typeface="+mn-cs"/>
              </a:defRPr>
            </a:lvl1pPr>
            <a:lvl2pPr marL="574675" indent="-231775" algn="l" defTabSz="914400" rtl="0" eaLnBrk="1" latinLnBrk="0" hangingPunct="1">
              <a:lnSpc>
                <a:spcPct val="95000"/>
              </a:lnSpc>
              <a:spcBef>
                <a:spcPts val="200"/>
              </a:spcBef>
              <a:spcAft>
                <a:spcPts val="500"/>
              </a:spcAft>
              <a:buClr>
                <a:schemeClr val="accent1"/>
              </a:buClr>
              <a:buFont typeface="Arial" pitchFamily="34" charset="0"/>
              <a:buChar char="•"/>
              <a:defRPr sz="1800"/>
            </a:lvl2pPr>
          </a:lstStyle>
          <a:p>
            <a:pPr lvl="0"/>
            <a:r>
              <a:rPr lang="en-US" dirty="0" smtClean="0"/>
              <a:t>Click to edit Master text styles, sentence case, 20pt</a:t>
            </a:r>
          </a:p>
          <a:p>
            <a:pPr lvl="1"/>
            <a:r>
              <a:rPr lang="en-US" dirty="0" smtClean="0"/>
              <a:t>Second level, sentence case, 18pt</a:t>
            </a:r>
          </a:p>
        </p:txBody>
      </p:sp>
    </p:spTree>
    <p:extLst>
      <p:ext uri="{BB962C8B-B14F-4D97-AF65-F5344CB8AC3E}">
        <p14:creationId xmlns:p14="http://schemas.microsoft.com/office/powerpoint/2010/main" val="142906766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Line Title, No Content Specifi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2104"/>
            <a:ext cx="8229600" cy="340360"/>
          </a:xfrm>
        </p:spPr>
        <p:txBody>
          <a:bodyPr wrap="square"/>
          <a:lstStyle>
            <a:lvl1pPr>
              <a:defRPr/>
            </a:lvl1pPr>
          </a:lstStyle>
          <a:p>
            <a:r>
              <a:rPr lang="en-US" dirty="0" smtClean="0"/>
              <a:t>Click to edit master title, sentence case, 32pt</a:t>
            </a:r>
            <a:endParaRPr lang="en-US" dirty="0"/>
          </a:p>
        </p:txBody>
      </p:sp>
    </p:spTree>
    <p:extLst>
      <p:ext uri="{BB962C8B-B14F-4D97-AF65-F5344CB8AC3E}">
        <p14:creationId xmlns:p14="http://schemas.microsoft.com/office/powerpoint/2010/main" val="229063824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Line Title,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2104"/>
            <a:ext cx="8229600" cy="340360"/>
          </a:xfrm>
        </p:spPr>
        <p:txBody>
          <a:bodyPr wrap="square"/>
          <a:lstStyle>
            <a:lvl1pPr>
              <a:defRPr/>
            </a:lvl1pPr>
          </a:lstStyle>
          <a:p>
            <a:r>
              <a:rPr lang="en-US" dirty="0" smtClean="0"/>
              <a:t>Click to edit master title, sentence case, 32pt</a:t>
            </a:r>
            <a:endParaRPr lang="en-US" dirty="0"/>
          </a:p>
        </p:txBody>
      </p:sp>
      <p:sp>
        <p:nvSpPr>
          <p:cNvPr id="3" name="Content Placeholder 2"/>
          <p:cNvSpPr>
            <a:spLocks noGrp="1"/>
          </p:cNvSpPr>
          <p:nvPr>
            <p:ph idx="1" hasCustomPrompt="1"/>
          </p:nvPr>
        </p:nvSpPr>
        <p:spPr>
          <a:xfrm>
            <a:off x="4800600" y="948106"/>
            <a:ext cx="3886200" cy="5204637"/>
          </a:xfrm>
          <a:prstGeom prst="rect">
            <a:avLst/>
          </a:prstGeom>
        </p:spPr>
        <p:txBody>
          <a:bodyPr/>
          <a:lstStyle>
            <a:lvl1pPr marL="233363" indent="-233363" algn="l" defTabSz="914400" rtl="0" eaLnBrk="1" latinLnBrk="0" hangingPunct="1">
              <a:lnSpc>
                <a:spcPct val="95000"/>
              </a:lnSpc>
              <a:spcBef>
                <a:spcPts val="700"/>
              </a:spcBef>
              <a:spcAft>
                <a:spcPts val="300"/>
              </a:spcAft>
              <a:buClr>
                <a:schemeClr val="accent3"/>
              </a:buClr>
              <a:buFont typeface="Arial" pitchFamily="34" charset="0"/>
              <a:buChar char="•"/>
              <a:defRPr lang="en-US" sz="2000" kern="1200" dirty="0" smtClean="0">
                <a:solidFill>
                  <a:schemeClr val="tx1"/>
                </a:solidFill>
                <a:latin typeface="+mn-lt"/>
                <a:ea typeface="+mn-ea"/>
                <a:cs typeface="+mn-cs"/>
              </a:defRPr>
            </a:lvl1pPr>
            <a:lvl2pPr marL="574675" indent="-233363" algn="l" defTabSz="914400" rtl="0" eaLnBrk="1" latinLnBrk="0" hangingPunct="1">
              <a:lnSpc>
                <a:spcPct val="95000"/>
              </a:lnSpc>
              <a:spcBef>
                <a:spcPts val="2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2pPr>
          </a:lstStyle>
          <a:p>
            <a:pPr lvl="0"/>
            <a:r>
              <a:rPr lang="en-US" dirty="0" smtClean="0"/>
              <a:t>Click to edit Master text styles, sentence case, 20pt</a:t>
            </a:r>
          </a:p>
          <a:p>
            <a:pPr lvl="1"/>
            <a:r>
              <a:rPr lang="en-US" dirty="0" smtClean="0"/>
              <a:t>Second level, sentence case, 18pt</a:t>
            </a:r>
          </a:p>
        </p:txBody>
      </p:sp>
      <p:sp>
        <p:nvSpPr>
          <p:cNvPr id="8" name="Text Placeholder 7"/>
          <p:cNvSpPr>
            <a:spLocks noGrp="1"/>
          </p:cNvSpPr>
          <p:nvPr>
            <p:ph type="body" sz="quarter" idx="13" hasCustomPrompt="1"/>
          </p:nvPr>
        </p:nvSpPr>
        <p:spPr>
          <a:xfrm>
            <a:off x="457200" y="948106"/>
            <a:ext cx="3886200" cy="5204637"/>
          </a:xfrm>
          <a:prstGeom prst="rect">
            <a:avLst/>
          </a:prstGeom>
        </p:spPr>
        <p:txBody>
          <a:bodyPr/>
          <a:lstStyle>
            <a:lvl1pPr marL="233363" indent="-233363" algn="l" defTabSz="914400" rtl="0" eaLnBrk="1" latinLnBrk="0" hangingPunct="1">
              <a:lnSpc>
                <a:spcPct val="95000"/>
              </a:lnSpc>
              <a:spcBef>
                <a:spcPts val="700"/>
              </a:spcBef>
              <a:spcAft>
                <a:spcPts val="300"/>
              </a:spcAft>
              <a:buClr>
                <a:schemeClr val="accent3"/>
              </a:buClr>
              <a:buFont typeface="Arial" pitchFamily="34" charset="0"/>
              <a:buChar char="•"/>
              <a:defRPr lang="en-US" sz="2000" kern="1200" dirty="0" smtClean="0">
                <a:solidFill>
                  <a:schemeClr val="tx1"/>
                </a:solidFill>
                <a:latin typeface="+mn-lt"/>
                <a:ea typeface="+mn-ea"/>
                <a:cs typeface="+mn-cs"/>
              </a:defRPr>
            </a:lvl1pPr>
            <a:lvl2pPr marL="574675" indent="-231775" algn="l" defTabSz="914400" rtl="0" eaLnBrk="1" latinLnBrk="0" hangingPunct="1">
              <a:lnSpc>
                <a:spcPct val="95000"/>
              </a:lnSpc>
              <a:spcBef>
                <a:spcPts val="2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2pPr>
          </a:lstStyle>
          <a:p>
            <a:pPr lvl="0"/>
            <a:r>
              <a:rPr lang="en-US" dirty="0" smtClean="0"/>
              <a:t>Click to edit Master text styles, sentence case, 20pt</a:t>
            </a:r>
          </a:p>
          <a:p>
            <a:pPr lvl="1"/>
            <a:r>
              <a:rPr lang="en-US" dirty="0" smtClean="0"/>
              <a:t>Second level, sentence case, 18pt</a:t>
            </a:r>
          </a:p>
        </p:txBody>
      </p:sp>
    </p:spTree>
    <p:extLst>
      <p:ext uri="{BB962C8B-B14F-4D97-AF65-F5344CB8AC3E}">
        <p14:creationId xmlns:p14="http://schemas.microsoft.com/office/powerpoint/2010/main" val="2517321925"/>
      </p:ext>
    </p:extLst>
  </p:cSld>
  <p:clrMapOvr>
    <a:masterClrMapping/>
  </p:clrMapOvr>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_Main Title Slide Finalist  (Print &amp; Screen)">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1739" b="7489"/>
          <a:stretch/>
        </p:blipFill>
        <p:spPr>
          <a:xfrm>
            <a:off x="0" y="676275"/>
            <a:ext cx="9144000" cy="2752725"/>
          </a:xfrm>
          <a:prstGeom prst="rect">
            <a:avLst/>
          </a:prstGeom>
        </p:spPr>
      </p:pic>
      <p:sp>
        <p:nvSpPr>
          <p:cNvPr id="11" name="Oval 10"/>
          <p:cNvSpPr/>
          <p:nvPr/>
        </p:nvSpPr>
        <p:spPr>
          <a:xfrm>
            <a:off x="8686800" y="2961752"/>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bwMode="black">
          <a:xfrm>
            <a:off x="919529" y="4106240"/>
            <a:ext cx="7460796" cy="812800"/>
          </a:xfrm>
        </p:spPr>
        <p:txBody>
          <a:bodyPr lIns="0" tIns="0" rIns="0" bIns="0" anchor="t" anchorCtr="0">
            <a:noAutofit/>
          </a:bodyPr>
          <a:lstStyle>
            <a:lvl1pPr algn="l">
              <a:lnSpc>
                <a:spcPct val="80000"/>
              </a:lnSpc>
              <a:defRPr sz="3600" baseline="0">
                <a:solidFill>
                  <a:schemeClr val="accent1"/>
                </a:solidFill>
                <a:latin typeface="+mn-lt"/>
              </a:defRPr>
            </a:lvl1pPr>
          </a:lstStyle>
          <a:p>
            <a:r>
              <a:rPr lang="en-US" dirty="0" smtClean="0"/>
              <a:t>Title goes here with room</a:t>
            </a:r>
            <a:br>
              <a:rPr lang="en-US" dirty="0" smtClean="0"/>
            </a:br>
            <a:r>
              <a:rPr lang="en-US" dirty="0" smtClean="0"/>
              <a:t>for a second line</a:t>
            </a:r>
            <a:endParaRPr lang="en-US" dirty="0"/>
          </a:p>
        </p:txBody>
      </p:sp>
      <p:sp>
        <p:nvSpPr>
          <p:cNvPr id="44" name="TextBox 43"/>
          <p:cNvSpPr txBox="1"/>
          <p:nvPr/>
        </p:nvSpPr>
        <p:spPr>
          <a:xfrm>
            <a:off x="457200" y="6567831"/>
            <a:ext cx="3352800" cy="290170"/>
          </a:xfrm>
          <a:prstGeom prst="rect">
            <a:avLst/>
          </a:prstGeom>
          <a:noFill/>
        </p:spPr>
        <p:txBody>
          <a:bodyPr wrap="square" lIns="0" tIns="0" rIns="0" bIns="0" rtlCol="0">
            <a:noAutofit/>
          </a:bodyPr>
          <a:lstStyle/>
          <a:p>
            <a:r>
              <a:rPr lang="en-US" sz="800" kern="1200" baseline="0" dirty="0" smtClean="0">
                <a:solidFill>
                  <a:schemeClr val="tx1">
                    <a:lumMod val="50000"/>
                    <a:lumOff val="50000"/>
                  </a:schemeClr>
                </a:solidFill>
                <a:latin typeface="+mj-lt"/>
                <a:ea typeface="+mn-ea"/>
                <a:cs typeface="+mn-cs"/>
              </a:rPr>
              <a:t> </a:t>
            </a:r>
            <a:endParaRPr lang="en-US" sz="800" b="1" kern="1200" baseline="0" dirty="0" smtClean="0">
              <a:solidFill>
                <a:schemeClr val="tx1">
                  <a:lumMod val="50000"/>
                  <a:lumOff val="50000"/>
                </a:schemeClr>
              </a:solidFill>
              <a:latin typeface="+mj-lt"/>
              <a:ea typeface="+mn-ea"/>
              <a:cs typeface="+mn-cs"/>
            </a:endParaRPr>
          </a:p>
          <a:p>
            <a:r>
              <a:rPr lang="en-US" sz="700" kern="1200" baseline="0" dirty="0" smtClean="0">
                <a:solidFill>
                  <a:schemeClr val="tx1">
                    <a:lumMod val="50000"/>
                    <a:lumOff val="50000"/>
                  </a:schemeClr>
                </a:solidFill>
                <a:latin typeface="+mn-lt"/>
                <a:ea typeface="+mn-ea"/>
                <a:cs typeface="+mn-cs"/>
              </a:rPr>
              <a:t>© 2016 Express Scripts Holding Company. All Rights Reserved.</a:t>
            </a:r>
            <a:endParaRPr lang="en-US" sz="700" dirty="0">
              <a:solidFill>
                <a:schemeClr val="tx1">
                  <a:lumMod val="50000"/>
                  <a:lumOff val="50000"/>
                </a:schemeClr>
              </a:solidFill>
            </a:endParaRPr>
          </a:p>
        </p:txBody>
      </p:sp>
      <p:sp>
        <p:nvSpPr>
          <p:cNvPr id="13" name="TextBox 12"/>
          <p:cNvSpPr txBox="1"/>
          <p:nvPr/>
        </p:nvSpPr>
        <p:spPr>
          <a:xfrm>
            <a:off x="833493" y="3727420"/>
            <a:ext cx="3225521" cy="369332"/>
          </a:xfrm>
          <a:prstGeom prst="rect">
            <a:avLst/>
          </a:prstGeom>
          <a:noFill/>
        </p:spPr>
        <p:txBody>
          <a:bodyPr wrap="square" rtlCol="0">
            <a:spAutoFit/>
          </a:bodyPr>
          <a:lstStyle/>
          <a:p>
            <a:r>
              <a:rPr lang="en-US" dirty="0" smtClean="0">
                <a:solidFill>
                  <a:schemeClr val="tx2"/>
                </a:solidFill>
              </a:rPr>
              <a:t>A discussion with</a:t>
            </a:r>
            <a:endParaRPr lang="en-US" dirty="0">
              <a:solidFill>
                <a:schemeClr val="tx2"/>
              </a:solidFill>
            </a:endParaRPr>
          </a:p>
        </p:txBody>
      </p:sp>
      <p:sp>
        <p:nvSpPr>
          <p:cNvPr id="14" name="Text Placeholder 54"/>
          <p:cNvSpPr>
            <a:spLocks noGrp="1"/>
          </p:cNvSpPr>
          <p:nvPr>
            <p:ph type="body" sz="quarter" idx="13" hasCustomPrompt="1"/>
          </p:nvPr>
        </p:nvSpPr>
        <p:spPr bwMode="black">
          <a:xfrm>
            <a:off x="919529" y="5268007"/>
            <a:ext cx="2286000" cy="274320"/>
          </a:xfrm>
          <a:prstGeom prst="rect">
            <a:avLst/>
          </a:prstGeom>
        </p:spPr>
        <p:txBody>
          <a:bodyPr/>
          <a:lstStyle>
            <a:lvl1pPr marL="0" indent="0" algn="l" defTabSz="914400" rtl="0" eaLnBrk="1" latinLnBrk="0" hangingPunct="1">
              <a:lnSpc>
                <a:spcPct val="90000"/>
              </a:lnSpc>
              <a:spcBef>
                <a:spcPct val="20000"/>
              </a:spcBef>
              <a:buClr>
                <a:schemeClr val="accent4"/>
              </a:buClr>
              <a:buFont typeface="Arial" pitchFamily="34" charset="0"/>
              <a:buNone/>
              <a:defRPr kumimoji="0" lang="en-US" sz="1600" b="0" i="0" u="none" strike="noStrike" kern="1200" cap="none" spc="0" normalizeH="0" baseline="0" noProof="0" dirty="0" smtClean="0">
                <a:ln>
                  <a:noFill/>
                </a:ln>
                <a:solidFill>
                  <a:schemeClr val="accent1"/>
                </a:solidFill>
                <a:effectLst/>
                <a:uLnTx/>
                <a:uFillTx/>
                <a:latin typeface="+mn-lt"/>
                <a:ea typeface="+mn-ea"/>
                <a:cs typeface="+mn-cs"/>
              </a:defRPr>
            </a:lvl1pPr>
            <a:lvl2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2pPr>
            <a:lvl3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3pPr>
            <a:lvl4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4pPr>
            <a:lvl5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Date</a:t>
            </a:r>
            <a:br>
              <a:rPr lang="en-US" dirty="0" smtClean="0"/>
            </a:br>
            <a:endParaRPr lang="en-US" dirty="0" smtClean="0"/>
          </a:p>
        </p:txBody>
      </p:sp>
      <p:sp>
        <p:nvSpPr>
          <p:cNvPr id="17" name="Footer Placeholder 4"/>
          <p:cNvSpPr txBox="1">
            <a:spLocks/>
          </p:cNvSpPr>
          <p:nvPr/>
        </p:nvSpPr>
        <p:spPr>
          <a:xfrm>
            <a:off x="8686800" y="6438900"/>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pic>
        <p:nvPicPr>
          <p:cNvPr id="10" name="Picture 9" descr="ESI_logo_1c_RGB.png"/>
          <p:cNvPicPr>
            <a:picLocks noChangeAspect="1"/>
          </p:cNvPicPr>
          <p:nvPr/>
        </p:nvPicPr>
        <p:blipFill>
          <a:blip r:embed="rId3" cstate="print"/>
          <a:stretch>
            <a:fillRect/>
          </a:stretch>
        </p:blipFill>
        <p:spPr>
          <a:xfrm>
            <a:off x="6612038" y="5896132"/>
            <a:ext cx="2074762" cy="431539"/>
          </a:xfrm>
          <a:prstGeom prst="rect">
            <a:avLst/>
          </a:prstGeom>
        </p:spPr>
      </p:pic>
    </p:spTree>
    <p:extLst>
      <p:ext uri="{BB962C8B-B14F-4D97-AF65-F5344CB8AC3E}">
        <p14:creationId xmlns:p14="http://schemas.microsoft.com/office/powerpoint/2010/main" val="3334930783"/>
      </p:ext>
    </p:extLst>
  </p:cSld>
  <p:clrMapOvr>
    <a:masterClrMapping/>
  </p:clrMapOvr>
  <p:transition/>
  <p:timing>
    <p:tnLst>
      <p:par>
        <p:cTn id="1" dur="indefinite" restart="never" nodeType="tmRoot"/>
      </p:par>
    </p:tnLst>
  </p:timing>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ategory: 1-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50931"/>
            <a:ext cx="8229600" cy="396876"/>
          </a:xfrm>
        </p:spPr>
        <p:txBody>
          <a:bodyPr/>
          <a:lstStyle>
            <a:lvl1pPr>
              <a:defRPr baseline="0"/>
            </a:lvl1pPr>
          </a:lstStyle>
          <a:p>
            <a:r>
              <a:rPr lang="en-US" dirty="0" smtClean="0"/>
              <a:t>Click to edit master title, sentence case, 32pt</a:t>
            </a:r>
            <a:endParaRPr lang="en-US" dirty="0"/>
          </a:p>
        </p:txBody>
      </p:sp>
      <p:sp>
        <p:nvSpPr>
          <p:cNvPr id="3" name="Content Placeholder 2"/>
          <p:cNvSpPr>
            <a:spLocks noGrp="1"/>
          </p:cNvSpPr>
          <p:nvPr>
            <p:ph idx="1" hasCustomPrompt="1"/>
          </p:nvPr>
        </p:nvSpPr>
        <p:spPr>
          <a:xfrm>
            <a:off x="457200" y="1227710"/>
            <a:ext cx="5486400" cy="4944489"/>
          </a:xfrm>
          <a:prstGeom prst="rect">
            <a:avLst/>
          </a:prstGeom>
        </p:spPr>
        <p:txBody>
          <a:bodyPr/>
          <a:lstStyle>
            <a:lvl1pPr marL="233363" indent="-233363" algn="l" defTabSz="914400" rtl="0" eaLnBrk="1" latinLnBrk="0" hangingPunct="1">
              <a:lnSpc>
                <a:spcPct val="95000"/>
              </a:lnSpc>
              <a:spcBef>
                <a:spcPts val="700"/>
              </a:spcBef>
              <a:spcAft>
                <a:spcPts val="300"/>
              </a:spcAft>
              <a:buClr>
                <a:schemeClr val="accent3"/>
              </a:buClr>
              <a:buFont typeface="Arial" pitchFamily="34" charset="0"/>
              <a:buChar char="•"/>
              <a:defRPr lang="en-US" sz="2000" kern="1200" dirty="0" smtClean="0">
                <a:solidFill>
                  <a:schemeClr val="tx1"/>
                </a:solidFill>
                <a:latin typeface="+mn-lt"/>
                <a:ea typeface="+mn-ea"/>
                <a:cs typeface="+mn-cs"/>
              </a:defRPr>
            </a:lvl1pPr>
            <a:lvl2pPr marL="574675" indent="-231775" algn="l" defTabSz="914400" rtl="0" eaLnBrk="1" latinLnBrk="0" hangingPunct="1">
              <a:lnSpc>
                <a:spcPct val="95000"/>
              </a:lnSpc>
              <a:spcBef>
                <a:spcPts val="2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2pPr>
          </a:lstStyle>
          <a:p>
            <a:pPr lvl="0"/>
            <a:r>
              <a:rPr lang="en-US" dirty="0" smtClean="0"/>
              <a:t>Click to edit Master text styles, sentence case, 20pt</a:t>
            </a:r>
          </a:p>
          <a:p>
            <a:pPr lvl="1"/>
            <a:r>
              <a:rPr lang="en-US" dirty="0" smtClean="0"/>
              <a:t>Second level, sentence case, 18pt</a:t>
            </a:r>
          </a:p>
        </p:txBody>
      </p:sp>
      <p:sp>
        <p:nvSpPr>
          <p:cNvPr id="8" name="Text Placeholder 7"/>
          <p:cNvSpPr>
            <a:spLocks noGrp="1"/>
          </p:cNvSpPr>
          <p:nvPr>
            <p:ph type="body" sz="quarter" idx="13" hasCustomPrompt="1"/>
          </p:nvPr>
        </p:nvSpPr>
        <p:spPr>
          <a:xfrm>
            <a:off x="457200" y="281560"/>
            <a:ext cx="8229600" cy="279400"/>
          </a:xfrm>
          <a:prstGeom prst="rect">
            <a:avLst/>
          </a:prstGeom>
        </p:spPr>
        <p:txBody>
          <a:bodyPr/>
          <a:lstStyle>
            <a:lvl1pPr marL="0" indent="0">
              <a:lnSpc>
                <a:spcPct val="85000"/>
              </a:lnSpc>
              <a:buNone/>
              <a:defRPr sz="1400" cap="all" spc="100" baseline="0">
                <a:solidFill>
                  <a:schemeClr val="accent2"/>
                </a:solidFill>
                <a:latin typeface="+mj-lt"/>
              </a:defRPr>
            </a:lvl1pPr>
          </a:lstStyle>
          <a:p>
            <a:pPr lvl="0"/>
            <a:r>
              <a:rPr lang="en-US" dirty="0" smtClean="0"/>
              <a:t>Category or Subtopic Goes Here</a:t>
            </a:r>
            <a:endParaRPr lang="en-US" dirty="0"/>
          </a:p>
        </p:txBody>
      </p:sp>
    </p:spTree>
    <p:extLst>
      <p:ext uri="{BB962C8B-B14F-4D97-AF65-F5344CB8AC3E}">
        <p14:creationId xmlns:p14="http://schemas.microsoft.com/office/powerpoint/2010/main" val="2268460279"/>
      </p:ext>
    </p:extLst>
  </p:cSld>
  <p:clrMapOvr>
    <a:masterClrMapping/>
  </p:clrMapOvr>
  <p:transition/>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ategory: 1-Line Title,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43286"/>
            <a:ext cx="8229600" cy="414337"/>
          </a:xfrm>
        </p:spPr>
        <p:txBody>
          <a:bodyPr/>
          <a:lstStyle>
            <a:lvl1pPr>
              <a:defRPr baseline="0"/>
            </a:lvl1pPr>
          </a:lstStyle>
          <a:p>
            <a:r>
              <a:rPr lang="en-US" dirty="0" smtClean="0"/>
              <a:t>Click to edit master title, sentence case, 32pt</a:t>
            </a:r>
            <a:endParaRPr lang="en-US" dirty="0"/>
          </a:p>
        </p:txBody>
      </p:sp>
      <p:sp>
        <p:nvSpPr>
          <p:cNvPr id="8" name="Text Placeholder 7"/>
          <p:cNvSpPr>
            <a:spLocks noGrp="1"/>
          </p:cNvSpPr>
          <p:nvPr>
            <p:ph type="body" sz="quarter" idx="13" hasCustomPrompt="1"/>
          </p:nvPr>
        </p:nvSpPr>
        <p:spPr>
          <a:xfrm>
            <a:off x="457200" y="281560"/>
            <a:ext cx="8229600" cy="261938"/>
          </a:xfrm>
          <a:prstGeom prst="rect">
            <a:avLst/>
          </a:prstGeom>
        </p:spPr>
        <p:txBody>
          <a:bodyPr/>
          <a:lstStyle>
            <a:lvl1pPr>
              <a:lnSpc>
                <a:spcPct val="85000"/>
              </a:lnSpc>
              <a:buNone/>
              <a:defRPr sz="1400" cap="all" spc="100" baseline="0">
                <a:solidFill>
                  <a:schemeClr val="accent2"/>
                </a:solidFill>
                <a:latin typeface="+mj-lt"/>
              </a:defRPr>
            </a:lvl1pPr>
          </a:lstStyle>
          <a:p>
            <a:pPr lvl="0"/>
            <a:r>
              <a:rPr lang="en-US" dirty="0" smtClean="0"/>
              <a:t>Category or Subtopic Copy Here</a:t>
            </a:r>
            <a:endParaRPr lang="en-US" dirty="0"/>
          </a:p>
        </p:txBody>
      </p:sp>
    </p:spTree>
    <p:extLst>
      <p:ext uri="{BB962C8B-B14F-4D97-AF65-F5344CB8AC3E}">
        <p14:creationId xmlns:p14="http://schemas.microsoft.com/office/powerpoint/2010/main" val="4251552795"/>
      </p:ext>
    </p:extLst>
  </p:cSld>
  <p:clrMapOvr>
    <a:masterClrMapping/>
  </p:clrMapOvr>
  <p:transition/>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Category: 1-Line Title,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43286"/>
            <a:ext cx="8229600" cy="414337"/>
          </a:xfrm>
        </p:spPr>
        <p:txBody>
          <a:bodyPr/>
          <a:lstStyle>
            <a:lvl1pPr>
              <a:defRPr baseline="0"/>
            </a:lvl1pPr>
          </a:lstStyle>
          <a:p>
            <a:r>
              <a:rPr lang="en-US" dirty="0" smtClean="0"/>
              <a:t>Click to edit master title, sentence case, 32pt</a:t>
            </a:r>
            <a:endParaRPr lang="en-US" dirty="0"/>
          </a:p>
        </p:txBody>
      </p:sp>
      <p:sp>
        <p:nvSpPr>
          <p:cNvPr id="8" name="Text Placeholder 7"/>
          <p:cNvSpPr>
            <a:spLocks noGrp="1"/>
          </p:cNvSpPr>
          <p:nvPr>
            <p:ph type="body" sz="quarter" idx="13" hasCustomPrompt="1"/>
          </p:nvPr>
        </p:nvSpPr>
        <p:spPr>
          <a:xfrm>
            <a:off x="457200" y="281560"/>
            <a:ext cx="8229600" cy="261938"/>
          </a:xfrm>
          <a:prstGeom prst="rect">
            <a:avLst/>
          </a:prstGeom>
        </p:spPr>
        <p:txBody>
          <a:bodyPr/>
          <a:lstStyle>
            <a:lvl1pPr>
              <a:lnSpc>
                <a:spcPct val="85000"/>
              </a:lnSpc>
              <a:buNone/>
              <a:defRPr sz="1400" cap="all" spc="100" baseline="0">
                <a:solidFill>
                  <a:schemeClr val="accent2"/>
                </a:solidFill>
                <a:latin typeface="+mj-lt"/>
              </a:defRPr>
            </a:lvl1pPr>
          </a:lstStyle>
          <a:p>
            <a:pPr lvl="0"/>
            <a:r>
              <a:rPr lang="en-US" dirty="0" smtClean="0"/>
              <a:t>Category or Subtopic Copy Here</a:t>
            </a:r>
            <a:endParaRPr lang="en-US" dirty="0"/>
          </a:p>
        </p:txBody>
      </p:sp>
      <p:sp>
        <p:nvSpPr>
          <p:cNvPr id="4" name="Content Placeholder 2"/>
          <p:cNvSpPr>
            <a:spLocks noGrp="1"/>
          </p:cNvSpPr>
          <p:nvPr>
            <p:ph idx="1" hasCustomPrompt="1"/>
          </p:nvPr>
        </p:nvSpPr>
        <p:spPr>
          <a:xfrm>
            <a:off x="4800600" y="1230219"/>
            <a:ext cx="3886200" cy="4893342"/>
          </a:xfrm>
          <a:prstGeom prst="rect">
            <a:avLst/>
          </a:prstGeom>
        </p:spPr>
        <p:txBody>
          <a:bodyPr/>
          <a:lstStyle>
            <a:lvl1pPr marL="233363" indent="-233363" algn="l" defTabSz="914400" rtl="0" eaLnBrk="1" latinLnBrk="0" hangingPunct="1">
              <a:lnSpc>
                <a:spcPct val="95000"/>
              </a:lnSpc>
              <a:spcBef>
                <a:spcPts val="700"/>
              </a:spcBef>
              <a:spcAft>
                <a:spcPts val="300"/>
              </a:spcAft>
              <a:buClr>
                <a:schemeClr val="accent3"/>
              </a:buClr>
              <a:buFont typeface="Arial" pitchFamily="34" charset="0"/>
              <a:buChar char="•"/>
              <a:defRPr lang="en-US" sz="2000" kern="1200" dirty="0" smtClean="0">
                <a:solidFill>
                  <a:schemeClr val="tx1"/>
                </a:solidFill>
                <a:latin typeface="+mn-lt"/>
                <a:ea typeface="+mn-ea"/>
                <a:cs typeface="+mn-cs"/>
              </a:defRPr>
            </a:lvl1pPr>
            <a:lvl2pPr marL="574675" indent="-231775" algn="l" defTabSz="914400" rtl="0" eaLnBrk="1" latinLnBrk="0" hangingPunct="1">
              <a:lnSpc>
                <a:spcPct val="95000"/>
              </a:lnSpc>
              <a:spcBef>
                <a:spcPts val="2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2pPr>
          </a:lstStyle>
          <a:p>
            <a:pPr lvl="0"/>
            <a:r>
              <a:rPr lang="en-US" dirty="0" smtClean="0"/>
              <a:t>Click to edit Master text styles, sentence case, 20pt</a:t>
            </a:r>
          </a:p>
          <a:p>
            <a:pPr lvl="1"/>
            <a:r>
              <a:rPr lang="en-US" dirty="0" smtClean="0"/>
              <a:t>Second level, sentence case, 18pt</a:t>
            </a:r>
          </a:p>
        </p:txBody>
      </p:sp>
      <p:sp>
        <p:nvSpPr>
          <p:cNvPr id="5" name="Text Placeholder 7"/>
          <p:cNvSpPr>
            <a:spLocks noGrp="1"/>
          </p:cNvSpPr>
          <p:nvPr>
            <p:ph type="body" sz="quarter" idx="14" hasCustomPrompt="1"/>
          </p:nvPr>
        </p:nvSpPr>
        <p:spPr>
          <a:xfrm>
            <a:off x="457200" y="1230219"/>
            <a:ext cx="3886200" cy="4893342"/>
          </a:xfrm>
          <a:prstGeom prst="rect">
            <a:avLst/>
          </a:prstGeom>
        </p:spPr>
        <p:txBody>
          <a:bodyPr/>
          <a:lstStyle>
            <a:lvl1pPr marL="233363" indent="-233363" algn="l" defTabSz="914400" rtl="0" eaLnBrk="1" latinLnBrk="0" hangingPunct="1">
              <a:lnSpc>
                <a:spcPct val="95000"/>
              </a:lnSpc>
              <a:spcBef>
                <a:spcPts val="700"/>
              </a:spcBef>
              <a:spcAft>
                <a:spcPts val="300"/>
              </a:spcAft>
              <a:buClr>
                <a:schemeClr val="accent3"/>
              </a:buClr>
              <a:buFont typeface="Arial" pitchFamily="34" charset="0"/>
              <a:buChar char="•"/>
              <a:defRPr lang="en-US" sz="2000" kern="1200" dirty="0" smtClean="0">
                <a:solidFill>
                  <a:schemeClr val="tx1"/>
                </a:solidFill>
                <a:latin typeface="+mn-lt"/>
                <a:ea typeface="+mn-ea"/>
                <a:cs typeface="+mn-cs"/>
              </a:defRPr>
            </a:lvl1pPr>
            <a:lvl2pPr marL="574675" indent="-231775" algn="l" defTabSz="914400" rtl="0" eaLnBrk="1" latinLnBrk="0" hangingPunct="1">
              <a:lnSpc>
                <a:spcPct val="95000"/>
              </a:lnSpc>
              <a:spcBef>
                <a:spcPts val="2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2pPr>
          </a:lstStyle>
          <a:p>
            <a:pPr lvl="0"/>
            <a:r>
              <a:rPr lang="en-US" dirty="0" smtClean="0"/>
              <a:t>Click to edit Master text styles, sentence case, 20pt</a:t>
            </a:r>
          </a:p>
          <a:p>
            <a:pPr lvl="1"/>
            <a:r>
              <a:rPr lang="en-US" dirty="0" smtClean="0"/>
              <a:t>Second level, sentence case, 18pt</a:t>
            </a:r>
          </a:p>
        </p:txBody>
      </p:sp>
    </p:spTree>
    <p:extLst>
      <p:ext uri="{BB962C8B-B14F-4D97-AF65-F5344CB8AC3E}">
        <p14:creationId xmlns:p14="http://schemas.microsoft.com/office/powerpoint/2010/main" val="2118243251"/>
      </p:ext>
    </p:extLst>
  </p:cSld>
  <p:clrMapOvr>
    <a:masterClrMapping/>
  </p:clrMapOvr>
  <p:transition/>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1470"/>
            <a:ext cx="8229600" cy="822960"/>
          </a:xfrm>
        </p:spPr>
        <p:txBody>
          <a:bodyPr/>
          <a:lstStyle>
            <a:lvl1pPr>
              <a:defRPr baseline="0"/>
            </a:lvl1pPr>
          </a:lstStyle>
          <a:p>
            <a:r>
              <a:rPr lang="en-US" dirty="0" smtClean="0"/>
              <a:t>Click to edit master title style, sentence case, 32pt, room for a two-line title</a:t>
            </a:r>
            <a:endParaRPr lang="en-US" dirty="0"/>
          </a:p>
        </p:txBody>
      </p:sp>
      <p:sp>
        <p:nvSpPr>
          <p:cNvPr id="3" name="Content Placeholder 2"/>
          <p:cNvSpPr>
            <a:spLocks noGrp="1"/>
          </p:cNvSpPr>
          <p:nvPr>
            <p:ph idx="1" hasCustomPrompt="1"/>
          </p:nvPr>
        </p:nvSpPr>
        <p:spPr>
          <a:xfrm>
            <a:off x="457200" y="1452323"/>
            <a:ext cx="5486400" cy="4848224"/>
          </a:xfrm>
          <a:prstGeom prst="rect">
            <a:avLst/>
          </a:prstGeom>
        </p:spPr>
        <p:txBody>
          <a:bodyPr/>
          <a:lstStyle>
            <a:lvl1pPr marL="233363" indent="-233363" algn="l" defTabSz="914400" rtl="0" eaLnBrk="1" latinLnBrk="0" hangingPunct="1">
              <a:lnSpc>
                <a:spcPct val="95000"/>
              </a:lnSpc>
              <a:spcBef>
                <a:spcPts val="700"/>
              </a:spcBef>
              <a:spcAft>
                <a:spcPts val="300"/>
              </a:spcAft>
              <a:buClr>
                <a:schemeClr val="accent3"/>
              </a:buClr>
              <a:buFont typeface="Arial" pitchFamily="34" charset="0"/>
              <a:buChar char="•"/>
              <a:defRPr lang="en-US" sz="2000" kern="1200" dirty="0" smtClean="0">
                <a:solidFill>
                  <a:schemeClr val="tx1"/>
                </a:solidFill>
                <a:latin typeface="+mn-lt"/>
                <a:ea typeface="+mn-ea"/>
                <a:cs typeface="+mn-cs"/>
              </a:defRPr>
            </a:lvl1pPr>
            <a:lvl2pPr marL="574675" indent="-231775" algn="l" defTabSz="914400" rtl="0" eaLnBrk="1" latinLnBrk="0" hangingPunct="1">
              <a:lnSpc>
                <a:spcPct val="95000"/>
              </a:lnSpc>
              <a:spcBef>
                <a:spcPts val="2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2pPr>
          </a:lstStyle>
          <a:p>
            <a:pPr lvl="0"/>
            <a:r>
              <a:rPr lang="en-US" dirty="0" smtClean="0"/>
              <a:t>Click to edit Master text styles, sentence case, 20pt</a:t>
            </a:r>
          </a:p>
          <a:p>
            <a:pPr lvl="1"/>
            <a:r>
              <a:rPr lang="en-US" dirty="0" smtClean="0"/>
              <a:t>Second level, sentence case, 18pt</a:t>
            </a:r>
          </a:p>
        </p:txBody>
      </p:sp>
    </p:spTree>
    <p:extLst>
      <p:ext uri="{BB962C8B-B14F-4D97-AF65-F5344CB8AC3E}">
        <p14:creationId xmlns:p14="http://schemas.microsoft.com/office/powerpoint/2010/main" val="1355910956"/>
      </p:ext>
    </p:extLst>
  </p:cSld>
  <p:clrMapOvr>
    <a:masterClrMapping/>
  </p:clrMapOvr>
  <p:transition/>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Line Title, No Content Specifi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2104"/>
            <a:ext cx="8229600" cy="822960"/>
          </a:xfrm>
        </p:spPr>
        <p:txBody>
          <a:bodyPr/>
          <a:lstStyle>
            <a:lvl1pPr>
              <a:defRPr baseline="0"/>
            </a:lvl1pPr>
          </a:lstStyle>
          <a:p>
            <a:r>
              <a:rPr lang="en-US" dirty="0" smtClean="0"/>
              <a:t>Click to edit master title style, sentence case, 32pt, room for a two-line title</a:t>
            </a:r>
            <a:endParaRPr lang="en-US" dirty="0"/>
          </a:p>
        </p:txBody>
      </p:sp>
    </p:spTree>
    <p:extLst>
      <p:ext uri="{BB962C8B-B14F-4D97-AF65-F5344CB8AC3E}">
        <p14:creationId xmlns:p14="http://schemas.microsoft.com/office/powerpoint/2010/main" val="1396722305"/>
      </p:ext>
    </p:extLst>
  </p:cSld>
  <p:clrMapOvr>
    <a:masterClrMapping/>
  </p:clrMapOvr>
  <p:transition/>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Line Title,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2104"/>
            <a:ext cx="8229600" cy="822960"/>
          </a:xfrm>
        </p:spPr>
        <p:txBody>
          <a:bodyPr/>
          <a:lstStyle>
            <a:lvl1pPr>
              <a:defRPr baseline="0"/>
            </a:lvl1pPr>
          </a:lstStyle>
          <a:p>
            <a:r>
              <a:rPr lang="en-US" dirty="0" smtClean="0"/>
              <a:t>Click to edit master title style, sentence case, 32pt, room for a two-line title</a:t>
            </a:r>
            <a:endParaRPr lang="en-US" dirty="0"/>
          </a:p>
        </p:txBody>
      </p:sp>
      <p:sp>
        <p:nvSpPr>
          <p:cNvPr id="6" name="Text Placeholder 5"/>
          <p:cNvSpPr>
            <a:spLocks noGrp="1"/>
          </p:cNvSpPr>
          <p:nvPr>
            <p:ph type="body" sz="quarter" idx="14" hasCustomPrompt="1"/>
          </p:nvPr>
        </p:nvSpPr>
        <p:spPr>
          <a:xfrm>
            <a:off x="457200" y="1454832"/>
            <a:ext cx="3886200" cy="4717368"/>
          </a:xfrm>
        </p:spPr>
        <p:txBody>
          <a:bodyPr/>
          <a:lstStyle>
            <a:lvl1pPr>
              <a:defRPr/>
            </a:lvl1pPr>
          </a:lstStyle>
          <a:p>
            <a:pPr lvl="0"/>
            <a:r>
              <a:rPr lang="en-US" dirty="0" smtClean="0"/>
              <a:t>Click to edit Master text styles, sentence case, 20pt</a:t>
            </a:r>
          </a:p>
          <a:p>
            <a:pPr lvl="1"/>
            <a:r>
              <a:rPr lang="en-US" dirty="0" smtClean="0"/>
              <a:t>Second level, sentence case, 18pt</a:t>
            </a:r>
          </a:p>
        </p:txBody>
      </p:sp>
      <p:sp>
        <p:nvSpPr>
          <p:cNvPr id="9" name="Content Placeholder 8"/>
          <p:cNvSpPr>
            <a:spLocks noGrp="1"/>
          </p:cNvSpPr>
          <p:nvPr>
            <p:ph sz="quarter" idx="15" hasCustomPrompt="1"/>
          </p:nvPr>
        </p:nvSpPr>
        <p:spPr>
          <a:xfrm>
            <a:off x="4800600" y="1454832"/>
            <a:ext cx="3886200" cy="4717368"/>
          </a:xfrm>
        </p:spPr>
        <p:txBody>
          <a:bodyPr/>
          <a:lstStyle>
            <a:lvl1pPr>
              <a:defRPr/>
            </a:lvl1pPr>
          </a:lstStyle>
          <a:p>
            <a:pPr lvl="0"/>
            <a:r>
              <a:rPr lang="en-US" dirty="0" smtClean="0"/>
              <a:t>Click to edit Master text styles, sentence case, 20pt</a:t>
            </a:r>
          </a:p>
          <a:p>
            <a:pPr lvl="1"/>
            <a:r>
              <a:rPr lang="en-US" dirty="0" smtClean="0"/>
              <a:t>Second level, sentence case, 18pt</a:t>
            </a:r>
          </a:p>
        </p:txBody>
      </p:sp>
    </p:spTree>
    <p:extLst>
      <p:ext uri="{BB962C8B-B14F-4D97-AF65-F5344CB8AC3E}">
        <p14:creationId xmlns:p14="http://schemas.microsoft.com/office/powerpoint/2010/main" val="2809409668"/>
      </p:ext>
    </p:extLst>
  </p:cSld>
  <p:clrMapOvr>
    <a:masterClrMapping/>
  </p:clrMapOvr>
  <p:transition/>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ategory: 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41304"/>
            <a:ext cx="8229600" cy="822960"/>
          </a:xfrm>
        </p:spPr>
        <p:txBody>
          <a:bodyPr/>
          <a:lstStyle>
            <a:lvl1pPr>
              <a:defRPr baseline="0"/>
            </a:lvl1pPr>
          </a:lstStyle>
          <a:p>
            <a:r>
              <a:rPr lang="en-US" dirty="0" smtClean="0"/>
              <a:t>Click to edit master title style, sentence case, 32pt, room for a two-line title</a:t>
            </a:r>
            <a:endParaRPr lang="en-US" dirty="0"/>
          </a:p>
        </p:txBody>
      </p:sp>
      <p:sp>
        <p:nvSpPr>
          <p:cNvPr id="3" name="Content Placeholder 2"/>
          <p:cNvSpPr>
            <a:spLocks noGrp="1"/>
          </p:cNvSpPr>
          <p:nvPr>
            <p:ph idx="1" hasCustomPrompt="1"/>
          </p:nvPr>
        </p:nvSpPr>
        <p:spPr>
          <a:xfrm>
            <a:off x="457200" y="1452323"/>
            <a:ext cx="5486400" cy="4632325"/>
          </a:xfrm>
          <a:prstGeom prst="rect">
            <a:avLst/>
          </a:prstGeom>
        </p:spPr>
        <p:txBody>
          <a:bodyPr/>
          <a:lstStyle>
            <a:lvl1pPr marL="233363" indent="-233363" algn="l" defTabSz="914400" rtl="0" eaLnBrk="1" latinLnBrk="0" hangingPunct="1">
              <a:lnSpc>
                <a:spcPct val="95000"/>
              </a:lnSpc>
              <a:spcBef>
                <a:spcPts val="700"/>
              </a:spcBef>
              <a:spcAft>
                <a:spcPts val="300"/>
              </a:spcAft>
              <a:buClr>
                <a:schemeClr val="accent3"/>
              </a:buClr>
              <a:buFont typeface="Arial" pitchFamily="34" charset="0"/>
              <a:buChar char="•"/>
              <a:defRPr lang="en-US" sz="2000" kern="1200" dirty="0" smtClean="0">
                <a:solidFill>
                  <a:schemeClr val="tx1"/>
                </a:solidFill>
                <a:latin typeface="+mn-lt"/>
                <a:ea typeface="+mn-ea"/>
                <a:cs typeface="+mn-cs"/>
              </a:defRPr>
            </a:lvl1pPr>
            <a:lvl2pPr marL="574675" indent="-231775" algn="l" defTabSz="914400" rtl="0" eaLnBrk="1" latinLnBrk="0" hangingPunct="1">
              <a:lnSpc>
                <a:spcPct val="95000"/>
              </a:lnSpc>
              <a:spcBef>
                <a:spcPts val="2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2pPr>
          </a:lstStyle>
          <a:p>
            <a:pPr lvl="0"/>
            <a:r>
              <a:rPr lang="en-US" dirty="0" smtClean="0"/>
              <a:t>Click to edit Master text styles, sentence case, 20pt</a:t>
            </a:r>
          </a:p>
          <a:p>
            <a:pPr lvl="1"/>
            <a:r>
              <a:rPr lang="en-US" dirty="0" smtClean="0"/>
              <a:t>Second level, sentence case, 18pt</a:t>
            </a:r>
          </a:p>
        </p:txBody>
      </p:sp>
      <p:sp>
        <p:nvSpPr>
          <p:cNvPr id="8" name="Text Placeholder 7"/>
          <p:cNvSpPr>
            <a:spLocks noGrp="1"/>
          </p:cNvSpPr>
          <p:nvPr>
            <p:ph type="body" sz="quarter" idx="13" hasCustomPrompt="1"/>
          </p:nvPr>
        </p:nvSpPr>
        <p:spPr>
          <a:xfrm>
            <a:off x="457200" y="281560"/>
            <a:ext cx="8229600" cy="279400"/>
          </a:xfrm>
          <a:prstGeom prst="rect">
            <a:avLst/>
          </a:prstGeom>
        </p:spPr>
        <p:txBody>
          <a:bodyPr/>
          <a:lstStyle>
            <a:lvl1pPr marL="0" indent="0">
              <a:lnSpc>
                <a:spcPct val="85000"/>
              </a:lnSpc>
              <a:buNone/>
              <a:defRPr sz="1400" cap="all" spc="100" baseline="0">
                <a:solidFill>
                  <a:schemeClr val="accent2"/>
                </a:solidFill>
                <a:latin typeface="+mj-lt"/>
              </a:defRPr>
            </a:lvl1pPr>
          </a:lstStyle>
          <a:p>
            <a:pPr lvl="0"/>
            <a:r>
              <a:rPr lang="en-US" dirty="0" smtClean="0"/>
              <a:t>Category or Subtopic GOES Here</a:t>
            </a:r>
            <a:endParaRPr lang="en-US" dirty="0"/>
          </a:p>
        </p:txBody>
      </p:sp>
    </p:spTree>
    <p:extLst>
      <p:ext uri="{BB962C8B-B14F-4D97-AF65-F5344CB8AC3E}">
        <p14:creationId xmlns:p14="http://schemas.microsoft.com/office/powerpoint/2010/main" val="612333789"/>
      </p:ext>
    </p:extLst>
  </p:cSld>
  <p:clrMapOvr>
    <a:masterClrMapping/>
  </p:clrMapOvr>
  <p:transition/>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ategory: 2-Line Title,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43287"/>
            <a:ext cx="8229600" cy="822960"/>
          </a:xfrm>
        </p:spPr>
        <p:txBody>
          <a:bodyPr/>
          <a:lstStyle>
            <a:lvl1pPr>
              <a:defRPr baseline="0"/>
            </a:lvl1pPr>
          </a:lstStyle>
          <a:p>
            <a:r>
              <a:rPr lang="en-US" dirty="0" smtClean="0"/>
              <a:t>Click to edit master title style, sentence case, 32pt, room for a two-line title</a:t>
            </a:r>
            <a:endParaRPr lang="en-US" dirty="0"/>
          </a:p>
        </p:txBody>
      </p:sp>
      <p:sp>
        <p:nvSpPr>
          <p:cNvPr id="8" name="Text Placeholder 7"/>
          <p:cNvSpPr>
            <a:spLocks noGrp="1"/>
          </p:cNvSpPr>
          <p:nvPr>
            <p:ph type="body" sz="quarter" idx="13" hasCustomPrompt="1"/>
          </p:nvPr>
        </p:nvSpPr>
        <p:spPr>
          <a:xfrm>
            <a:off x="457200" y="281560"/>
            <a:ext cx="8229600" cy="261938"/>
          </a:xfrm>
          <a:prstGeom prst="rect">
            <a:avLst/>
          </a:prstGeom>
        </p:spPr>
        <p:txBody>
          <a:bodyPr/>
          <a:lstStyle>
            <a:lvl1pPr>
              <a:lnSpc>
                <a:spcPct val="85000"/>
              </a:lnSpc>
              <a:buNone/>
              <a:defRPr sz="1400" cap="all" spc="100" baseline="0">
                <a:solidFill>
                  <a:schemeClr val="accent2"/>
                </a:solidFill>
                <a:latin typeface="+mj-lt"/>
              </a:defRPr>
            </a:lvl1pPr>
          </a:lstStyle>
          <a:p>
            <a:pPr lvl="0"/>
            <a:r>
              <a:rPr lang="en-US" dirty="0" smtClean="0"/>
              <a:t>Category or Subtopic Copy Here</a:t>
            </a:r>
            <a:endParaRPr lang="en-US" dirty="0"/>
          </a:p>
        </p:txBody>
      </p:sp>
    </p:spTree>
    <p:extLst>
      <p:ext uri="{BB962C8B-B14F-4D97-AF65-F5344CB8AC3E}">
        <p14:creationId xmlns:p14="http://schemas.microsoft.com/office/powerpoint/2010/main" val="2490766262"/>
      </p:ext>
    </p:extLst>
  </p:cSld>
  <p:clrMapOvr>
    <a:masterClrMapping/>
  </p:clrMapOvr>
  <p:transition/>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ategory: 2-Line Title,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46116"/>
            <a:ext cx="8229600" cy="684212"/>
          </a:xfrm>
        </p:spPr>
        <p:txBody>
          <a:bodyPr/>
          <a:lstStyle>
            <a:lvl1pPr>
              <a:defRPr baseline="0"/>
            </a:lvl1pPr>
          </a:lstStyle>
          <a:p>
            <a:r>
              <a:rPr lang="en-US" dirty="0" smtClean="0"/>
              <a:t>Click to edit master title style, sentence case, 32pt, room for a two-line title</a:t>
            </a:r>
            <a:endParaRPr lang="en-US" dirty="0"/>
          </a:p>
        </p:txBody>
      </p:sp>
      <p:sp>
        <p:nvSpPr>
          <p:cNvPr id="8" name="Text Placeholder 7"/>
          <p:cNvSpPr>
            <a:spLocks noGrp="1"/>
          </p:cNvSpPr>
          <p:nvPr>
            <p:ph type="body" sz="quarter" idx="13" hasCustomPrompt="1"/>
          </p:nvPr>
        </p:nvSpPr>
        <p:spPr>
          <a:xfrm>
            <a:off x="457200" y="281560"/>
            <a:ext cx="8229600" cy="261938"/>
          </a:xfrm>
          <a:prstGeom prst="rect">
            <a:avLst/>
          </a:prstGeom>
        </p:spPr>
        <p:txBody>
          <a:bodyPr/>
          <a:lstStyle>
            <a:lvl1pPr>
              <a:lnSpc>
                <a:spcPct val="85000"/>
              </a:lnSpc>
              <a:buNone/>
              <a:defRPr sz="1400" cap="all" spc="100" baseline="0">
                <a:solidFill>
                  <a:schemeClr val="accent2"/>
                </a:solidFill>
                <a:latin typeface="+mj-lt"/>
              </a:defRPr>
            </a:lvl1pPr>
          </a:lstStyle>
          <a:p>
            <a:pPr lvl="0"/>
            <a:r>
              <a:rPr lang="en-US" dirty="0" smtClean="0"/>
              <a:t>Category or Subtopic Goes Here</a:t>
            </a:r>
            <a:endParaRPr lang="en-US" dirty="0"/>
          </a:p>
        </p:txBody>
      </p:sp>
      <p:sp>
        <p:nvSpPr>
          <p:cNvPr id="7" name="Content Placeholder 6"/>
          <p:cNvSpPr>
            <a:spLocks noGrp="1"/>
          </p:cNvSpPr>
          <p:nvPr>
            <p:ph sz="quarter" idx="14" hasCustomPrompt="1"/>
          </p:nvPr>
        </p:nvSpPr>
        <p:spPr>
          <a:xfrm>
            <a:off x="457200" y="1463543"/>
            <a:ext cx="3886200" cy="4708658"/>
          </a:xfrm>
        </p:spPr>
        <p:txBody>
          <a:bodyPr/>
          <a:lstStyle/>
          <a:p>
            <a:pPr lvl="0"/>
            <a:r>
              <a:rPr lang="en-US" dirty="0" smtClean="0"/>
              <a:t>Click to edit Master text styles, sentence case, 20pt</a:t>
            </a:r>
          </a:p>
          <a:p>
            <a:pPr lvl="1"/>
            <a:r>
              <a:rPr lang="en-US" dirty="0" smtClean="0"/>
              <a:t>Second level, sentence case, 18pt</a:t>
            </a:r>
          </a:p>
        </p:txBody>
      </p:sp>
      <p:sp>
        <p:nvSpPr>
          <p:cNvPr id="10" name="Content Placeholder 6"/>
          <p:cNvSpPr>
            <a:spLocks noGrp="1"/>
          </p:cNvSpPr>
          <p:nvPr>
            <p:ph sz="quarter" idx="15" hasCustomPrompt="1"/>
          </p:nvPr>
        </p:nvSpPr>
        <p:spPr>
          <a:xfrm>
            <a:off x="4800600" y="1463544"/>
            <a:ext cx="3886200" cy="4708658"/>
          </a:xfrm>
        </p:spPr>
        <p:txBody>
          <a:bodyPr/>
          <a:lstStyle/>
          <a:p>
            <a:pPr lvl="0"/>
            <a:r>
              <a:rPr lang="en-US" dirty="0" smtClean="0"/>
              <a:t>Click to edit Master text styles, sentence case, 20pt</a:t>
            </a:r>
          </a:p>
          <a:p>
            <a:pPr lvl="1"/>
            <a:r>
              <a:rPr lang="en-US" dirty="0" smtClean="0"/>
              <a:t>Second level, sentence case, 18pt</a:t>
            </a:r>
          </a:p>
        </p:txBody>
      </p:sp>
    </p:spTree>
    <p:extLst>
      <p:ext uri="{BB962C8B-B14F-4D97-AF65-F5344CB8AC3E}">
        <p14:creationId xmlns:p14="http://schemas.microsoft.com/office/powerpoint/2010/main" val="294200056"/>
      </p:ext>
    </p:extLst>
  </p:cSld>
  <p:clrMapOvr>
    <a:masterClrMapping/>
  </p:clrMapOvr>
  <p:transition/>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nk Slide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47329"/>
      </p:ext>
    </p:extLst>
  </p:cSld>
  <p:clrMapOvr>
    <a:masterClrMapping/>
  </p:clrMapOvr>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Main Title Slide B (Print &amp; Screen)">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3408012"/>
          </a:xfrm>
          <a:prstGeom prst="rect">
            <a:avLst/>
          </a:prstGeom>
        </p:spPr>
      </p:pic>
      <p:sp>
        <p:nvSpPr>
          <p:cNvPr id="11" name="Oval 10"/>
          <p:cNvSpPr/>
          <p:nvPr/>
        </p:nvSpPr>
        <p:spPr>
          <a:xfrm>
            <a:off x="8686800" y="2961752"/>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bwMode="black">
          <a:xfrm>
            <a:off x="919529" y="3882847"/>
            <a:ext cx="7460796" cy="812800"/>
          </a:xfrm>
        </p:spPr>
        <p:txBody>
          <a:bodyPr lIns="0" tIns="0" rIns="0" bIns="0" anchor="t" anchorCtr="0">
            <a:noAutofit/>
          </a:bodyPr>
          <a:lstStyle>
            <a:lvl1pPr algn="l">
              <a:lnSpc>
                <a:spcPct val="80000"/>
              </a:lnSpc>
              <a:defRPr sz="3600" baseline="0">
                <a:solidFill>
                  <a:schemeClr val="accent1"/>
                </a:solidFill>
                <a:latin typeface="+mn-lt"/>
              </a:defRPr>
            </a:lvl1pPr>
          </a:lstStyle>
          <a:p>
            <a:r>
              <a:rPr lang="en-US" dirty="0" smtClean="0"/>
              <a:t>Title goes here with room</a:t>
            </a:r>
            <a:br>
              <a:rPr lang="en-US" dirty="0" smtClean="0"/>
            </a:br>
            <a:r>
              <a:rPr lang="en-US" dirty="0" smtClean="0"/>
              <a:t>for a second line</a:t>
            </a:r>
            <a:endParaRPr lang="en-US" dirty="0"/>
          </a:p>
        </p:txBody>
      </p:sp>
      <p:sp>
        <p:nvSpPr>
          <p:cNvPr id="3" name="Subtitle 2"/>
          <p:cNvSpPr>
            <a:spLocks noGrp="1"/>
          </p:cNvSpPr>
          <p:nvPr>
            <p:ph type="subTitle" idx="1" hasCustomPrompt="1"/>
          </p:nvPr>
        </p:nvSpPr>
        <p:spPr bwMode="black">
          <a:xfrm>
            <a:off x="919527" y="4820059"/>
            <a:ext cx="6033932" cy="314011"/>
          </a:xfrm>
          <a:prstGeom prst="rect">
            <a:avLst/>
          </a:prstGeom>
        </p:spPr>
        <p:txBody>
          <a:bodyPr lIns="0" tIns="0" rIns="0" bIns="0">
            <a:noAutofit/>
          </a:bodyPr>
          <a:lstStyle>
            <a:lvl1pPr marL="0" indent="0" algn="l">
              <a:buNone/>
              <a:defRPr sz="180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 — keep to one line</a:t>
            </a:r>
          </a:p>
        </p:txBody>
      </p:sp>
      <p:sp>
        <p:nvSpPr>
          <p:cNvPr id="55" name="Text Placeholder 54"/>
          <p:cNvSpPr>
            <a:spLocks noGrp="1"/>
          </p:cNvSpPr>
          <p:nvPr>
            <p:ph type="body" sz="quarter" idx="13" hasCustomPrompt="1"/>
          </p:nvPr>
        </p:nvSpPr>
        <p:spPr bwMode="black">
          <a:xfrm>
            <a:off x="919529" y="5258482"/>
            <a:ext cx="2286000" cy="274320"/>
          </a:xfrm>
          <a:prstGeom prst="rect">
            <a:avLst/>
          </a:prstGeom>
        </p:spPr>
        <p:txBody>
          <a:bodyPr/>
          <a:lstStyle>
            <a:lvl1pPr marL="0" indent="0" algn="l" defTabSz="914400" rtl="0" eaLnBrk="1" latinLnBrk="0" hangingPunct="1">
              <a:lnSpc>
                <a:spcPct val="90000"/>
              </a:lnSpc>
              <a:spcBef>
                <a:spcPct val="20000"/>
              </a:spcBef>
              <a:buClr>
                <a:schemeClr val="accent4"/>
              </a:buClr>
              <a:buFont typeface="Arial" pitchFamily="34" charset="0"/>
              <a:buNone/>
              <a:defRPr kumimoji="0" lang="en-US" sz="1600" b="0" i="0" u="none" strike="noStrike" kern="1200" cap="none" spc="0" normalizeH="0" baseline="0" noProof="0" dirty="0" smtClean="0">
                <a:ln>
                  <a:noFill/>
                </a:ln>
                <a:solidFill>
                  <a:schemeClr val="accent1"/>
                </a:solidFill>
                <a:effectLst/>
                <a:uLnTx/>
                <a:uFillTx/>
                <a:latin typeface="+mn-lt"/>
                <a:ea typeface="+mn-ea"/>
                <a:cs typeface="+mn-cs"/>
              </a:defRPr>
            </a:lvl1pPr>
            <a:lvl2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2pPr>
            <a:lvl3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3pPr>
            <a:lvl4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4pPr>
            <a:lvl5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Date</a:t>
            </a:r>
            <a:br>
              <a:rPr lang="en-US" dirty="0" smtClean="0"/>
            </a:br>
            <a:endParaRPr lang="en-US" dirty="0" smtClean="0"/>
          </a:p>
        </p:txBody>
      </p:sp>
      <p:sp>
        <p:nvSpPr>
          <p:cNvPr id="44" name="TextBox 43"/>
          <p:cNvSpPr txBox="1"/>
          <p:nvPr/>
        </p:nvSpPr>
        <p:spPr>
          <a:xfrm>
            <a:off x="457200" y="6567831"/>
            <a:ext cx="3352800" cy="290170"/>
          </a:xfrm>
          <a:prstGeom prst="rect">
            <a:avLst/>
          </a:prstGeom>
          <a:noFill/>
        </p:spPr>
        <p:txBody>
          <a:bodyPr wrap="square" lIns="0" tIns="0" rIns="0" bIns="0" rtlCol="0">
            <a:noAutofit/>
          </a:bodyPr>
          <a:lstStyle/>
          <a:p>
            <a:r>
              <a:rPr lang="en-US" sz="800" kern="1200" baseline="0" dirty="0" smtClean="0">
                <a:solidFill>
                  <a:schemeClr val="tx1">
                    <a:lumMod val="50000"/>
                    <a:lumOff val="50000"/>
                  </a:schemeClr>
                </a:solidFill>
                <a:latin typeface="+mj-lt"/>
                <a:ea typeface="+mn-ea"/>
                <a:cs typeface="+mn-cs"/>
              </a:rPr>
              <a:t> </a:t>
            </a:r>
            <a:endParaRPr lang="en-US" sz="800" b="1" kern="1200" baseline="0" dirty="0" smtClean="0">
              <a:solidFill>
                <a:schemeClr val="tx1">
                  <a:lumMod val="50000"/>
                  <a:lumOff val="50000"/>
                </a:schemeClr>
              </a:solidFill>
              <a:latin typeface="+mj-lt"/>
              <a:ea typeface="+mn-ea"/>
              <a:cs typeface="+mn-cs"/>
            </a:endParaRPr>
          </a:p>
          <a:p>
            <a:r>
              <a:rPr lang="en-US" sz="700" kern="1200" baseline="0" dirty="0" smtClean="0">
                <a:solidFill>
                  <a:schemeClr val="tx1">
                    <a:lumMod val="50000"/>
                    <a:lumOff val="50000"/>
                  </a:schemeClr>
                </a:solidFill>
                <a:latin typeface="+mn-lt"/>
                <a:ea typeface="+mn-ea"/>
                <a:cs typeface="+mn-cs"/>
              </a:rPr>
              <a:t>© 2016 Express Scripts Holding Company. All Rights Reserved.</a:t>
            </a:r>
            <a:endParaRPr lang="en-US" sz="700" dirty="0">
              <a:solidFill>
                <a:schemeClr val="tx1">
                  <a:lumMod val="50000"/>
                  <a:lumOff val="50000"/>
                </a:schemeClr>
              </a:solidFill>
            </a:endParaRPr>
          </a:p>
        </p:txBody>
      </p:sp>
      <p:sp>
        <p:nvSpPr>
          <p:cNvPr id="13" name="Footer Placeholder 4"/>
          <p:cNvSpPr txBox="1">
            <a:spLocks/>
          </p:cNvSpPr>
          <p:nvPr/>
        </p:nvSpPr>
        <p:spPr>
          <a:xfrm>
            <a:off x="8686800" y="6438900"/>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pic>
        <p:nvPicPr>
          <p:cNvPr id="12" name="Picture 11" descr="ESI_logo_1c_RGB.png"/>
          <p:cNvPicPr>
            <a:picLocks noChangeAspect="1"/>
          </p:cNvPicPr>
          <p:nvPr/>
        </p:nvPicPr>
        <p:blipFill>
          <a:blip r:embed="rId3" cstate="print"/>
          <a:stretch>
            <a:fillRect/>
          </a:stretch>
        </p:blipFill>
        <p:spPr>
          <a:xfrm>
            <a:off x="6612038" y="5896132"/>
            <a:ext cx="2074762" cy="431539"/>
          </a:xfrm>
          <a:prstGeom prst="rect">
            <a:avLst/>
          </a:prstGeom>
        </p:spPr>
      </p:pic>
    </p:spTree>
  </p:cSld>
  <p:clrMapOvr>
    <a:masterClrMapping/>
  </p:clrMapOvr>
  <p:transition/>
  <p:timing>
    <p:tnLst>
      <p:par>
        <p:cTn id="1" dur="indefinite" restart="never" nodeType="tmRoot"/>
      </p:par>
    </p:tnLst>
  </p:timing>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Blank Slide without Footer">
    <p:spTree>
      <p:nvGrpSpPr>
        <p:cNvPr id="1" name=""/>
        <p:cNvGrpSpPr/>
        <p:nvPr/>
      </p:nvGrpSpPr>
      <p:grpSpPr>
        <a:xfrm>
          <a:off x="0" y="0"/>
          <a:ext cx="0" cy="0"/>
          <a:chOff x="0" y="0"/>
          <a:chExt cx="0" cy="0"/>
        </a:xfrm>
      </p:grpSpPr>
      <p:sp>
        <p:nvSpPr>
          <p:cNvPr id="3" name="Footer Placeholder 4"/>
          <p:cNvSpPr txBox="1">
            <a:spLocks/>
          </p:cNvSpPr>
          <p:nvPr/>
        </p:nvSpPr>
        <p:spPr>
          <a:xfrm>
            <a:off x="8686800" y="6438900"/>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710070304"/>
      </p:ext>
    </p:extLst>
  </p:cSld>
  <p:clrMapOvr>
    <a:masterClrMapping/>
  </p:clrMapOvr>
  <p:transition/>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PS Product: Probl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43581"/>
            <a:ext cx="8229600" cy="822960"/>
          </a:xfrm>
        </p:spPr>
        <p:txBody>
          <a:bodyPr/>
          <a:lstStyle>
            <a:lvl1pPr>
              <a:defRPr baseline="0"/>
            </a:lvl1pPr>
          </a:lstStyle>
          <a:p>
            <a:r>
              <a:rPr lang="en-US" dirty="0" smtClean="0"/>
              <a:t>Click to edit master title style, </a:t>
            </a:r>
            <a:br>
              <a:rPr lang="en-US" dirty="0" smtClean="0"/>
            </a:br>
            <a:r>
              <a:rPr lang="en-US" dirty="0" smtClean="0"/>
              <a:t>sentence case, 32pt, room for a two-line title</a:t>
            </a:r>
            <a:endParaRPr lang="en-US" dirty="0"/>
          </a:p>
        </p:txBody>
      </p:sp>
      <p:sp>
        <p:nvSpPr>
          <p:cNvPr id="7" name="Rectangle 6"/>
          <p:cNvSpPr/>
          <p:nvPr/>
        </p:nvSpPr>
        <p:spPr>
          <a:xfrm>
            <a:off x="6773863" y="152400"/>
            <a:ext cx="1210468" cy="2770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atd_gen_off_patent_bp1"/>
          <p:cNvSpPr txBox="1">
            <a:spLocks/>
          </p:cNvSpPr>
          <p:nvPr/>
        </p:nvSpPr>
        <p:spPr bwMode="ltGray">
          <a:xfrm>
            <a:off x="6789737" y="152400"/>
            <a:ext cx="2206626" cy="279400"/>
          </a:xfrm>
          <a:prstGeom prst="rect">
            <a:avLst/>
          </a:prstGeom>
        </p:spPr>
        <p:txBody>
          <a:bodyPr vert="horz" lIns="0" tIns="0" rIns="0" bIns="0" rtlCol="0" anchor="ctr">
            <a:normAutofit/>
          </a:bodyPr>
          <a:lstStyle/>
          <a:p>
            <a:pPr marL="225425" indent="-225425" algn="ctr">
              <a:lnSpc>
                <a:spcPct val="95000"/>
              </a:lnSpc>
              <a:spcBef>
                <a:spcPts val="900"/>
              </a:spcBef>
              <a:spcAft>
                <a:spcPts val="400"/>
              </a:spcAft>
              <a:buClr>
                <a:srgbClr val="565754"/>
              </a:buClr>
              <a:defRPr/>
            </a:pPr>
            <a:r>
              <a:rPr lang="en-US" sz="1400" cap="all" spc="100" dirty="0" smtClean="0">
                <a:solidFill>
                  <a:prstClr val="white"/>
                </a:solidFill>
                <a:latin typeface="Franklin Gothic Medium"/>
              </a:rPr>
              <a:t>PROBLEM</a:t>
            </a:r>
            <a:r>
              <a:rPr lang="en-US" sz="1400" cap="all" spc="100" dirty="0" smtClean="0">
                <a:solidFill>
                  <a:srgbClr val="000000">
                    <a:lumMod val="50000"/>
                    <a:lumOff val="50000"/>
                  </a:srgbClr>
                </a:solidFill>
                <a:latin typeface="Franklin Gothic Medium"/>
              </a:rPr>
              <a:t>  </a:t>
            </a:r>
            <a:r>
              <a:rPr lang="en-US" sz="1400" cap="all" spc="100" dirty="0" smtClean="0">
                <a:solidFill>
                  <a:prstClr val="white"/>
                </a:solidFill>
                <a:latin typeface="Franklin Gothic Medium"/>
              </a:rPr>
              <a:t>&gt;  </a:t>
            </a:r>
            <a:r>
              <a:rPr lang="en-US" sz="1400" cap="all" spc="100" dirty="0" smtClean="0">
                <a:solidFill>
                  <a:srgbClr val="000000">
                    <a:lumMod val="50000"/>
                    <a:lumOff val="50000"/>
                  </a:srgbClr>
                </a:solidFill>
                <a:latin typeface="Franklin Gothic Medium"/>
              </a:rPr>
              <a:t>SOLUTION</a:t>
            </a:r>
          </a:p>
        </p:txBody>
      </p:sp>
      <p:sp>
        <p:nvSpPr>
          <p:cNvPr id="9" name="Content Placeholder 2"/>
          <p:cNvSpPr>
            <a:spLocks noGrp="1"/>
          </p:cNvSpPr>
          <p:nvPr>
            <p:ph idx="1" hasCustomPrompt="1"/>
          </p:nvPr>
        </p:nvSpPr>
        <p:spPr>
          <a:xfrm>
            <a:off x="457200" y="1459043"/>
            <a:ext cx="5486400" cy="4722782"/>
          </a:xfrm>
          <a:prstGeom prst="rect">
            <a:avLst/>
          </a:prstGeom>
        </p:spPr>
        <p:txBody>
          <a:bodyPr/>
          <a:lstStyle>
            <a:lvl1pPr marL="233363" indent="-233363" algn="l" defTabSz="914400" rtl="0" eaLnBrk="1" latinLnBrk="0" hangingPunct="1">
              <a:lnSpc>
                <a:spcPct val="95000"/>
              </a:lnSpc>
              <a:spcBef>
                <a:spcPts val="700"/>
              </a:spcBef>
              <a:spcAft>
                <a:spcPts val="300"/>
              </a:spcAft>
              <a:buClr>
                <a:schemeClr val="accent3"/>
              </a:buClr>
              <a:buFont typeface="Arial" pitchFamily="34" charset="0"/>
              <a:buChar char="•"/>
              <a:defRPr lang="en-US" sz="2000" kern="1200" dirty="0" smtClean="0">
                <a:solidFill>
                  <a:schemeClr val="tx1"/>
                </a:solidFill>
                <a:latin typeface="+mn-lt"/>
                <a:ea typeface="+mn-ea"/>
                <a:cs typeface="+mn-cs"/>
              </a:defRPr>
            </a:lvl1pPr>
            <a:lvl2pPr marL="574675" indent="-231775" algn="l" defTabSz="914400" rtl="0" eaLnBrk="1" latinLnBrk="0" hangingPunct="1">
              <a:lnSpc>
                <a:spcPct val="95000"/>
              </a:lnSpc>
              <a:spcBef>
                <a:spcPts val="2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2pPr>
          </a:lstStyle>
          <a:p>
            <a:pPr lvl="0"/>
            <a:r>
              <a:rPr lang="en-US" dirty="0" smtClean="0"/>
              <a:t>Click to edit Master text styles, sentence case, 20pt</a:t>
            </a:r>
          </a:p>
          <a:p>
            <a:pPr lvl="1"/>
            <a:r>
              <a:rPr lang="en-US" dirty="0" smtClean="0"/>
              <a:t>Second level, sentence case, 18pt</a:t>
            </a:r>
          </a:p>
        </p:txBody>
      </p:sp>
    </p:spTree>
    <p:extLst>
      <p:ext uri="{BB962C8B-B14F-4D97-AF65-F5344CB8AC3E}">
        <p14:creationId xmlns:p14="http://schemas.microsoft.com/office/powerpoint/2010/main" val="2405183211"/>
      </p:ext>
    </p:extLst>
  </p:cSld>
  <p:clrMapOvr>
    <a:masterClrMapping/>
  </p:clrMapOvr>
  <p:transition/>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PS Product: Solu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43581"/>
            <a:ext cx="8229600" cy="822960"/>
          </a:xfrm>
        </p:spPr>
        <p:txBody>
          <a:bodyPr/>
          <a:lstStyle>
            <a:lvl1pPr>
              <a:defRPr baseline="0"/>
            </a:lvl1pPr>
          </a:lstStyle>
          <a:p>
            <a:r>
              <a:rPr lang="en-US" dirty="0" smtClean="0"/>
              <a:t>Click to edit master title style, </a:t>
            </a:r>
            <a:br>
              <a:rPr lang="en-US" dirty="0" smtClean="0"/>
            </a:br>
            <a:r>
              <a:rPr lang="en-US" dirty="0" smtClean="0"/>
              <a:t>sentence case, 32pt, room for a two-line title</a:t>
            </a:r>
            <a:endParaRPr lang="en-US" dirty="0"/>
          </a:p>
        </p:txBody>
      </p:sp>
      <p:sp>
        <p:nvSpPr>
          <p:cNvPr id="7" name="Rectangle 6"/>
          <p:cNvSpPr/>
          <p:nvPr/>
        </p:nvSpPr>
        <p:spPr>
          <a:xfrm>
            <a:off x="7759700" y="152400"/>
            <a:ext cx="1239044" cy="2770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atd_gen_off_patent_bp1"/>
          <p:cNvSpPr txBox="1">
            <a:spLocks/>
          </p:cNvSpPr>
          <p:nvPr/>
        </p:nvSpPr>
        <p:spPr bwMode="ltGray">
          <a:xfrm>
            <a:off x="6789737" y="152400"/>
            <a:ext cx="2206626" cy="279400"/>
          </a:xfrm>
          <a:prstGeom prst="rect">
            <a:avLst/>
          </a:prstGeom>
        </p:spPr>
        <p:txBody>
          <a:bodyPr vert="horz" lIns="0" tIns="0" rIns="0" bIns="0" rtlCol="0" anchor="ctr">
            <a:normAutofit/>
          </a:bodyPr>
          <a:lstStyle/>
          <a:p>
            <a:pPr marL="225425" indent="-225425" algn="ctr">
              <a:lnSpc>
                <a:spcPct val="95000"/>
              </a:lnSpc>
              <a:spcBef>
                <a:spcPts val="900"/>
              </a:spcBef>
              <a:spcAft>
                <a:spcPts val="400"/>
              </a:spcAft>
              <a:buClr>
                <a:srgbClr val="565754"/>
              </a:buClr>
              <a:defRPr/>
            </a:pPr>
            <a:r>
              <a:rPr lang="en-US" sz="1400" cap="all" spc="100" dirty="0" smtClean="0">
                <a:solidFill>
                  <a:srgbClr val="000000">
                    <a:lumMod val="50000"/>
                    <a:lumOff val="50000"/>
                  </a:srgbClr>
                </a:solidFill>
                <a:latin typeface="Franklin Gothic Medium"/>
              </a:rPr>
              <a:t>PROBLEM  </a:t>
            </a:r>
            <a:r>
              <a:rPr lang="en-US" sz="1400" cap="all" spc="100" dirty="0" smtClean="0">
                <a:solidFill>
                  <a:prstClr val="white"/>
                </a:solidFill>
                <a:latin typeface="Franklin Gothic Medium"/>
              </a:rPr>
              <a:t>&gt;  SOLUTION</a:t>
            </a:r>
          </a:p>
        </p:txBody>
      </p:sp>
      <p:sp>
        <p:nvSpPr>
          <p:cNvPr id="6" name="Content Placeholder 2"/>
          <p:cNvSpPr>
            <a:spLocks noGrp="1"/>
          </p:cNvSpPr>
          <p:nvPr>
            <p:ph idx="1" hasCustomPrompt="1"/>
          </p:nvPr>
        </p:nvSpPr>
        <p:spPr>
          <a:xfrm>
            <a:off x="457200" y="1454613"/>
            <a:ext cx="5486400" cy="4717587"/>
          </a:xfrm>
          <a:prstGeom prst="rect">
            <a:avLst/>
          </a:prstGeom>
        </p:spPr>
        <p:txBody>
          <a:bodyPr/>
          <a:lstStyle>
            <a:lvl1pPr marL="233363" indent="-233363" algn="l" defTabSz="914400" rtl="0" eaLnBrk="1" latinLnBrk="0" hangingPunct="1">
              <a:lnSpc>
                <a:spcPct val="95000"/>
              </a:lnSpc>
              <a:spcBef>
                <a:spcPts val="700"/>
              </a:spcBef>
              <a:spcAft>
                <a:spcPts val="300"/>
              </a:spcAft>
              <a:buClr>
                <a:schemeClr val="accent3"/>
              </a:buClr>
              <a:buFont typeface="Arial" pitchFamily="34" charset="0"/>
              <a:buChar char="•"/>
              <a:defRPr lang="en-US" sz="2000" kern="1200" dirty="0" smtClean="0">
                <a:solidFill>
                  <a:schemeClr val="tx1"/>
                </a:solidFill>
                <a:latin typeface="+mn-lt"/>
                <a:ea typeface="+mn-ea"/>
                <a:cs typeface="+mn-cs"/>
              </a:defRPr>
            </a:lvl1pPr>
            <a:lvl2pPr marL="574675" indent="-231775" algn="l" defTabSz="914400" rtl="0" eaLnBrk="1" latinLnBrk="0" hangingPunct="1">
              <a:lnSpc>
                <a:spcPct val="95000"/>
              </a:lnSpc>
              <a:spcBef>
                <a:spcPts val="2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2pPr>
          </a:lstStyle>
          <a:p>
            <a:pPr lvl="0"/>
            <a:r>
              <a:rPr lang="en-US" dirty="0" smtClean="0"/>
              <a:t>Click to edit Master text styles, sentence case, 20pt</a:t>
            </a:r>
          </a:p>
          <a:p>
            <a:pPr lvl="1"/>
            <a:r>
              <a:rPr lang="en-US" dirty="0" smtClean="0"/>
              <a:t>Second level, sentence case, 18pt</a:t>
            </a:r>
          </a:p>
        </p:txBody>
      </p:sp>
    </p:spTree>
    <p:extLst>
      <p:ext uri="{BB962C8B-B14F-4D97-AF65-F5344CB8AC3E}">
        <p14:creationId xmlns:p14="http://schemas.microsoft.com/office/powerpoint/2010/main" val="954664369"/>
      </p:ext>
    </p:extLst>
  </p:cSld>
  <p:clrMapOvr>
    <a:masterClrMapping/>
  </p:clrMapOvr>
  <p:transition/>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Don't Use Any Layouts Past This Slide">
    <p:bg>
      <p:bgPr>
        <a:solidFill>
          <a:srgbClr val="FF0000"/>
        </a:solidFill>
        <a:effectLst/>
      </p:bgPr>
    </p:bg>
    <p:spTree>
      <p:nvGrpSpPr>
        <p:cNvPr id="1" name=""/>
        <p:cNvGrpSpPr/>
        <p:nvPr/>
      </p:nvGrpSpPr>
      <p:grpSpPr>
        <a:xfrm>
          <a:off x="0" y="0"/>
          <a:ext cx="0" cy="0"/>
          <a:chOff x="0" y="0"/>
          <a:chExt cx="0" cy="0"/>
        </a:xfrm>
      </p:grpSpPr>
      <p:sp>
        <p:nvSpPr>
          <p:cNvPr id="5" name="Rectangle 4"/>
          <p:cNvSpPr/>
          <p:nvPr/>
        </p:nvSpPr>
        <p:spPr>
          <a:xfrm>
            <a:off x="739156" y="2598003"/>
            <a:ext cx="7665688" cy="1661993"/>
          </a:xfrm>
          <a:prstGeom prst="rect">
            <a:avLst/>
          </a:prstGeom>
        </p:spPr>
        <p:txBody>
          <a:bodyPr wrap="none">
            <a:spAutoFit/>
          </a:bodyPr>
          <a:lstStyle/>
          <a:p>
            <a:pPr algn="ctr">
              <a:lnSpc>
                <a:spcPct val="85000"/>
              </a:lnSpc>
              <a:spcBef>
                <a:spcPct val="0"/>
              </a:spcBef>
            </a:pPr>
            <a:r>
              <a:rPr lang="en-US" sz="6000" dirty="0" smtClean="0">
                <a:solidFill>
                  <a:prstClr val="white"/>
                </a:solidFill>
                <a:latin typeface="Franklin Gothic Medium"/>
              </a:rPr>
              <a:t>Don’t Use Any Layouts </a:t>
            </a:r>
            <a:br>
              <a:rPr lang="en-US" sz="6000" dirty="0" smtClean="0">
                <a:solidFill>
                  <a:prstClr val="white"/>
                </a:solidFill>
                <a:latin typeface="Franklin Gothic Medium"/>
              </a:rPr>
            </a:br>
            <a:r>
              <a:rPr lang="en-US" sz="6000" dirty="0" smtClean="0">
                <a:solidFill>
                  <a:prstClr val="white"/>
                </a:solidFill>
                <a:latin typeface="Franklin Gothic Medium"/>
              </a:rPr>
              <a:t>Past This Slide</a:t>
            </a:r>
            <a:endParaRPr lang="en-US" sz="6000" dirty="0">
              <a:solidFill>
                <a:prstClr val="white"/>
              </a:solidFill>
              <a:latin typeface="Franklin Gothic Medium"/>
            </a:endParaRPr>
          </a:p>
        </p:txBody>
      </p:sp>
      <p:sp>
        <p:nvSpPr>
          <p:cNvPr id="4" name="Footer Placeholder 4"/>
          <p:cNvSpPr txBox="1">
            <a:spLocks/>
          </p:cNvSpPr>
          <p:nvPr/>
        </p:nvSpPr>
        <p:spPr>
          <a:xfrm>
            <a:off x="8686800" y="6438900"/>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3159237602"/>
      </p:ext>
    </p:extLst>
  </p:cSld>
  <p:clrMapOvr>
    <a:masterClrMapping/>
  </p:clrMapOvr>
  <p:transition/>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1-Line Title and Image Sidebar">
    <p:bg>
      <p:bgPr>
        <a:solidFill>
          <a:schemeClr val="bg1">
            <a:lumMod val="85000"/>
          </a:schemeClr>
        </a:solidFill>
        <a:effectLst/>
      </p:bgPr>
    </p:bg>
    <p:spTree>
      <p:nvGrpSpPr>
        <p:cNvPr id="1" name=""/>
        <p:cNvGrpSpPr/>
        <p:nvPr/>
      </p:nvGrpSpPr>
      <p:grpSpPr>
        <a:xfrm>
          <a:off x="0" y="0"/>
          <a:ext cx="0" cy="0"/>
          <a:chOff x="0" y="0"/>
          <a:chExt cx="0" cy="0"/>
        </a:xfrm>
      </p:grpSpPr>
      <p:sp>
        <p:nvSpPr>
          <p:cNvPr id="7" name="Freeform 5"/>
          <p:cNvSpPr>
            <a:spLocks/>
          </p:cNvSpPr>
          <p:nvPr userDrawn="1"/>
        </p:nvSpPr>
        <p:spPr bwMode="ltGray">
          <a:xfrm>
            <a:off x="0" y="0"/>
            <a:ext cx="6030913" cy="6858000"/>
          </a:xfrm>
          <a:custGeom>
            <a:avLst/>
            <a:gdLst/>
            <a:ahLst/>
            <a:cxnLst>
              <a:cxn ang="0">
                <a:pos x="1674" y="0"/>
              </a:cxn>
              <a:cxn ang="0">
                <a:pos x="0" y="0"/>
              </a:cxn>
              <a:cxn ang="0">
                <a:pos x="0" y="1979"/>
              </a:cxn>
              <a:cxn ang="0">
                <a:pos x="1573" y="1979"/>
              </a:cxn>
              <a:cxn ang="0">
                <a:pos x="1674" y="0"/>
              </a:cxn>
            </a:cxnLst>
            <a:rect l="0" t="0" r="r" b="b"/>
            <a:pathLst>
              <a:path w="1740" h="1979">
                <a:moveTo>
                  <a:pt x="1674" y="0"/>
                </a:moveTo>
                <a:cubicBezTo>
                  <a:pt x="0" y="0"/>
                  <a:pt x="0" y="0"/>
                  <a:pt x="0" y="0"/>
                </a:cubicBezTo>
                <a:cubicBezTo>
                  <a:pt x="0" y="1979"/>
                  <a:pt x="0" y="1979"/>
                  <a:pt x="0" y="1979"/>
                </a:cubicBezTo>
                <a:cubicBezTo>
                  <a:pt x="1573" y="1979"/>
                  <a:pt x="1573" y="1979"/>
                  <a:pt x="1573" y="1979"/>
                </a:cubicBezTo>
                <a:cubicBezTo>
                  <a:pt x="1740" y="1051"/>
                  <a:pt x="1688" y="188"/>
                  <a:pt x="1674"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 name="Title 1"/>
          <p:cNvSpPr>
            <a:spLocks noGrp="1"/>
          </p:cNvSpPr>
          <p:nvPr>
            <p:ph type="title"/>
          </p:nvPr>
        </p:nvSpPr>
        <p:spPr>
          <a:xfrm>
            <a:off x="457200" y="330200"/>
            <a:ext cx="4800600" cy="431800"/>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457200" y="1004888"/>
            <a:ext cx="4800600" cy="5395912"/>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600"/>
              </a:spcBef>
              <a:spcAft>
                <a:spcPts val="4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a:xfrm>
            <a:off x="3505200" y="6569076"/>
            <a:ext cx="2133600" cy="288924"/>
          </a:xfrm>
          <a:prstGeom prst="rect">
            <a:avLst/>
          </a:prstGeom>
        </p:spPr>
        <p:txBody>
          <a:bodyPr/>
          <a:lstStyle/>
          <a:p>
            <a:fld id="{A2652812-B0A9-4870-BA5C-744334A2CF0B}" type="datetime1">
              <a:rPr lang="en-US" smtClean="0">
                <a:solidFill>
                  <a:srgbClr val="000000">
                    <a:tint val="75000"/>
                  </a:srgbClr>
                </a:solidFill>
              </a:rPr>
              <a:pPr/>
              <a:t>8/8/2016</a:t>
            </a:fld>
            <a:endParaRPr lang="en-US">
              <a:solidFill>
                <a:srgbClr val="000000">
                  <a:tint val="75000"/>
                </a:srgbClr>
              </a:solidFill>
            </a:endParaRPr>
          </a:p>
        </p:txBody>
      </p:sp>
      <p:sp>
        <p:nvSpPr>
          <p:cNvPr id="9" name="Picture Placeholder 8"/>
          <p:cNvSpPr>
            <a:spLocks noGrp="1"/>
          </p:cNvSpPr>
          <p:nvPr>
            <p:ph type="pic" sz="quarter" idx="13" hasCustomPrompt="1"/>
          </p:nvPr>
        </p:nvSpPr>
        <p:spPr>
          <a:xfrm>
            <a:off x="5257800" y="0"/>
            <a:ext cx="3886200" cy="6858000"/>
          </a:xfrm>
        </p:spPr>
        <p:txBody>
          <a:bodyPr lIns="731520" tIns="365760" rIns="274320"/>
          <a:lstStyle>
            <a:lvl1pPr marL="0" marR="0" indent="0" algn="ctr" defTabSz="914400" rtl="0" eaLnBrk="1" fontAlgn="auto" latinLnBrk="0" hangingPunct="1">
              <a:lnSpc>
                <a:spcPct val="95000"/>
              </a:lnSpc>
              <a:spcBef>
                <a:spcPts val="0"/>
              </a:spcBef>
              <a:spcAft>
                <a:spcPts val="900"/>
              </a:spcAft>
              <a:buClr>
                <a:schemeClr val="accent4"/>
              </a:buClr>
              <a:buSzTx/>
              <a:buFont typeface="Arial" pitchFamily="34" charset="0"/>
              <a:buNone/>
              <a:tabLst/>
              <a:defRPr lang="en-US" sz="1600" kern="1200" baseline="0" dirty="0" smtClean="0">
                <a:solidFill>
                  <a:schemeClr val="tx1"/>
                </a:solidFill>
                <a:latin typeface="+mn-lt"/>
                <a:ea typeface="+mn-ea"/>
                <a:cs typeface="+mn-cs"/>
              </a:defRPr>
            </a:lvl1pPr>
          </a:lstStyle>
          <a:p>
            <a:r>
              <a:rPr lang="en-US" dirty="0" smtClean="0"/>
              <a:t>Insert photo here, and send it </a:t>
            </a:r>
            <a:br>
              <a:rPr lang="en-US" dirty="0" smtClean="0"/>
            </a:br>
            <a:r>
              <a:rPr lang="en-US" dirty="0" smtClean="0"/>
              <a:t>to back using the Arrange tools.</a:t>
            </a:r>
            <a:br>
              <a:rPr lang="en-US" dirty="0" smtClean="0"/>
            </a:br>
            <a:r>
              <a:rPr lang="en-US" dirty="0" smtClean="0"/>
              <a:t>The gray background shouldn’t</a:t>
            </a:r>
            <a:br>
              <a:rPr lang="en-US" dirty="0" smtClean="0"/>
            </a:br>
            <a:r>
              <a:rPr lang="en-US" dirty="0" smtClean="0"/>
              <a:t> be visible with a photo added.</a:t>
            </a:r>
          </a:p>
          <a:p>
            <a:r>
              <a:rPr lang="en-US" dirty="0" smtClean="0"/>
              <a:t>If you choose this layout, you may need to copy and paste the white convex box from the master page (so the image can hide behind it)</a:t>
            </a:r>
            <a:endParaRPr lang="en-US" dirty="0"/>
          </a:p>
        </p:txBody>
      </p:sp>
      <p:pic>
        <p:nvPicPr>
          <p:cNvPr id="11"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12" name="TextBox 11"/>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sp>
        <p:nvSpPr>
          <p:cNvPr id="10"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40556769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Logo Slide">
    <p:spTree>
      <p:nvGrpSpPr>
        <p:cNvPr id="1" name=""/>
        <p:cNvGrpSpPr/>
        <p:nvPr/>
      </p:nvGrpSpPr>
      <p:grpSpPr>
        <a:xfrm>
          <a:off x="0" y="0"/>
          <a:ext cx="0" cy="0"/>
          <a:chOff x="0" y="0"/>
          <a:chExt cx="0" cy="0"/>
        </a:xfrm>
      </p:grpSpPr>
      <p:sp>
        <p:nvSpPr>
          <p:cNvPr id="46" name="Rectangle 45"/>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97"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 name="Date Placeholder 3"/>
          <p:cNvSpPr>
            <a:spLocks noGrp="1"/>
          </p:cNvSpPr>
          <p:nvPr>
            <p:ph type="dt" sz="half" idx="10"/>
          </p:nvPr>
        </p:nvSpPr>
        <p:spPr>
          <a:xfrm>
            <a:off x="3505200" y="6569076"/>
            <a:ext cx="2133600" cy="269874"/>
          </a:xfrm>
        </p:spPr>
        <p:txBody>
          <a:bodyPr/>
          <a:lstStyle>
            <a:lvl1pPr algn="ctr">
              <a:defRPr/>
            </a:lvl1pPr>
          </a:lstStyle>
          <a:p>
            <a:fld id="{463BEEE7-E157-4F6B-8AEE-E018CBE1C12F}" type="datetime1">
              <a:rPr lang="en-US" smtClean="0">
                <a:solidFill>
                  <a:srgbClr val="000000">
                    <a:tint val="75000"/>
                  </a:srgbClr>
                </a:solidFill>
              </a:rPr>
              <a:pPr/>
              <a:t>8/8/2016</a:t>
            </a:fld>
            <a:endParaRPr lang="en-US">
              <a:solidFill>
                <a:srgbClr val="000000">
                  <a:tint val="75000"/>
                </a:srgbClr>
              </a:solidFill>
            </a:endParaRPr>
          </a:p>
        </p:txBody>
      </p:sp>
      <p:pic>
        <p:nvPicPr>
          <p:cNvPr id="52"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53" name="TextBox 52"/>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grpSp>
        <p:nvGrpSpPr>
          <p:cNvPr id="240" name="Group 239"/>
          <p:cNvGrpSpPr/>
          <p:nvPr userDrawn="1"/>
        </p:nvGrpSpPr>
        <p:grpSpPr bwMode="gray">
          <a:xfrm>
            <a:off x="1271847" y="2540926"/>
            <a:ext cx="6600306" cy="1491176"/>
            <a:chOff x="818043" y="2438400"/>
            <a:chExt cx="7507914" cy="1696228"/>
          </a:xfrm>
        </p:grpSpPr>
        <p:sp>
          <p:nvSpPr>
            <p:cNvPr id="114" name="Oval 5"/>
            <p:cNvSpPr>
              <a:spLocks noChangeArrowheads="1"/>
            </p:cNvSpPr>
            <p:nvPr userDrawn="1"/>
          </p:nvSpPr>
          <p:spPr bwMode="gray">
            <a:xfrm>
              <a:off x="845850" y="2475476"/>
              <a:ext cx="1631349" cy="1622076"/>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5" name="Freeform 6"/>
            <p:cNvSpPr>
              <a:spLocks/>
            </p:cNvSpPr>
            <p:nvPr userDrawn="1"/>
          </p:nvSpPr>
          <p:spPr bwMode="gray">
            <a:xfrm>
              <a:off x="2773808" y="3050154"/>
              <a:ext cx="213188" cy="370760"/>
            </a:xfrm>
            <a:custGeom>
              <a:avLst/>
              <a:gdLst/>
              <a:ahLst/>
              <a:cxnLst>
                <a:cxn ang="0">
                  <a:pos x="0" y="40"/>
                </a:cxn>
                <a:cxn ang="0">
                  <a:pos x="0" y="0"/>
                </a:cxn>
                <a:cxn ang="0">
                  <a:pos x="22" y="0"/>
                </a:cxn>
                <a:cxn ang="0">
                  <a:pos x="21" y="5"/>
                </a:cxn>
                <a:cxn ang="0">
                  <a:pos x="6" y="5"/>
                </a:cxn>
                <a:cxn ang="0">
                  <a:pos x="6" y="16"/>
                </a:cxn>
                <a:cxn ang="0">
                  <a:pos x="19" y="16"/>
                </a:cxn>
                <a:cxn ang="0">
                  <a:pos x="19" y="22"/>
                </a:cxn>
                <a:cxn ang="0">
                  <a:pos x="6" y="22"/>
                </a:cxn>
                <a:cxn ang="0">
                  <a:pos x="6" y="35"/>
                </a:cxn>
                <a:cxn ang="0">
                  <a:pos x="23" y="35"/>
                </a:cxn>
                <a:cxn ang="0">
                  <a:pos x="23" y="40"/>
                </a:cxn>
                <a:cxn ang="0">
                  <a:pos x="0" y="40"/>
                </a:cxn>
              </a:cxnLst>
              <a:rect l="0" t="0" r="r" b="b"/>
              <a:pathLst>
                <a:path w="23" h="40">
                  <a:moveTo>
                    <a:pt x="0" y="40"/>
                  </a:moveTo>
                  <a:lnTo>
                    <a:pt x="0" y="0"/>
                  </a:lnTo>
                  <a:lnTo>
                    <a:pt x="22" y="0"/>
                  </a:lnTo>
                  <a:lnTo>
                    <a:pt x="21" y="5"/>
                  </a:lnTo>
                  <a:lnTo>
                    <a:pt x="6" y="5"/>
                  </a:lnTo>
                  <a:lnTo>
                    <a:pt x="6" y="16"/>
                  </a:lnTo>
                  <a:lnTo>
                    <a:pt x="19" y="16"/>
                  </a:lnTo>
                  <a:lnTo>
                    <a:pt x="19" y="22"/>
                  </a:lnTo>
                  <a:lnTo>
                    <a:pt x="6" y="22"/>
                  </a:lnTo>
                  <a:lnTo>
                    <a:pt x="6" y="35"/>
                  </a:lnTo>
                  <a:lnTo>
                    <a:pt x="23" y="35"/>
                  </a:lnTo>
                  <a:lnTo>
                    <a:pt x="23" y="40"/>
                  </a:lnTo>
                  <a:lnTo>
                    <a:pt x="0" y="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6" name="Freeform 7"/>
            <p:cNvSpPr>
              <a:spLocks/>
            </p:cNvSpPr>
            <p:nvPr userDrawn="1"/>
          </p:nvSpPr>
          <p:spPr bwMode="gray">
            <a:xfrm>
              <a:off x="3079686" y="3050154"/>
              <a:ext cx="305878" cy="370760"/>
            </a:xfrm>
            <a:custGeom>
              <a:avLst/>
              <a:gdLst/>
              <a:ahLst/>
              <a:cxnLst>
                <a:cxn ang="0">
                  <a:pos x="25" y="40"/>
                </a:cxn>
                <a:cxn ang="0">
                  <a:pos x="16" y="24"/>
                </a:cxn>
                <a:cxn ang="0">
                  <a:pos x="8" y="40"/>
                </a:cxn>
                <a:cxn ang="0">
                  <a:pos x="0" y="40"/>
                </a:cxn>
                <a:cxn ang="0">
                  <a:pos x="12" y="19"/>
                </a:cxn>
                <a:cxn ang="0">
                  <a:pos x="1" y="0"/>
                </a:cxn>
                <a:cxn ang="0">
                  <a:pos x="10" y="0"/>
                </a:cxn>
                <a:cxn ang="0">
                  <a:pos x="16" y="12"/>
                </a:cxn>
                <a:cxn ang="0">
                  <a:pos x="22" y="0"/>
                </a:cxn>
                <a:cxn ang="0">
                  <a:pos x="31" y="0"/>
                </a:cxn>
                <a:cxn ang="0">
                  <a:pos x="20" y="18"/>
                </a:cxn>
                <a:cxn ang="0">
                  <a:pos x="33" y="40"/>
                </a:cxn>
                <a:cxn ang="0">
                  <a:pos x="25" y="40"/>
                </a:cxn>
              </a:cxnLst>
              <a:rect l="0" t="0" r="r" b="b"/>
              <a:pathLst>
                <a:path w="33" h="40">
                  <a:moveTo>
                    <a:pt x="25" y="40"/>
                  </a:moveTo>
                  <a:lnTo>
                    <a:pt x="16" y="24"/>
                  </a:lnTo>
                  <a:lnTo>
                    <a:pt x="8" y="40"/>
                  </a:lnTo>
                  <a:lnTo>
                    <a:pt x="0" y="40"/>
                  </a:lnTo>
                  <a:lnTo>
                    <a:pt x="12" y="19"/>
                  </a:lnTo>
                  <a:lnTo>
                    <a:pt x="1" y="0"/>
                  </a:lnTo>
                  <a:lnTo>
                    <a:pt x="10" y="0"/>
                  </a:lnTo>
                  <a:lnTo>
                    <a:pt x="16" y="12"/>
                  </a:lnTo>
                  <a:lnTo>
                    <a:pt x="22" y="0"/>
                  </a:lnTo>
                  <a:lnTo>
                    <a:pt x="31" y="0"/>
                  </a:lnTo>
                  <a:lnTo>
                    <a:pt x="20" y="18"/>
                  </a:lnTo>
                  <a:lnTo>
                    <a:pt x="33" y="40"/>
                  </a:lnTo>
                  <a:lnTo>
                    <a:pt x="25" y="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7" name="Freeform 8"/>
            <p:cNvSpPr>
              <a:spLocks noEditPoints="1"/>
            </p:cNvSpPr>
            <p:nvPr userDrawn="1"/>
          </p:nvSpPr>
          <p:spPr bwMode="gray">
            <a:xfrm>
              <a:off x="3506062" y="3050154"/>
              <a:ext cx="250264" cy="370760"/>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7"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8" name="Freeform 9"/>
            <p:cNvSpPr>
              <a:spLocks noEditPoints="1"/>
            </p:cNvSpPr>
            <p:nvPr userDrawn="1"/>
          </p:nvSpPr>
          <p:spPr bwMode="gray">
            <a:xfrm>
              <a:off x="3895361" y="3050154"/>
              <a:ext cx="259533" cy="370760"/>
            </a:xfrm>
            <a:custGeom>
              <a:avLst/>
              <a:gdLst/>
              <a:ahLst/>
              <a:cxnLst>
                <a:cxn ang="0">
                  <a:pos x="50" y="101"/>
                </a:cxn>
                <a:cxn ang="0">
                  <a:pos x="41" y="86"/>
                </a:cxn>
                <a:cxn ang="0">
                  <a:pos x="24" y="60"/>
                </a:cxn>
                <a:cxn ang="0">
                  <a:pos x="17" y="57"/>
                </a:cxn>
                <a:cxn ang="0">
                  <a:pos x="17" y="101"/>
                </a:cxn>
                <a:cxn ang="0">
                  <a:pos x="0" y="101"/>
                </a:cxn>
                <a:cxn ang="0">
                  <a:pos x="0" y="0"/>
                </a:cxn>
                <a:cxn ang="0">
                  <a:pos x="31" y="0"/>
                </a:cxn>
                <a:cxn ang="0">
                  <a:pos x="64" y="29"/>
                </a:cxn>
                <a:cxn ang="0">
                  <a:pos x="39" y="57"/>
                </a:cxn>
                <a:cxn ang="0">
                  <a:pos x="55" y="77"/>
                </a:cxn>
                <a:cxn ang="0">
                  <a:pos x="70" y="101"/>
                </a:cxn>
                <a:cxn ang="0">
                  <a:pos x="50" y="101"/>
                </a:cxn>
                <a:cxn ang="0">
                  <a:pos x="26" y="13"/>
                </a:cxn>
                <a:cxn ang="0">
                  <a:pos x="17" y="13"/>
                </a:cxn>
                <a:cxn ang="0">
                  <a:pos x="17" y="46"/>
                </a:cxn>
                <a:cxn ang="0">
                  <a:pos x="26" y="46"/>
                </a:cxn>
                <a:cxn ang="0">
                  <a:pos x="42" y="41"/>
                </a:cxn>
                <a:cxn ang="0">
                  <a:pos x="47" y="29"/>
                </a:cxn>
                <a:cxn ang="0">
                  <a:pos x="26" y="13"/>
                </a:cxn>
              </a:cxnLst>
              <a:rect l="0" t="0" r="r" b="b"/>
              <a:pathLst>
                <a:path w="70" h="101">
                  <a:moveTo>
                    <a:pt x="50" y="101"/>
                  </a:moveTo>
                  <a:cubicBezTo>
                    <a:pt x="41" y="86"/>
                    <a:pt x="41" y="86"/>
                    <a:pt x="41" y="86"/>
                  </a:cubicBezTo>
                  <a:cubicBezTo>
                    <a:pt x="34" y="73"/>
                    <a:pt x="29" y="66"/>
                    <a:pt x="24" y="60"/>
                  </a:cubicBezTo>
                  <a:cubicBezTo>
                    <a:pt x="22"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3" y="59"/>
                    <a:pt x="50" y="68"/>
                    <a:pt x="55" y="77"/>
                  </a:cubicBezTo>
                  <a:cubicBezTo>
                    <a:pt x="70" y="101"/>
                    <a:pt x="70" y="101"/>
                    <a:pt x="70" y="101"/>
                  </a:cubicBezTo>
                  <a:lnTo>
                    <a:pt x="50" y="101"/>
                  </a:lnTo>
                  <a:close/>
                  <a:moveTo>
                    <a:pt x="26" y="13"/>
                  </a:moveTo>
                  <a:cubicBezTo>
                    <a:pt x="17" y="13"/>
                    <a:pt x="17" y="13"/>
                    <a:pt x="17" y="13"/>
                  </a:cubicBezTo>
                  <a:cubicBezTo>
                    <a:pt x="17" y="46"/>
                    <a:pt x="17" y="46"/>
                    <a:pt x="17" y="46"/>
                  </a:cubicBezTo>
                  <a:cubicBezTo>
                    <a:pt x="26" y="46"/>
                    <a:pt x="26" y="46"/>
                    <a:pt x="26" y="46"/>
                  </a:cubicBezTo>
                  <a:cubicBezTo>
                    <a:pt x="35" y="46"/>
                    <a:pt x="39" y="44"/>
                    <a:pt x="42" y="41"/>
                  </a:cubicBezTo>
                  <a:cubicBezTo>
                    <a:pt x="45" y="38"/>
                    <a:pt x="47" y="34"/>
                    <a:pt x="47" y="29"/>
                  </a:cubicBezTo>
                  <a:cubicBezTo>
                    <a:pt x="47" y="19"/>
                    <a:pt x="41" y="13"/>
                    <a:pt x="26" y="1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9" name="Freeform 10"/>
            <p:cNvSpPr>
              <a:spLocks/>
            </p:cNvSpPr>
            <p:nvPr userDrawn="1"/>
          </p:nvSpPr>
          <p:spPr bwMode="gray">
            <a:xfrm>
              <a:off x="4293929" y="3050154"/>
              <a:ext cx="213188" cy="370760"/>
            </a:xfrm>
            <a:custGeom>
              <a:avLst/>
              <a:gdLst/>
              <a:ahLst/>
              <a:cxnLst>
                <a:cxn ang="0">
                  <a:pos x="0" y="40"/>
                </a:cxn>
                <a:cxn ang="0">
                  <a:pos x="0" y="0"/>
                </a:cxn>
                <a:cxn ang="0">
                  <a:pos x="23" y="0"/>
                </a:cxn>
                <a:cxn ang="0">
                  <a:pos x="22" y="5"/>
                </a:cxn>
                <a:cxn ang="0">
                  <a:pos x="7" y="5"/>
                </a:cxn>
                <a:cxn ang="0">
                  <a:pos x="7" y="16"/>
                </a:cxn>
                <a:cxn ang="0">
                  <a:pos x="19" y="16"/>
                </a:cxn>
                <a:cxn ang="0">
                  <a:pos x="19" y="22"/>
                </a:cxn>
                <a:cxn ang="0">
                  <a:pos x="7" y="22"/>
                </a:cxn>
                <a:cxn ang="0">
                  <a:pos x="7" y="35"/>
                </a:cxn>
                <a:cxn ang="0">
                  <a:pos x="23" y="35"/>
                </a:cxn>
                <a:cxn ang="0">
                  <a:pos x="23" y="40"/>
                </a:cxn>
                <a:cxn ang="0">
                  <a:pos x="0" y="40"/>
                </a:cxn>
              </a:cxnLst>
              <a:rect l="0" t="0" r="r" b="b"/>
              <a:pathLst>
                <a:path w="23" h="40">
                  <a:moveTo>
                    <a:pt x="0" y="40"/>
                  </a:moveTo>
                  <a:lnTo>
                    <a:pt x="0" y="0"/>
                  </a:lnTo>
                  <a:lnTo>
                    <a:pt x="23" y="0"/>
                  </a:lnTo>
                  <a:lnTo>
                    <a:pt x="22" y="5"/>
                  </a:lnTo>
                  <a:lnTo>
                    <a:pt x="7" y="5"/>
                  </a:lnTo>
                  <a:lnTo>
                    <a:pt x="7" y="16"/>
                  </a:lnTo>
                  <a:lnTo>
                    <a:pt x="19" y="16"/>
                  </a:lnTo>
                  <a:lnTo>
                    <a:pt x="19" y="22"/>
                  </a:lnTo>
                  <a:lnTo>
                    <a:pt x="7" y="22"/>
                  </a:lnTo>
                  <a:lnTo>
                    <a:pt x="7" y="35"/>
                  </a:lnTo>
                  <a:lnTo>
                    <a:pt x="23" y="35"/>
                  </a:lnTo>
                  <a:lnTo>
                    <a:pt x="23" y="40"/>
                  </a:lnTo>
                  <a:lnTo>
                    <a:pt x="0" y="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0" name="Freeform 11"/>
            <p:cNvSpPr>
              <a:spLocks/>
            </p:cNvSpPr>
            <p:nvPr userDrawn="1"/>
          </p:nvSpPr>
          <p:spPr bwMode="gray">
            <a:xfrm>
              <a:off x="4627614" y="3040885"/>
              <a:ext cx="268802" cy="389298"/>
            </a:xfrm>
            <a:custGeom>
              <a:avLst/>
              <a:gdLst/>
              <a:ahLst/>
              <a:cxnLst>
                <a:cxn ang="0">
                  <a:pos x="33" y="105"/>
                </a:cxn>
                <a:cxn ang="0">
                  <a:pos x="0" y="96"/>
                </a:cxn>
                <a:cxn ang="0">
                  <a:pos x="7" y="83"/>
                </a:cxn>
                <a:cxn ang="0">
                  <a:pos x="34" y="92"/>
                </a:cxn>
                <a:cxn ang="0">
                  <a:pos x="54" y="75"/>
                </a:cxn>
                <a:cxn ang="0">
                  <a:pos x="39" y="60"/>
                </a:cxn>
                <a:cxn ang="0">
                  <a:pos x="28" y="57"/>
                </a:cxn>
                <a:cxn ang="0">
                  <a:pos x="8" y="45"/>
                </a:cxn>
                <a:cxn ang="0">
                  <a:pos x="4" y="30"/>
                </a:cxn>
                <a:cxn ang="0">
                  <a:pos x="39" y="0"/>
                </a:cxn>
                <a:cxn ang="0">
                  <a:pos x="71" y="10"/>
                </a:cxn>
                <a:cxn ang="0">
                  <a:pos x="63" y="22"/>
                </a:cxn>
                <a:cxn ang="0">
                  <a:pos x="39" y="14"/>
                </a:cxn>
                <a:cxn ang="0">
                  <a:pos x="23" y="28"/>
                </a:cxn>
                <a:cxn ang="0">
                  <a:pos x="36" y="40"/>
                </a:cxn>
                <a:cxn ang="0">
                  <a:pos x="48" y="44"/>
                </a:cxn>
                <a:cxn ang="0">
                  <a:pos x="73" y="73"/>
                </a:cxn>
                <a:cxn ang="0">
                  <a:pos x="33" y="105"/>
                </a:cxn>
              </a:cxnLst>
              <a:rect l="0" t="0" r="r" b="b"/>
              <a:pathLst>
                <a:path w="73" h="105">
                  <a:moveTo>
                    <a:pt x="33"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49" y="63"/>
                    <a:pt x="39" y="60"/>
                  </a:cubicBezTo>
                  <a:cubicBezTo>
                    <a:pt x="28" y="57"/>
                    <a:pt x="28" y="57"/>
                    <a:pt x="28" y="57"/>
                  </a:cubicBezTo>
                  <a:cubicBezTo>
                    <a:pt x="19" y="55"/>
                    <a:pt x="12" y="51"/>
                    <a:pt x="8"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59" y="105"/>
                    <a:pt x="33"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1" name="Freeform 12"/>
            <p:cNvSpPr>
              <a:spLocks/>
            </p:cNvSpPr>
            <p:nvPr userDrawn="1"/>
          </p:nvSpPr>
          <p:spPr bwMode="gray">
            <a:xfrm>
              <a:off x="5016913" y="3040885"/>
              <a:ext cx="278071" cy="389298"/>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2" name="Freeform 13"/>
            <p:cNvSpPr>
              <a:spLocks/>
            </p:cNvSpPr>
            <p:nvPr userDrawn="1"/>
          </p:nvSpPr>
          <p:spPr bwMode="gray">
            <a:xfrm>
              <a:off x="5619400" y="3040885"/>
              <a:ext cx="278071" cy="389298"/>
            </a:xfrm>
            <a:custGeom>
              <a:avLst/>
              <a:gdLst/>
              <a:ahLst/>
              <a:cxnLst>
                <a:cxn ang="0">
                  <a:pos x="33" y="105"/>
                </a:cxn>
                <a:cxn ang="0">
                  <a:pos x="0" y="96"/>
                </a:cxn>
                <a:cxn ang="0">
                  <a:pos x="6" y="83"/>
                </a:cxn>
                <a:cxn ang="0">
                  <a:pos x="33" y="92"/>
                </a:cxn>
                <a:cxn ang="0">
                  <a:pos x="53" y="75"/>
                </a:cxn>
                <a:cxn ang="0">
                  <a:pos x="38" y="60"/>
                </a:cxn>
                <a:cxn ang="0">
                  <a:pos x="27" y="57"/>
                </a:cxn>
                <a:cxn ang="0">
                  <a:pos x="8" y="45"/>
                </a:cxn>
                <a:cxn ang="0">
                  <a:pos x="4" y="30"/>
                </a:cxn>
                <a:cxn ang="0">
                  <a:pos x="38" y="0"/>
                </a:cxn>
                <a:cxn ang="0">
                  <a:pos x="70" y="10"/>
                </a:cxn>
                <a:cxn ang="0">
                  <a:pos x="63" y="22"/>
                </a:cxn>
                <a:cxn ang="0">
                  <a:pos x="39" y="14"/>
                </a:cxn>
                <a:cxn ang="0">
                  <a:pos x="22" y="28"/>
                </a:cxn>
                <a:cxn ang="0">
                  <a:pos x="36" y="40"/>
                </a:cxn>
                <a:cxn ang="0">
                  <a:pos x="48" y="44"/>
                </a:cxn>
                <a:cxn ang="0">
                  <a:pos x="73" y="73"/>
                </a:cxn>
                <a:cxn ang="0">
                  <a:pos x="33" y="105"/>
                </a:cxn>
              </a:cxnLst>
              <a:rect l="0" t="0" r="r" b="b"/>
              <a:pathLst>
                <a:path w="73" h="105">
                  <a:moveTo>
                    <a:pt x="33" y="105"/>
                  </a:moveTo>
                  <a:cubicBezTo>
                    <a:pt x="21" y="105"/>
                    <a:pt x="10" y="102"/>
                    <a:pt x="0" y="96"/>
                  </a:cubicBezTo>
                  <a:cubicBezTo>
                    <a:pt x="6" y="83"/>
                    <a:pt x="6" y="83"/>
                    <a:pt x="6" y="83"/>
                  </a:cubicBezTo>
                  <a:cubicBezTo>
                    <a:pt x="15" y="88"/>
                    <a:pt x="23" y="92"/>
                    <a:pt x="33" y="92"/>
                  </a:cubicBezTo>
                  <a:cubicBezTo>
                    <a:pt x="46" y="92"/>
                    <a:pt x="53" y="86"/>
                    <a:pt x="53" y="75"/>
                  </a:cubicBezTo>
                  <a:cubicBezTo>
                    <a:pt x="53" y="68"/>
                    <a:pt x="49" y="63"/>
                    <a:pt x="38" y="60"/>
                  </a:cubicBezTo>
                  <a:cubicBezTo>
                    <a:pt x="27" y="57"/>
                    <a:pt x="27" y="57"/>
                    <a:pt x="27" y="57"/>
                  </a:cubicBezTo>
                  <a:cubicBezTo>
                    <a:pt x="18" y="55"/>
                    <a:pt x="12" y="51"/>
                    <a:pt x="8" y="45"/>
                  </a:cubicBezTo>
                  <a:cubicBezTo>
                    <a:pt x="5" y="41"/>
                    <a:pt x="4" y="36"/>
                    <a:pt x="4" y="30"/>
                  </a:cubicBezTo>
                  <a:cubicBezTo>
                    <a:pt x="4" y="12"/>
                    <a:pt x="18" y="0"/>
                    <a:pt x="38" y="0"/>
                  </a:cubicBezTo>
                  <a:cubicBezTo>
                    <a:pt x="50" y="0"/>
                    <a:pt x="61" y="4"/>
                    <a:pt x="70" y="10"/>
                  </a:cubicBezTo>
                  <a:cubicBezTo>
                    <a:pt x="63" y="22"/>
                    <a:pt x="63" y="22"/>
                    <a:pt x="63" y="22"/>
                  </a:cubicBezTo>
                  <a:cubicBezTo>
                    <a:pt x="53" y="16"/>
                    <a:pt x="47" y="14"/>
                    <a:pt x="39" y="14"/>
                  </a:cubicBezTo>
                  <a:cubicBezTo>
                    <a:pt x="29" y="14"/>
                    <a:pt x="22" y="19"/>
                    <a:pt x="22" y="28"/>
                  </a:cubicBezTo>
                  <a:cubicBezTo>
                    <a:pt x="22" y="34"/>
                    <a:pt x="26" y="37"/>
                    <a:pt x="36" y="40"/>
                  </a:cubicBezTo>
                  <a:cubicBezTo>
                    <a:pt x="48" y="44"/>
                    <a:pt x="48" y="44"/>
                    <a:pt x="48" y="44"/>
                  </a:cubicBezTo>
                  <a:cubicBezTo>
                    <a:pt x="62" y="48"/>
                    <a:pt x="73" y="57"/>
                    <a:pt x="73" y="73"/>
                  </a:cubicBezTo>
                  <a:cubicBezTo>
                    <a:pt x="73" y="90"/>
                    <a:pt x="59" y="105"/>
                    <a:pt x="33"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3" name="Freeform 14"/>
            <p:cNvSpPr>
              <a:spLocks/>
            </p:cNvSpPr>
            <p:nvPr userDrawn="1"/>
          </p:nvSpPr>
          <p:spPr bwMode="gray">
            <a:xfrm>
              <a:off x="6027238" y="3040885"/>
              <a:ext cx="268802" cy="389298"/>
            </a:xfrm>
            <a:custGeom>
              <a:avLst/>
              <a:gdLst/>
              <a:ahLst/>
              <a:cxnLst>
                <a:cxn ang="0">
                  <a:pos x="44" y="105"/>
                </a:cxn>
                <a:cxn ang="0">
                  <a:pos x="12" y="90"/>
                </a:cxn>
                <a:cxn ang="0">
                  <a:pos x="0" y="54"/>
                </a:cxn>
                <a:cxn ang="0">
                  <a:pos x="7" y="23"/>
                </a:cxn>
                <a:cxn ang="0">
                  <a:pos x="45" y="0"/>
                </a:cxn>
                <a:cxn ang="0">
                  <a:pos x="70" y="8"/>
                </a:cxn>
                <a:cxn ang="0">
                  <a:pos x="62" y="19"/>
                </a:cxn>
                <a:cxn ang="0">
                  <a:pos x="45" y="13"/>
                </a:cxn>
                <a:cxn ang="0">
                  <a:pos x="25" y="25"/>
                </a:cxn>
                <a:cxn ang="0">
                  <a:pos x="19" y="52"/>
                </a:cxn>
                <a:cxn ang="0">
                  <a:pos x="23" y="77"/>
                </a:cxn>
                <a:cxn ang="0">
                  <a:pos x="46" y="92"/>
                </a:cxn>
                <a:cxn ang="0">
                  <a:pos x="64" y="85"/>
                </a:cxn>
                <a:cxn ang="0">
                  <a:pos x="72" y="96"/>
                </a:cxn>
                <a:cxn ang="0">
                  <a:pos x="44" y="105"/>
                </a:cxn>
              </a:cxnLst>
              <a:rect l="0" t="0" r="r" b="b"/>
              <a:pathLst>
                <a:path w="72" h="105">
                  <a:moveTo>
                    <a:pt x="44" y="105"/>
                  </a:moveTo>
                  <a:cubicBezTo>
                    <a:pt x="31" y="105"/>
                    <a:pt x="20" y="100"/>
                    <a:pt x="12" y="90"/>
                  </a:cubicBezTo>
                  <a:cubicBezTo>
                    <a:pt x="4" y="81"/>
                    <a:pt x="0" y="69"/>
                    <a:pt x="0" y="54"/>
                  </a:cubicBezTo>
                  <a:cubicBezTo>
                    <a:pt x="0" y="42"/>
                    <a:pt x="3" y="32"/>
                    <a:pt x="7" y="23"/>
                  </a:cubicBezTo>
                  <a:cubicBezTo>
                    <a:pt x="15" y="9"/>
                    <a:pt x="29" y="0"/>
                    <a:pt x="45" y="0"/>
                  </a:cubicBezTo>
                  <a:cubicBezTo>
                    <a:pt x="54" y="0"/>
                    <a:pt x="64" y="3"/>
                    <a:pt x="70" y="8"/>
                  </a:cubicBezTo>
                  <a:cubicBezTo>
                    <a:pt x="62" y="19"/>
                    <a:pt x="62" y="19"/>
                    <a:pt x="62" y="19"/>
                  </a:cubicBezTo>
                  <a:cubicBezTo>
                    <a:pt x="57" y="15"/>
                    <a:pt x="51" y="13"/>
                    <a:pt x="45" y="13"/>
                  </a:cubicBezTo>
                  <a:cubicBezTo>
                    <a:pt x="36" y="13"/>
                    <a:pt x="29" y="18"/>
                    <a:pt x="25" y="25"/>
                  </a:cubicBezTo>
                  <a:cubicBezTo>
                    <a:pt x="21" y="32"/>
                    <a:pt x="19" y="40"/>
                    <a:pt x="19" y="52"/>
                  </a:cubicBezTo>
                  <a:cubicBezTo>
                    <a:pt x="19" y="65"/>
                    <a:pt x="21" y="72"/>
                    <a:pt x="23" y="77"/>
                  </a:cubicBezTo>
                  <a:cubicBezTo>
                    <a:pt x="28" y="87"/>
                    <a:pt x="36" y="92"/>
                    <a:pt x="46" y="92"/>
                  </a:cubicBezTo>
                  <a:cubicBezTo>
                    <a:pt x="53" y="92"/>
                    <a:pt x="58" y="90"/>
                    <a:pt x="64" y="85"/>
                  </a:cubicBezTo>
                  <a:cubicBezTo>
                    <a:pt x="72" y="96"/>
                    <a:pt x="72" y="96"/>
                    <a:pt x="72" y="96"/>
                  </a:cubicBezTo>
                  <a:cubicBezTo>
                    <a:pt x="64" y="102"/>
                    <a:pt x="55" y="105"/>
                    <a:pt x="44"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4" name="Freeform 15"/>
            <p:cNvSpPr>
              <a:spLocks noEditPoints="1"/>
            </p:cNvSpPr>
            <p:nvPr userDrawn="1"/>
          </p:nvSpPr>
          <p:spPr bwMode="gray">
            <a:xfrm>
              <a:off x="6444344" y="3050154"/>
              <a:ext cx="259533" cy="370760"/>
            </a:xfrm>
            <a:custGeom>
              <a:avLst/>
              <a:gdLst/>
              <a:ahLst/>
              <a:cxnLst>
                <a:cxn ang="0">
                  <a:pos x="49" y="101"/>
                </a:cxn>
                <a:cxn ang="0">
                  <a:pos x="41" y="86"/>
                </a:cxn>
                <a:cxn ang="0">
                  <a:pos x="23" y="60"/>
                </a:cxn>
                <a:cxn ang="0">
                  <a:pos x="17" y="57"/>
                </a:cxn>
                <a:cxn ang="0">
                  <a:pos x="17" y="101"/>
                </a:cxn>
                <a:cxn ang="0">
                  <a:pos x="0" y="101"/>
                </a:cxn>
                <a:cxn ang="0">
                  <a:pos x="0" y="0"/>
                </a:cxn>
                <a:cxn ang="0">
                  <a:pos x="31" y="0"/>
                </a:cxn>
                <a:cxn ang="0">
                  <a:pos x="64" y="29"/>
                </a:cxn>
                <a:cxn ang="0">
                  <a:pos x="39" y="57"/>
                </a:cxn>
                <a:cxn ang="0">
                  <a:pos x="54" y="77"/>
                </a:cxn>
                <a:cxn ang="0">
                  <a:pos x="69" y="101"/>
                </a:cxn>
                <a:cxn ang="0">
                  <a:pos x="49" y="101"/>
                </a:cxn>
                <a:cxn ang="0">
                  <a:pos x="26" y="13"/>
                </a:cxn>
                <a:cxn ang="0">
                  <a:pos x="17" y="13"/>
                </a:cxn>
                <a:cxn ang="0">
                  <a:pos x="17" y="46"/>
                </a:cxn>
                <a:cxn ang="0">
                  <a:pos x="25" y="46"/>
                </a:cxn>
                <a:cxn ang="0">
                  <a:pos x="42" y="41"/>
                </a:cxn>
                <a:cxn ang="0">
                  <a:pos x="46" y="29"/>
                </a:cxn>
                <a:cxn ang="0">
                  <a:pos x="26" y="13"/>
                </a:cxn>
              </a:cxnLst>
              <a:rect l="0" t="0" r="r" b="b"/>
              <a:pathLst>
                <a:path w="69" h="101">
                  <a:moveTo>
                    <a:pt x="49" y="101"/>
                  </a:moveTo>
                  <a:cubicBezTo>
                    <a:pt x="41" y="86"/>
                    <a:pt x="41" y="86"/>
                    <a:pt x="41" y="86"/>
                  </a:cubicBezTo>
                  <a:cubicBezTo>
                    <a:pt x="34" y="73"/>
                    <a:pt x="29" y="66"/>
                    <a:pt x="23" y="60"/>
                  </a:cubicBezTo>
                  <a:cubicBezTo>
                    <a:pt x="21"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2" y="59"/>
                    <a:pt x="49" y="68"/>
                    <a:pt x="54" y="77"/>
                  </a:cubicBezTo>
                  <a:cubicBezTo>
                    <a:pt x="69" y="101"/>
                    <a:pt x="69" y="101"/>
                    <a:pt x="69" y="101"/>
                  </a:cubicBezTo>
                  <a:lnTo>
                    <a:pt x="49" y="101"/>
                  </a:lnTo>
                  <a:close/>
                  <a:moveTo>
                    <a:pt x="26" y="13"/>
                  </a:moveTo>
                  <a:cubicBezTo>
                    <a:pt x="17" y="13"/>
                    <a:pt x="17" y="13"/>
                    <a:pt x="17" y="13"/>
                  </a:cubicBezTo>
                  <a:cubicBezTo>
                    <a:pt x="17" y="46"/>
                    <a:pt x="17" y="46"/>
                    <a:pt x="17" y="46"/>
                  </a:cubicBezTo>
                  <a:cubicBezTo>
                    <a:pt x="25" y="46"/>
                    <a:pt x="25" y="46"/>
                    <a:pt x="25" y="46"/>
                  </a:cubicBezTo>
                  <a:cubicBezTo>
                    <a:pt x="34" y="46"/>
                    <a:pt x="39" y="44"/>
                    <a:pt x="42" y="41"/>
                  </a:cubicBezTo>
                  <a:cubicBezTo>
                    <a:pt x="45" y="38"/>
                    <a:pt x="46" y="34"/>
                    <a:pt x="46" y="29"/>
                  </a:cubicBezTo>
                  <a:cubicBezTo>
                    <a:pt x="46" y="19"/>
                    <a:pt x="41" y="13"/>
                    <a:pt x="26" y="1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8" name="Rectangle 16"/>
            <p:cNvSpPr>
              <a:spLocks noChangeArrowheads="1"/>
            </p:cNvSpPr>
            <p:nvPr userDrawn="1"/>
          </p:nvSpPr>
          <p:spPr bwMode="gray">
            <a:xfrm>
              <a:off x="6842912" y="3050154"/>
              <a:ext cx="55614" cy="37076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9" name="Freeform 17"/>
            <p:cNvSpPr>
              <a:spLocks noEditPoints="1"/>
            </p:cNvSpPr>
            <p:nvPr userDrawn="1"/>
          </p:nvSpPr>
          <p:spPr bwMode="gray">
            <a:xfrm>
              <a:off x="7074638" y="3050154"/>
              <a:ext cx="250264" cy="370760"/>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6"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0" name="Freeform 18"/>
            <p:cNvSpPr>
              <a:spLocks/>
            </p:cNvSpPr>
            <p:nvPr userDrawn="1"/>
          </p:nvSpPr>
          <p:spPr bwMode="gray">
            <a:xfrm>
              <a:off x="7417592" y="3050154"/>
              <a:ext cx="259533" cy="370760"/>
            </a:xfrm>
            <a:custGeom>
              <a:avLst/>
              <a:gdLst/>
              <a:ahLst/>
              <a:cxnLst>
                <a:cxn ang="0">
                  <a:pos x="28" y="5"/>
                </a:cxn>
                <a:cxn ang="0">
                  <a:pos x="17" y="5"/>
                </a:cxn>
                <a:cxn ang="0">
                  <a:pos x="17" y="40"/>
                </a:cxn>
                <a:cxn ang="0">
                  <a:pos x="11" y="40"/>
                </a:cxn>
                <a:cxn ang="0">
                  <a:pos x="11" y="5"/>
                </a:cxn>
                <a:cxn ang="0">
                  <a:pos x="0" y="5"/>
                </a:cxn>
                <a:cxn ang="0">
                  <a:pos x="0" y="0"/>
                </a:cxn>
                <a:cxn ang="0">
                  <a:pos x="28" y="0"/>
                </a:cxn>
                <a:cxn ang="0">
                  <a:pos x="28" y="5"/>
                </a:cxn>
              </a:cxnLst>
              <a:rect l="0" t="0" r="r" b="b"/>
              <a:pathLst>
                <a:path w="28" h="40">
                  <a:moveTo>
                    <a:pt x="28" y="5"/>
                  </a:moveTo>
                  <a:lnTo>
                    <a:pt x="17" y="5"/>
                  </a:lnTo>
                  <a:lnTo>
                    <a:pt x="17" y="40"/>
                  </a:lnTo>
                  <a:lnTo>
                    <a:pt x="11" y="40"/>
                  </a:lnTo>
                  <a:lnTo>
                    <a:pt x="11" y="5"/>
                  </a:lnTo>
                  <a:lnTo>
                    <a:pt x="0" y="5"/>
                  </a:lnTo>
                  <a:lnTo>
                    <a:pt x="0" y="0"/>
                  </a:lnTo>
                  <a:lnTo>
                    <a:pt x="28" y="0"/>
                  </a:lnTo>
                  <a:lnTo>
                    <a:pt x="28" y="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1" name="Freeform 19"/>
            <p:cNvSpPr>
              <a:spLocks/>
            </p:cNvSpPr>
            <p:nvPr userDrawn="1"/>
          </p:nvSpPr>
          <p:spPr bwMode="gray">
            <a:xfrm>
              <a:off x="7769815" y="3040885"/>
              <a:ext cx="278071" cy="389298"/>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2" name="Freeform 20"/>
            <p:cNvSpPr>
              <a:spLocks noEditPoints="1"/>
            </p:cNvSpPr>
            <p:nvPr userDrawn="1"/>
          </p:nvSpPr>
          <p:spPr bwMode="gray">
            <a:xfrm>
              <a:off x="8140576" y="3050154"/>
              <a:ext cx="185381" cy="185380"/>
            </a:xfrm>
            <a:custGeom>
              <a:avLst/>
              <a:gdLst/>
              <a:ahLst/>
              <a:cxnLst>
                <a:cxn ang="0">
                  <a:pos x="25" y="49"/>
                </a:cxn>
                <a:cxn ang="0">
                  <a:pos x="0" y="25"/>
                </a:cxn>
                <a:cxn ang="0">
                  <a:pos x="25" y="0"/>
                </a:cxn>
                <a:cxn ang="0">
                  <a:pos x="49" y="25"/>
                </a:cxn>
                <a:cxn ang="0">
                  <a:pos x="25" y="49"/>
                </a:cxn>
                <a:cxn ang="0">
                  <a:pos x="25" y="5"/>
                </a:cxn>
                <a:cxn ang="0">
                  <a:pos x="6" y="25"/>
                </a:cxn>
                <a:cxn ang="0">
                  <a:pos x="25" y="44"/>
                </a:cxn>
                <a:cxn ang="0">
                  <a:pos x="43" y="25"/>
                </a:cxn>
                <a:cxn ang="0">
                  <a:pos x="25" y="5"/>
                </a:cxn>
                <a:cxn ang="0">
                  <a:pos x="29" y="38"/>
                </a:cxn>
                <a:cxn ang="0">
                  <a:pos x="27" y="34"/>
                </a:cxn>
                <a:cxn ang="0">
                  <a:pos x="22" y="27"/>
                </a:cxn>
                <a:cxn ang="0">
                  <a:pos x="21" y="27"/>
                </a:cxn>
                <a:cxn ang="0">
                  <a:pos x="21" y="38"/>
                </a:cxn>
                <a:cxn ang="0">
                  <a:pos x="16" y="38"/>
                </a:cxn>
                <a:cxn ang="0">
                  <a:pos x="16" y="11"/>
                </a:cxn>
                <a:cxn ang="0">
                  <a:pos x="26" y="11"/>
                </a:cxn>
                <a:cxn ang="0">
                  <a:pos x="34" y="19"/>
                </a:cxn>
                <a:cxn ang="0">
                  <a:pos x="28" y="26"/>
                </a:cxn>
                <a:cxn ang="0">
                  <a:pos x="29" y="28"/>
                </a:cxn>
                <a:cxn ang="0">
                  <a:pos x="36" y="38"/>
                </a:cxn>
                <a:cxn ang="0">
                  <a:pos x="29" y="38"/>
                </a:cxn>
                <a:cxn ang="0">
                  <a:pos x="26" y="16"/>
                </a:cxn>
                <a:cxn ang="0">
                  <a:pos x="23" y="15"/>
                </a:cxn>
                <a:cxn ang="0">
                  <a:pos x="21" y="15"/>
                </a:cxn>
                <a:cxn ang="0">
                  <a:pos x="21" y="23"/>
                </a:cxn>
                <a:cxn ang="0">
                  <a:pos x="23" y="23"/>
                </a:cxn>
                <a:cxn ang="0">
                  <a:pos x="27" y="22"/>
                </a:cxn>
                <a:cxn ang="0">
                  <a:pos x="28" y="19"/>
                </a:cxn>
                <a:cxn ang="0">
                  <a:pos x="26" y="16"/>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5"/>
                  </a:moveTo>
                  <a:cubicBezTo>
                    <a:pt x="14" y="5"/>
                    <a:pt x="6" y="14"/>
                    <a:pt x="6" y="25"/>
                  </a:cubicBezTo>
                  <a:cubicBezTo>
                    <a:pt x="6" y="35"/>
                    <a:pt x="14" y="44"/>
                    <a:pt x="25" y="44"/>
                  </a:cubicBezTo>
                  <a:cubicBezTo>
                    <a:pt x="35" y="44"/>
                    <a:pt x="43" y="35"/>
                    <a:pt x="43" y="25"/>
                  </a:cubicBezTo>
                  <a:cubicBezTo>
                    <a:pt x="43" y="14"/>
                    <a:pt x="35" y="5"/>
                    <a:pt x="25" y="5"/>
                  </a:cubicBezTo>
                  <a:close/>
                  <a:moveTo>
                    <a:pt x="29" y="38"/>
                  </a:moveTo>
                  <a:cubicBezTo>
                    <a:pt x="28" y="36"/>
                    <a:pt x="28" y="36"/>
                    <a:pt x="27" y="34"/>
                  </a:cubicBezTo>
                  <a:cubicBezTo>
                    <a:pt x="24" y="29"/>
                    <a:pt x="23" y="27"/>
                    <a:pt x="22" y="27"/>
                  </a:cubicBezTo>
                  <a:cubicBezTo>
                    <a:pt x="22" y="27"/>
                    <a:pt x="22" y="27"/>
                    <a:pt x="21" y="27"/>
                  </a:cubicBezTo>
                  <a:cubicBezTo>
                    <a:pt x="21" y="38"/>
                    <a:pt x="21" y="38"/>
                    <a:pt x="21" y="38"/>
                  </a:cubicBezTo>
                  <a:cubicBezTo>
                    <a:pt x="16" y="38"/>
                    <a:pt x="16" y="38"/>
                    <a:pt x="16" y="38"/>
                  </a:cubicBezTo>
                  <a:cubicBezTo>
                    <a:pt x="16" y="11"/>
                    <a:pt x="16" y="11"/>
                    <a:pt x="16" y="11"/>
                  </a:cubicBezTo>
                  <a:cubicBezTo>
                    <a:pt x="26" y="11"/>
                    <a:pt x="26" y="11"/>
                    <a:pt x="26" y="11"/>
                  </a:cubicBezTo>
                  <a:cubicBezTo>
                    <a:pt x="31" y="11"/>
                    <a:pt x="34" y="14"/>
                    <a:pt x="34" y="19"/>
                  </a:cubicBezTo>
                  <a:cubicBezTo>
                    <a:pt x="34" y="23"/>
                    <a:pt x="31" y="26"/>
                    <a:pt x="28" y="26"/>
                  </a:cubicBezTo>
                  <a:cubicBezTo>
                    <a:pt x="29" y="27"/>
                    <a:pt x="29" y="27"/>
                    <a:pt x="29" y="28"/>
                  </a:cubicBezTo>
                  <a:cubicBezTo>
                    <a:pt x="31" y="29"/>
                    <a:pt x="36" y="38"/>
                    <a:pt x="36" y="38"/>
                  </a:cubicBezTo>
                  <a:lnTo>
                    <a:pt x="29" y="38"/>
                  </a:lnTo>
                  <a:close/>
                  <a:moveTo>
                    <a:pt x="26" y="16"/>
                  </a:moveTo>
                  <a:cubicBezTo>
                    <a:pt x="26" y="15"/>
                    <a:pt x="25" y="15"/>
                    <a:pt x="23" y="15"/>
                  </a:cubicBezTo>
                  <a:cubicBezTo>
                    <a:pt x="21" y="15"/>
                    <a:pt x="21" y="15"/>
                    <a:pt x="21" y="15"/>
                  </a:cubicBezTo>
                  <a:cubicBezTo>
                    <a:pt x="21" y="23"/>
                    <a:pt x="21" y="23"/>
                    <a:pt x="21" y="23"/>
                  </a:cubicBezTo>
                  <a:cubicBezTo>
                    <a:pt x="23" y="23"/>
                    <a:pt x="23" y="23"/>
                    <a:pt x="23" y="23"/>
                  </a:cubicBezTo>
                  <a:cubicBezTo>
                    <a:pt x="26" y="23"/>
                    <a:pt x="27" y="22"/>
                    <a:pt x="27" y="22"/>
                  </a:cubicBezTo>
                  <a:cubicBezTo>
                    <a:pt x="28" y="21"/>
                    <a:pt x="28" y="20"/>
                    <a:pt x="28" y="19"/>
                  </a:cubicBezTo>
                  <a:cubicBezTo>
                    <a:pt x="28" y="17"/>
                    <a:pt x="28" y="16"/>
                    <a:pt x="26" y="1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3" name="Freeform 21"/>
            <p:cNvSpPr>
              <a:spLocks noEditPoints="1"/>
            </p:cNvSpPr>
            <p:nvPr userDrawn="1"/>
          </p:nvSpPr>
          <p:spPr bwMode="gray">
            <a:xfrm>
              <a:off x="818043" y="2438400"/>
              <a:ext cx="1696232" cy="1696228"/>
            </a:xfrm>
            <a:custGeom>
              <a:avLst/>
              <a:gdLst/>
              <a:ahLst/>
              <a:cxnLst>
                <a:cxn ang="0">
                  <a:pos x="0" y="226"/>
                </a:cxn>
                <a:cxn ang="0">
                  <a:pos x="451" y="226"/>
                </a:cxn>
                <a:cxn ang="0">
                  <a:pos x="273" y="61"/>
                </a:cxn>
                <a:cxn ang="0">
                  <a:pos x="362" y="61"/>
                </a:cxn>
                <a:cxn ang="0">
                  <a:pos x="261" y="61"/>
                </a:cxn>
                <a:cxn ang="0">
                  <a:pos x="246" y="12"/>
                </a:cxn>
                <a:cxn ang="0">
                  <a:pos x="261" y="61"/>
                </a:cxn>
                <a:cxn ang="0">
                  <a:pos x="117" y="370"/>
                </a:cxn>
                <a:cxn ang="0">
                  <a:pos x="74" y="378"/>
                </a:cxn>
                <a:cxn ang="0">
                  <a:pos x="330" y="167"/>
                </a:cxn>
                <a:cxn ang="0">
                  <a:pos x="208" y="199"/>
                </a:cxn>
                <a:cxn ang="0">
                  <a:pos x="241" y="156"/>
                </a:cxn>
                <a:cxn ang="0">
                  <a:pos x="236" y="140"/>
                </a:cxn>
                <a:cxn ang="0">
                  <a:pos x="275" y="79"/>
                </a:cxn>
                <a:cxn ang="0">
                  <a:pos x="373" y="92"/>
                </a:cxn>
                <a:cxn ang="0">
                  <a:pos x="393" y="129"/>
                </a:cxn>
                <a:cxn ang="0">
                  <a:pos x="439" y="205"/>
                </a:cxn>
                <a:cxn ang="0">
                  <a:pos x="346" y="167"/>
                </a:cxn>
                <a:cxn ang="0">
                  <a:pos x="234" y="11"/>
                </a:cxn>
                <a:cxn ang="0">
                  <a:pos x="88" y="61"/>
                </a:cxn>
                <a:cxn ang="0">
                  <a:pos x="234" y="11"/>
                </a:cxn>
                <a:cxn ang="0">
                  <a:pos x="166" y="71"/>
                </a:cxn>
                <a:cxn ang="0">
                  <a:pos x="184" y="117"/>
                </a:cxn>
                <a:cxn ang="0">
                  <a:pos x="173" y="126"/>
                </a:cxn>
                <a:cxn ang="0">
                  <a:pos x="143" y="205"/>
                </a:cxn>
                <a:cxn ang="0">
                  <a:pos x="77" y="71"/>
                </a:cxn>
                <a:cxn ang="0">
                  <a:pos x="138" y="216"/>
                </a:cxn>
                <a:cxn ang="0">
                  <a:pos x="83" y="334"/>
                </a:cxn>
                <a:cxn ang="0">
                  <a:pos x="10" y="226"/>
                </a:cxn>
                <a:cxn ang="0">
                  <a:pos x="234" y="440"/>
                </a:cxn>
                <a:cxn ang="0">
                  <a:pos x="212" y="440"/>
                </a:cxn>
                <a:cxn ang="0">
                  <a:pos x="128" y="370"/>
                </a:cxn>
                <a:cxn ang="0">
                  <a:pos x="282" y="379"/>
                </a:cxn>
                <a:cxn ang="0">
                  <a:pos x="299" y="370"/>
                </a:cxn>
                <a:cxn ang="0">
                  <a:pos x="234" y="440"/>
                </a:cxn>
                <a:cxn ang="0">
                  <a:pos x="294" y="359"/>
                </a:cxn>
                <a:cxn ang="0">
                  <a:pos x="329" y="291"/>
                </a:cxn>
                <a:cxn ang="0">
                  <a:pos x="202" y="349"/>
                </a:cxn>
                <a:cxn ang="0">
                  <a:pos x="151" y="323"/>
                </a:cxn>
                <a:cxn ang="0">
                  <a:pos x="268" y="216"/>
                </a:cxn>
                <a:cxn ang="0">
                  <a:pos x="307" y="250"/>
                </a:cxn>
                <a:cxn ang="0">
                  <a:pos x="440" y="216"/>
                </a:cxn>
                <a:cxn ang="0">
                  <a:pos x="393" y="359"/>
                </a:cxn>
              </a:cxnLst>
              <a:rect l="0" t="0" r="r" b="b"/>
              <a:pathLst>
                <a:path w="451" h="452">
                  <a:moveTo>
                    <a:pt x="225" y="0"/>
                  </a:moveTo>
                  <a:cubicBezTo>
                    <a:pt x="101" y="0"/>
                    <a:pt x="0" y="102"/>
                    <a:pt x="0" y="226"/>
                  </a:cubicBezTo>
                  <a:cubicBezTo>
                    <a:pt x="0" y="350"/>
                    <a:pt x="101" y="452"/>
                    <a:pt x="225" y="452"/>
                  </a:cubicBezTo>
                  <a:cubicBezTo>
                    <a:pt x="350" y="452"/>
                    <a:pt x="451" y="350"/>
                    <a:pt x="451" y="226"/>
                  </a:cubicBezTo>
                  <a:cubicBezTo>
                    <a:pt x="451" y="102"/>
                    <a:pt x="350" y="0"/>
                    <a:pt x="225" y="0"/>
                  </a:cubicBezTo>
                  <a:close/>
                  <a:moveTo>
                    <a:pt x="273" y="61"/>
                  </a:moveTo>
                  <a:cubicBezTo>
                    <a:pt x="291" y="22"/>
                    <a:pt x="291" y="22"/>
                    <a:pt x="291" y="22"/>
                  </a:cubicBezTo>
                  <a:cubicBezTo>
                    <a:pt x="317" y="30"/>
                    <a:pt x="341" y="43"/>
                    <a:pt x="362" y="61"/>
                  </a:cubicBezTo>
                  <a:lnTo>
                    <a:pt x="273" y="61"/>
                  </a:lnTo>
                  <a:close/>
                  <a:moveTo>
                    <a:pt x="261" y="61"/>
                  </a:moveTo>
                  <a:cubicBezTo>
                    <a:pt x="223" y="61"/>
                    <a:pt x="223" y="61"/>
                    <a:pt x="223" y="61"/>
                  </a:cubicBezTo>
                  <a:cubicBezTo>
                    <a:pt x="246" y="12"/>
                    <a:pt x="246" y="12"/>
                    <a:pt x="246" y="12"/>
                  </a:cubicBezTo>
                  <a:cubicBezTo>
                    <a:pt x="258" y="13"/>
                    <a:pt x="269" y="16"/>
                    <a:pt x="280" y="18"/>
                  </a:cubicBezTo>
                  <a:lnTo>
                    <a:pt x="261" y="61"/>
                  </a:lnTo>
                  <a:close/>
                  <a:moveTo>
                    <a:pt x="78" y="370"/>
                  </a:moveTo>
                  <a:cubicBezTo>
                    <a:pt x="117" y="370"/>
                    <a:pt x="117" y="370"/>
                    <a:pt x="117" y="370"/>
                  </a:cubicBezTo>
                  <a:cubicBezTo>
                    <a:pt x="102" y="402"/>
                    <a:pt x="102" y="402"/>
                    <a:pt x="102" y="402"/>
                  </a:cubicBezTo>
                  <a:cubicBezTo>
                    <a:pt x="92" y="395"/>
                    <a:pt x="83" y="387"/>
                    <a:pt x="74" y="378"/>
                  </a:cubicBezTo>
                  <a:lnTo>
                    <a:pt x="78" y="370"/>
                  </a:lnTo>
                  <a:close/>
                  <a:moveTo>
                    <a:pt x="330" y="167"/>
                  </a:moveTo>
                  <a:cubicBezTo>
                    <a:pt x="309" y="196"/>
                    <a:pt x="304" y="199"/>
                    <a:pt x="255" y="199"/>
                  </a:cubicBezTo>
                  <a:cubicBezTo>
                    <a:pt x="208" y="199"/>
                    <a:pt x="208" y="199"/>
                    <a:pt x="208" y="199"/>
                  </a:cubicBezTo>
                  <a:cubicBezTo>
                    <a:pt x="231" y="149"/>
                    <a:pt x="231" y="149"/>
                    <a:pt x="231" y="149"/>
                  </a:cubicBezTo>
                  <a:cubicBezTo>
                    <a:pt x="235" y="151"/>
                    <a:pt x="238" y="154"/>
                    <a:pt x="241" y="156"/>
                  </a:cubicBezTo>
                  <a:cubicBezTo>
                    <a:pt x="247" y="148"/>
                    <a:pt x="247" y="148"/>
                    <a:pt x="247" y="148"/>
                  </a:cubicBezTo>
                  <a:cubicBezTo>
                    <a:pt x="244" y="145"/>
                    <a:pt x="240" y="142"/>
                    <a:pt x="236" y="140"/>
                  </a:cubicBezTo>
                  <a:cubicBezTo>
                    <a:pt x="260" y="87"/>
                    <a:pt x="260" y="87"/>
                    <a:pt x="260" y="87"/>
                  </a:cubicBezTo>
                  <a:cubicBezTo>
                    <a:pt x="265" y="80"/>
                    <a:pt x="269" y="79"/>
                    <a:pt x="275" y="79"/>
                  </a:cubicBezTo>
                  <a:cubicBezTo>
                    <a:pt x="318" y="79"/>
                    <a:pt x="318" y="79"/>
                    <a:pt x="318" y="79"/>
                  </a:cubicBezTo>
                  <a:cubicBezTo>
                    <a:pt x="352" y="79"/>
                    <a:pt x="367" y="84"/>
                    <a:pt x="373" y="92"/>
                  </a:cubicBezTo>
                  <a:cubicBezTo>
                    <a:pt x="377" y="99"/>
                    <a:pt x="380" y="112"/>
                    <a:pt x="376" y="131"/>
                  </a:cubicBezTo>
                  <a:cubicBezTo>
                    <a:pt x="393" y="129"/>
                    <a:pt x="393" y="129"/>
                    <a:pt x="393" y="129"/>
                  </a:cubicBezTo>
                  <a:cubicBezTo>
                    <a:pt x="395" y="121"/>
                    <a:pt x="398" y="113"/>
                    <a:pt x="401" y="104"/>
                  </a:cubicBezTo>
                  <a:cubicBezTo>
                    <a:pt x="422" y="133"/>
                    <a:pt x="435" y="168"/>
                    <a:pt x="439" y="205"/>
                  </a:cubicBezTo>
                  <a:cubicBezTo>
                    <a:pt x="328" y="205"/>
                    <a:pt x="328" y="205"/>
                    <a:pt x="328" y="205"/>
                  </a:cubicBezTo>
                  <a:cubicBezTo>
                    <a:pt x="346" y="167"/>
                    <a:pt x="346" y="167"/>
                    <a:pt x="346" y="167"/>
                  </a:cubicBezTo>
                  <a:lnTo>
                    <a:pt x="330" y="167"/>
                  </a:lnTo>
                  <a:close/>
                  <a:moveTo>
                    <a:pt x="234" y="11"/>
                  </a:moveTo>
                  <a:cubicBezTo>
                    <a:pt x="211" y="61"/>
                    <a:pt x="211" y="61"/>
                    <a:pt x="211" y="61"/>
                  </a:cubicBezTo>
                  <a:cubicBezTo>
                    <a:pt x="88" y="61"/>
                    <a:pt x="88" y="61"/>
                    <a:pt x="88" y="61"/>
                  </a:cubicBezTo>
                  <a:cubicBezTo>
                    <a:pt x="126" y="30"/>
                    <a:pt x="173" y="11"/>
                    <a:pt x="225" y="11"/>
                  </a:cubicBezTo>
                  <a:cubicBezTo>
                    <a:pt x="228" y="11"/>
                    <a:pt x="231" y="11"/>
                    <a:pt x="234" y="11"/>
                  </a:cubicBezTo>
                  <a:close/>
                  <a:moveTo>
                    <a:pt x="77" y="71"/>
                  </a:moveTo>
                  <a:cubicBezTo>
                    <a:pt x="166" y="71"/>
                    <a:pt x="166" y="71"/>
                    <a:pt x="166" y="71"/>
                  </a:cubicBezTo>
                  <a:cubicBezTo>
                    <a:pt x="162" y="80"/>
                    <a:pt x="162" y="80"/>
                    <a:pt x="162" y="80"/>
                  </a:cubicBezTo>
                  <a:cubicBezTo>
                    <a:pt x="185" y="81"/>
                    <a:pt x="197" y="86"/>
                    <a:pt x="184" y="117"/>
                  </a:cubicBezTo>
                  <a:cubicBezTo>
                    <a:pt x="181" y="117"/>
                    <a:pt x="178" y="116"/>
                    <a:pt x="175" y="115"/>
                  </a:cubicBezTo>
                  <a:cubicBezTo>
                    <a:pt x="173" y="126"/>
                    <a:pt x="173" y="126"/>
                    <a:pt x="173" y="126"/>
                  </a:cubicBezTo>
                  <a:cubicBezTo>
                    <a:pt x="175" y="126"/>
                    <a:pt x="178" y="127"/>
                    <a:pt x="180" y="127"/>
                  </a:cubicBezTo>
                  <a:cubicBezTo>
                    <a:pt x="143" y="205"/>
                    <a:pt x="143" y="205"/>
                    <a:pt x="143" y="205"/>
                  </a:cubicBezTo>
                  <a:cubicBezTo>
                    <a:pt x="11" y="205"/>
                    <a:pt x="11" y="205"/>
                    <a:pt x="11" y="205"/>
                  </a:cubicBezTo>
                  <a:cubicBezTo>
                    <a:pt x="16" y="153"/>
                    <a:pt x="40" y="106"/>
                    <a:pt x="77" y="71"/>
                  </a:cubicBezTo>
                  <a:close/>
                  <a:moveTo>
                    <a:pt x="11" y="216"/>
                  </a:moveTo>
                  <a:cubicBezTo>
                    <a:pt x="138" y="216"/>
                    <a:pt x="138" y="216"/>
                    <a:pt x="138" y="216"/>
                  </a:cubicBezTo>
                  <a:cubicBezTo>
                    <a:pt x="115" y="266"/>
                    <a:pt x="115" y="266"/>
                    <a:pt x="115" y="266"/>
                  </a:cubicBezTo>
                  <a:cubicBezTo>
                    <a:pt x="83" y="334"/>
                    <a:pt x="83" y="334"/>
                    <a:pt x="83" y="334"/>
                  </a:cubicBezTo>
                  <a:cubicBezTo>
                    <a:pt x="77" y="344"/>
                    <a:pt x="69" y="348"/>
                    <a:pt x="51" y="351"/>
                  </a:cubicBezTo>
                  <a:cubicBezTo>
                    <a:pt x="25" y="316"/>
                    <a:pt x="10" y="272"/>
                    <a:pt x="10" y="226"/>
                  </a:cubicBezTo>
                  <a:cubicBezTo>
                    <a:pt x="10" y="223"/>
                    <a:pt x="11" y="219"/>
                    <a:pt x="11" y="216"/>
                  </a:cubicBezTo>
                  <a:close/>
                  <a:moveTo>
                    <a:pt x="234" y="440"/>
                  </a:moveTo>
                  <a:cubicBezTo>
                    <a:pt x="229" y="432"/>
                    <a:pt x="229" y="432"/>
                    <a:pt x="229" y="432"/>
                  </a:cubicBezTo>
                  <a:cubicBezTo>
                    <a:pt x="223" y="435"/>
                    <a:pt x="218" y="438"/>
                    <a:pt x="212" y="440"/>
                  </a:cubicBezTo>
                  <a:cubicBezTo>
                    <a:pt x="175" y="438"/>
                    <a:pt x="141" y="426"/>
                    <a:pt x="111" y="408"/>
                  </a:cubicBezTo>
                  <a:cubicBezTo>
                    <a:pt x="128" y="370"/>
                    <a:pt x="128" y="370"/>
                    <a:pt x="128" y="370"/>
                  </a:cubicBezTo>
                  <a:cubicBezTo>
                    <a:pt x="288" y="370"/>
                    <a:pt x="288" y="370"/>
                    <a:pt x="288" y="370"/>
                  </a:cubicBezTo>
                  <a:cubicBezTo>
                    <a:pt x="286" y="373"/>
                    <a:pt x="285" y="375"/>
                    <a:pt x="282" y="379"/>
                  </a:cubicBezTo>
                  <a:cubicBezTo>
                    <a:pt x="292" y="384"/>
                    <a:pt x="292" y="384"/>
                    <a:pt x="292" y="384"/>
                  </a:cubicBezTo>
                  <a:cubicBezTo>
                    <a:pt x="294" y="380"/>
                    <a:pt x="297" y="375"/>
                    <a:pt x="299" y="370"/>
                  </a:cubicBezTo>
                  <a:cubicBezTo>
                    <a:pt x="384" y="370"/>
                    <a:pt x="384" y="370"/>
                    <a:pt x="384" y="370"/>
                  </a:cubicBezTo>
                  <a:cubicBezTo>
                    <a:pt x="347" y="411"/>
                    <a:pt x="293" y="438"/>
                    <a:pt x="234" y="440"/>
                  </a:cubicBezTo>
                  <a:close/>
                  <a:moveTo>
                    <a:pt x="393" y="359"/>
                  </a:moveTo>
                  <a:cubicBezTo>
                    <a:pt x="294" y="359"/>
                    <a:pt x="294" y="359"/>
                    <a:pt x="294" y="359"/>
                  </a:cubicBezTo>
                  <a:cubicBezTo>
                    <a:pt x="307" y="344"/>
                    <a:pt x="337" y="302"/>
                    <a:pt x="343" y="293"/>
                  </a:cubicBezTo>
                  <a:cubicBezTo>
                    <a:pt x="329" y="291"/>
                    <a:pt x="329" y="291"/>
                    <a:pt x="329" y="291"/>
                  </a:cubicBezTo>
                  <a:cubicBezTo>
                    <a:pt x="311" y="310"/>
                    <a:pt x="293" y="324"/>
                    <a:pt x="280" y="333"/>
                  </a:cubicBezTo>
                  <a:cubicBezTo>
                    <a:pt x="262" y="344"/>
                    <a:pt x="239" y="349"/>
                    <a:pt x="202" y="349"/>
                  </a:cubicBezTo>
                  <a:cubicBezTo>
                    <a:pt x="174" y="349"/>
                    <a:pt x="158" y="348"/>
                    <a:pt x="149" y="343"/>
                  </a:cubicBezTo>
                  <a:cubicBezTo>
                    <a:pt x="145" y="341"/>
                    <a:pt x="146" y="333"/>
                    <a:pt x="151" y="323"/>
                  </a:cubicBezTo>
                  <a:cubicBezTo>
                    <a:pt x="200" y="216"/>
                    <a:pt x="200" y="216"/>
                    <a:pt x="200" y="216"/>
                  </a:cubicBezTo>
                  <a:cubicBezTo>
                    <a:pt x="268" y="216"/>
                    <a:pt x="268" y="216"/>
                    <a:pt x="268" y="216"/>
                  </a:cubicBezTo>
                  <a:cubicBezTo>
                    <a:pt x="295" y="218"/>
                    <a:pt x="297" y="224"/>
                    <a:pt x="292" y="250"/>
                  </a:cubicBezTo>
                  <a:cubicBezTo>
                    <a:pt x="307" y="250"/>
                    <a:pt x="307" y="250"/>
                    <a:pt x="307" y="250"/>
                  </a:cubicBezTo>
                  <a:cubicBezTo>
                    <a:pt x="323" y="216"/>
                    <a:pt x="323" y="216"/>
                    <a:pt x="323" y="216"/>
                  </a:cubicBezTo>
                  <a:cubicBezTo>
                    <a:pt x="440" y="216"/>
                    <a:pt x="440" y="216"/>
                    <a:pt x="440" y="216"/>
                  </a:cubicBezTo>
                  <a:cubicBezTo>
                    <a:pt x="440" y="219"/>
                    <a:pt x="440" y="223"/>
                    <a:pt x="440" y="226"/>
                  </a:cubicBezTo>
                  <a:cubicBezTo>
                    <a:pt x="440" y="276"/>
                    <a:pt x="422" y="323"/>
                    <a:pt x="393" y="35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4" name="Freeform 22"/>
            <p:cNvSpPr>
              <a:spLocks/>
            </p:cNvSpPr>
            <p:nvPr userDrawn="1"/>
          </p:nvSpPr>
          <p:spPr bwMode="gray">
            <a:xfrm>
              <a:off x="1782022" y="3050154"/>
              <a:ext cx="101959" cy="101959"/>
            </a:xfrm>
            <a:custGeom>
              <a:avLst/>
              <a:gdLst/>
              <a:ahLst/>
              <a:cxnLst>
                <a:cxn ang="0">
                  <a:pos x="0" y="7"/>
                </a:cxn>
                <a:cxn ang="0">
                  <a:pos x="17" y="27"/>
                </a:cxn>
                <a:cxn ang="0">
                  <a:pos x="26" y="20"/>
                </a:cxn>
                <a:cxn ang="0">
                  <a:pos x="8" y="0"/>
                </a:cxn>
                <a:cxn ang="0">
                  <a:pos x="0" y="7"/>
                </a:cxn>
              </a:cxnLst>
              <a:rect l="0" t="0" r="r" b="b"/>
              <a:pathLst>
                <a:path w="26" h="27">
                  <a:moveTo>
                    <a:pt x="0" y="7"/>
                  </a:moveTo>
                  <a:cubicBezTo>
                    <a:pt x="7" y="13"/>
                    <a:pt x="12" y="20"/>
                    <a:pt x="17" y="27"/>
                  </a:cubicBezTo>
                  <a:cubicBezTo>
                    <a:pt x="26" y="20"/>
                    <a:pt x="26" y="20"/>
                    <a:pt x="26" y="20"/>
                  </a:cubicBezTo>
                  <a:cubicBezTo>
                    <a:pt x="20" y="13"/>
                    <a:pt x="14" y="6"/>
                    <a:pt x="8" y="0"/>
                  </a:cubicBez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5" name="Freeform 23"/>
            <p:cNvSpPr>
              <a:spLocks/>
            </p:cNvSpPr>
            <p:nvPr userDrawn="1"/>
          </p:nvSpPr>
          <p:spPr bwMode="gray">
            <a:xfrm>
              <a:off x="1281494" y="2855505"/>
              <a:ext cx="101959" cy="46345"/>
            </a:xfrm>
            <a:custGeom>
              <a:avLst/>
              <a:gdLst/>
              <a:ahLst/>
              <a:cxnLst>
                <a:cxn ang="0">
                  <a:pos x="16" y="10"/>
                </a:cxn>
                <a:cxn ang="0">
                  <a:pos x="26" y="11"/>
                </a:cxn>
                <a:cxn ang="0">
                  <a:pos x="27" y="0"/>
                </a:cxn>
                <a:cxn ang="0">
                  <a:pos x="16" y="0"/>
                </a:cxn>
                <a:cxn ang="0">
                  <a:pos x="0" y="1"/>
                </a:cxn>
                <a:cxn ang="0">
                  <a:pos x="0" y="11"/>
                </a:cxn>
                <a:cxn ang="0">
                  <a:pos x="16" y="10"/>
                </a:cxn>
              </a:cxnLst>
              <a:rect l="0" t="0" r="r" b="b"/>
              <a:pathLst>
                <a:path w="27" h="11">
                  <a:moveTo>
                    <a:pt x="16" y="10"/>
                  </a:moveTo>
                  <a:cubicBezTo>
                    <a:pt x="20" y="10"/>
                    <a:pt x="23" y="11"/>
                    <a:pt x="26" y="11"/>
                  </a:cubicBezTo>
                  <a:cubicBezTo>
                    <a:pt x="27" y="0"/>
                    <a:pt x="27" y="0"/>
                    <a:pt x="27" y="0"/>
                  </a:cubicBezTo>
                  <a:cubicBezTo>
                    <a:pt x="23" y="0"/>
                    <a:pt x="20" y="0"/>
                    <a:pt x="16" y="0"/>
                  </a:cubicBezTo>
                  <a:cubicBezTo>
                    <a:pt x="10" y="0"/>
                    <a:pt x="5" y="0"/>
                    <a:pt x="0" y="1"/>
                  </a:cubicBezTo>
                  <a:cubicBezTo>
                    <a:pt x="0" y="11"/>
                    <a:pt x="0" y="11"/>
                    <a:pt x="0" y="11"/>
                  </a:cubicBezTo>
                  <a:cubicBezTo>
                    <a:pt x="6" y="11"/>
                    <a:pt x="11" y="10"/>
                    <a:pt x="16"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6" name="Freeform 24"/>
            <p:cNvSpPr>
              <a:spLocks/>
            </p:cNvSpPr>
            <p:nvPr userDrawn="1"/>
          </p:nvSpPr>
          <p:spPr bwMode="gray">
            <a:xfrm>
              <a:off x="1096114" y="2874043"/>
              <a:ext cx="101959" cy="74152"/>
            </a:xfrm>
            <a:custGeom>
              <a:avLst/>
              <a:gdLst/>
              <a:ahLst/>
              <a:cxnLst>
                <a:cxn ang="0">
                  <a:pos x="29" y="11"/>
                </a:cxn>
                <a:cxn ang="0">
                  <a:pos x="26" y="0"/>
                </a:cxn>
                <a:cxn ang="0">
                  <a:pos x="0" y="9"/>
                </a:cxn>
                <a:cxn ang="0">
                  <a:pos x="4" y="19"/>
                </a:cxn>
                <a:cxn ang="0">
                  <a:pos x="29" y="11"/>
                </a:cxn>
              </a:cxnLst>
              <a:rect l="0" t="0" r="r" b="b"/>
              <a:pathLst>
                <a:path w="29" h="19">
                  <a:moveTo>
                    <a:pt x="29" y="11"/>
                  </a:moveTo>
                  <a:cubicBezTo>
                    <a:pt x="26" y="0"/>
                    <a:pt x="26" y="0"/>
                    <a:pt x="26" y="0"/>
                  </a:cubicBezTo>
                  <a:cubicBezTo>
                    <a:pt x="17" y="2"/>
                    <a:pt x="9" y="5"/>
                    <a:pt x="0" y="9"/>
                  </a:cubicBezTo>
                  <a:cubicBezTo>
                    <a:pt x="4" y="19"/>
                    <a:pt x="4" y="19"/>
                    <a:pt x="4" y="19"/>
                  </a:cubicBezTo>
                  <a:cubicBezTo>
                    <a:pt x="12" y="15"/>
                    <a:pt x="20" y="13"/>
                    <a:pt x="29"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7" name="Freeform 25"/>
            <p:cNvSpPr>
              <a:spLocks/>
            </p:cNvSpPr>
            <p:nvPr userDrawn="1"/>
          </p:nvSpPr>
          <p:spPr bwMode="gray">
            <a:xfrm>
              <a:off x="920002" y="2948195"/>
              <a:ext cx="111228" cy="83421"/>
            </a:xfrm>
            <a:custGeom>
              <a:avLst/>
              <a:gdLst/>
              <a:ahLst/>
              <a:cxnLst>
                <a:cxn ang="0">
                  <a:pos x="7" y="24"/>
                </a:cxn>
                <a:cxn ang="0">
                  <a:pos x="28" y="10"/>
                </a:cxn>
                <a:cxn ang="0">
                  <a:pos x="23" y="0"/>
                </a:cxn>
                <a:cxn ang="0">
                  <a:pos x="0" y="16"/>
                </a:cxn>
                <a:cxn ang="0">
                  <a:pos x="7" y="24"/>
                </a:cxn>
              </a:cxnLst>
              <a:rect l="0" t="0" r="r" b="b"/>
              <a:pathLst>
                <a:path w="28" h="24">
                  <a:moveTo>
                    <a:pt x="7" y="24"/>
                  </a:moveTo>
                  <a:cubicBezTo>
                    <a:pt x="14" y="19"/>
                    <a:pt x="21" y="14"/>
                    <a:pt x="28" y="10"/>
                  </a:cubicBezTo>
                  <a:cubicBezTo>
                    <a:pt x="23" y="0"/>
                    <a:pt x="23" y="0"/>
                    <a:pt x="23" y="0"/>
                  </a:cubicBezTo>
                  <a:cubicBezTo>
                    <a:pt x="15" y="5"/>
                    <a:pt x="7" y="10"/>
                    <a:pt x="0" y="16"/>
                  </a:cubicBezTo>
                  <a:lnTo>
                    <a:pt x="7"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8" name="Freeform 26"/>
            <p:cNvSpPr>
              <a:spLocks/>
            </p:cNvSpPr>
            <p:nvPr userDrawn="1"/>
          </p:nvSpPr>
          <p:spPr bwMode="gray">
            <a:xfrm>
              <a:off x="1967403" y="3420915"/>
              <a:ext cx="46345" cy="101959"/>
            </a:xfrm>
            <a:custGeom>
              <a:avLst/>
              <a:gdLst/>
              <a:ahLst/>
              <a:cxnLst>
                <a:cxn ang="0">
                  <a:pos x="0" y="2"/>
                </a:cxn>
                <a:cxn ang="0">
                  <a:pos x="2" y="28"/>
                </a:cxn>
                <a:cxn ang="0">
                  <a:pos x="13" y="27"/>
                </a:cxn>
                <a:cxn ang="0">
                  <a:pos x="10" y="0"/>
                </a:cxn>
                <a:cxn ang="0">
                  <a:pos x="0" y="2"/>
                </a:cxn>
              </a:cxnLst>
              <a:rect l="0" t="0" r="r" b="b"/>
              <a:pathLst>
                <a:path w="13" h="28">
                  <a:moveTo>
                    <a:pt x="0" y="2"/>
                  </a:moveTo>
                  <a:cubicBezTo>
                    <a:pt x="1" y="10"/>
                    <a:pt x="2" y="19"/>
                    <a:pt x="2" y="28"/>
                  </a:cubicBezTo>
                  <a:cubicBezTo>
                    <a:pt x="13" y="27"/>
                    <a:pt x="13" y="27"/>
                    <a:pt x="13" y="27"/>
                  </a:cubicBezTo>
                  <a:cubicBezTo>
                    <a:pt x="13" y="18"/>
                    <a:pt x="12" y="9"/>
                    <a:pt x="10" y="0"/>
                  </a:cubicBez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9" name="Freeform 27"/>
            <p:cNvSpPr>
              <a:spLocks/>
            </p:cNvSpPr>
            <p:nvPr userDrawn="1"/>
          </p:nvSpPr>
          <p:spPr bwMode="gray">
            <a:xfrm>
              <a:off x="1763484" y="3930710"/>
              <a:ext cx="92690" cy="101959"/>
            </a:xfrm>
            <a:custGeom>
              <a:avLst/>
              <a:gdLst/>
              <a:ahLst/>
              <a:cxnLst>
                <a:cxn ang="0">
                  <a:pos x="0" y="18"/>
                </a:cxn>
                <a:cxn ang="0">
                  <a:pos x="7" y="26"/>
                </a:cxn>
                <a:cxn ang="0">
                  <a:pos x="26" y="6"/>
                </a:cxn>
                <a:cxn ang="0">
                  <a:pos x="18" y="0"/>
                </a:cxn>
                <a:cxn ang="0">
                  <a:pos x="0" y="18"/>
                </a:cxn>
              </a:cxnLst>
              <a:rect l="0" t="0" r="r" b="b"/>
              <a:pathLst>
                <a:path w="26" h="26">
                  <a:moveTo>
                    <a:pt x="0" y="18"/>
                  </a:moveTo>
                  <a:cubicBezTo>
                    <a:pt x="7" y="26"/>
                    <a:pt x="7" y="26"/>
                    <a:pt x="7" y="26"/>
                  </a:cubicBezTo>
                  <a:cubicBezTo>
                    <a:pt x="14" y="20"/>
                    <a:pt x="20" y="13"/>
                    <a:pt x="26" y="6"/>
                  </a:cubicBezTo>
                  <a:cubicBezTo>
                    <a:pt x="18" y="0"/>
                    <a:pt x="18" y="0"/>
                    <a:pt x="18" y="0"/>
                  </a:cubicBezTo>
                  <a:cubicBezTo>
                    <a:pt x="13" y="6"/>
                    <a:pt x="7" y="12"/>
                    <a:pt x="0"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4"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335384988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ain Title Slide (Print &amp; Screen)">
    <p:spTree>
      <p:nvGrpSpPr>
        <p:cNvPr id="1" name=""/>
        <p:cNvGrpSpPr/>
        <p:nvPr/>
      </p:nvGrpSpPr>
      <p:grpSpPr>
        <a:xfrm>
          <a:off x="0" y="0"/>
          <a:ext cx="0" cy="0"/>
          <a:chOff x="0" y="0"/>
          <a:chExt cx="0" cy="0"/>
        </a:xfrm>
      </p:grpSpPr>
      <p:sp>
        <p:nvSpPr>
          <p:cNvPr id="46" name="Rectangle 45"/>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97"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Rectangle 10"/>
          <p:cNvSpPr/>
          <p:nvPr userDrawn="1"/>
        </p:nvSpPr>
        <p:spPr>
          <a:xfrm>
            <a:off x="8054975" y="3429000"/>
            <a:ext cx="1089025" cy="971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hasCustomPrompt="1"/>
          </p:nvPr>
        </p:nvSpPr>
        <p:spPr bwMode="white">
          <a:xfrm>
            <a:off x="2466976" y="3352800"/>
            <a:ext cx="5588000" cy="812800"/>
          </a:xfrm>
        </p:spPr>
        <p:txBody>
          <a:bodyPr lIns="0" tIns="0" rIns="0" bIns="0" anchor="t" anchorCtr="0">
            <a:noAutofit/>
          </a:bodyPr>
          <a:lstStyle>
            <a:lvl1pPr algn="l">
              <a:lnSpc>
                <a:spcPct val="95000"/>
              </a:lnSpc>
              <a:defRPr sz="2500" baseline="0">
                <a:solidFill>
                  <a:schemeClr val="bg1"/>
                </a:solidFill>
              </a:defRPr>
            </a:lvl1pPr>
          </a:lstStyle>
          <a:p>
            <a:r>
              <a:rPr lang="en-US" dirty="0" smtClean="0"/>
              <a:t>Title Goes Here with Room</a:t>
            </a:r>
            <a:br>
              <a:rPr lang="en-US" dirty="0" smtClean="0"/>
            </a:br>
            <a:r>
              <a:rPr lang="en-US" dirty="0" smtClean="0"/>
              <a:t>for a Second Line</a:t>
            </a:r>
            <a:endParaRPr lang="en-US" dirty="0"/>
          </a:p>
        </p:txBody>
      </p:sp>
      <p:sp>
        <p:nvSpPr>
          <p:cNvPr id="3" name="Subtitle 2"/>
          <p:cNvSpPr>
            <a:spLocks noGrp="1"/>
          </p:cNvSpPr>
          <p:nvPr>
            <p:ph type="subTitle" idx="1" hasCustomPrompt="1"/>
          </p:nvPr>
        </p:nvSpPr>
        <p:spPr bwMode="white">
          <a:xfrm>
            <a:off x="2466974" y="4171950"/>
            <a:ext cx="5588001" cy="400050"/>
          </a:xfrm>
        </p:spPr>
        <p:txBody>
          <a:bodyPr lIns="0" tIns="0" rIns="0" bIns="0">
            <a:noAutofit/>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 — Keep to One Line</a:t>
            </a:r>
          </a:p>
        </p:txBody>
      </p:sp>
      <p:sp>
        <p:nvSpPr>
          <p:cNvPr id="4" name="Date Placeholder 3"/>
          <p:cNvSpPr>
            <a:spLocks noGrp="1"/>
          </p:cNvSpPr>
          <p:nvPr>
            <p:ph type="dt" sz="half" idx="10"/>
          </p:nvPr>
        </p:nvSpPr>
        <p:spPr>
          <a:xfrm>
            <a:off x="3505200" y="6569076"/>
            <a:ext cx="2133600" cy="269874"/>
          </a:xfrm>
        </p:spPr>
        <p:txBody>
          <a:bodyPr/>
          <a:lstStyle>
            <a:lvl1pPr algn="ctr">
              <a:defRPr/>
            </a:lvl1pPr>
          </a:lstStyle>
          <a:p>
            <a:fld id="{622C733B-605A-4316-8AD6-B40EBE693227}" type="datetime1">
              <a:rPr lang="en-US" smtClean="0">
                <a:solidFill>
                  <a:srgbClr val="000000">
                    <a:tint val="75000"/>
                  </a:srgbClr>
                </a:solidFill>
              </a:rPr>
              <a:pPr/>
              <a:t>8/8/2016</a:t>
            </a:fld>
            <a:endParaRPr lang="en-US" dirty="0">
              <a:solidFill>
                <a:srgbClr val="000000">
                  <a:tint val="75000"/>
                </a:srgbClr>
              </a:solidFill>
            </a:endParaRPr>
          </a:p>
        </p:txBody>
      </p:sp>
      <p:grpSp>
        <p:nvGrpSpPr>
          <p:cNvPr id="8200" name="Group 8"/>
          <p:cNvGrpSpPr>
            <a:grpSpLocks noChangeAspect="1"/>
          </p:cNvGrpSpPr>
          <p:nvPr userDrawn="1"/>
        </p:nvGrpSpPr>
        <p:grpSpPr bwMode="auto">
          <a:xfrm>
            <a:off x="8371664" y="3744516"/>
            <a:ext cx="455647" cy="340519"/>
            <a:chOff x="5198" y="2352"/>
            <a:chExt cx="562" cy="420"/>
          </a:xfrm>
          <a:solidFill>
            <a:schemeClr val="accent2">
              <a:lumMod val="40000"/>
              <a:lumOff val="60000"/>
            </a:schemeClr>
          </a:solidFill>
        </p:grpSpPr>
        <p:sp>
          <p:nvSpPr>
            <p:cNvPr id="8201" name="Freeform 9"/>
            <p:cNvSpPr>
              <a:spLocks/>
            </p:cNvSpPr>
            <p:nvPr userDrawn="1"/>
          </p:nvSpPr>
          <p:spPr bwMode="auto">
            <a:xfrm>
              <a:off x="5471"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202" name="Freeform 10"/>
            <p:cNvSpPr>
              <a:spLocks/>
            </p:cNvSpPr>
            <p:nvPr userDrawn="1"/>
          </p:nvSpPr>
          <p:spPr bwMode="auto">
            <a:xfrm>
              <a:off x="5198"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pic>
        <p:nvPicPr>
          <p:cNvPr id="52"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53" name="TextBox 52"/>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sp>
        <p:nvSpPr>
          <p:cNvPr id="55" name="Text Placeholder 54"/>
          <p:cNvSpPr>
            <a:spLocks noGrp="1"/>
          </p:cNvSpPr>
          <p:nvPr>
            <p:ph type="body" sz="quarter" idx="13" hasCustomPrompt="1"/>
          </p:nvPr>
        </p:nvSpPr>
        <p:spPr bwMode="white">
          <a:xfrm>
            <a:off x="2466975" y="4833938"/>
            <a:ext cx="5588000" cy="1033462"/>
          </a:xfrm>
        </p:spPr>
        <p:txBody>
          <a:bodyPr/>
          <a:lstStyle>
            <a:lvl1pPr marL="0" indent="0" algn="l" defTabSz="914400" rtl="0" eaLnBrk="1" latinLnBrk="0" hangingPunct="1">
              <a:lnSpc>
                <a:spcPct val="90000"/>
              </a:lnSpc>
              <a:spcBef>
                <a:spcPct val="20000"/>
              </a:spcBef>
              <a:buClr>
                <a:schemeClr val="accent4"/>
              </a:buClr>
              <a:buFont typeface="Arial" pitchFamily="34" charset="0"/>
              <a:buNone/>
              <a:defRPr kumimoji="0" lang="en-US" sz="1600" b="0" i="0" u="none" strike="noStrike" kern="1200" cap="none" spc="0" normalizeH="0" baseline="0" noProof="0" dirty="0" smtClean="0">
                <a:ln>
                  <a:noFill/>
                </a:ln>
                <a:solidFill>
                  <a:schemeClr val="bg1"/>
                </a:solidFill>
                <a:effectLst/>
                <a:uLnTx/>
                <a:uFillTx/>
                <a:latin typeface="+mn-lt"/>
                <a:ea typeface="+mn-ea"/>
                <a:cs typeface="+mn-cs"/>
              </a:defRPr>
            </a:lvl1pPr>
            <a:lvl2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2pPr>
            <a:lvl3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3pPr>
            <a:lvl4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4pPr>
            <a:lvl5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Date, Presenter’s Name or</a:t>
            </a:r>
            <a:br>
              <a:rPr lang="en-US" dirty="0" smtClean="0"/>
            </a:br>
            <a:r>
              <a:rPr lang="en-US" dirty="0" smtClean="0"/>
              <a:t>Additional Info Here</a:t>
            </a:r>
          </a:p>
        </p:txBody>
      </p:sp>
      <p:grpSp>
        <p:nvGrpSpPr>
          <p:cNvPr id="148" name="Group 13"/>
          <p:cNvGrpSpPr>
            <a:grpSpLocks noChangeAspect="1"/>
          </p:cNvGrpSpPr>
          <p:nvPr userDrawn="1"/>
        </p:nvGrpSpPr>
        <p:grpSpPr bwMode="gray">
          <a:xfrm>
            <a:off x="2460625" y="2216150"/>
            <a:ext cx="2230438" cy="506413"/>
            <a:chOff x="1550" y="1396"/>
            <a:chExt cx="1405" cy="319"/>
          </a:xfrm>
        </p:grpSpPr>
        <p:sp>
          <p:nvSpPr>
            <p:cNvPr id="149" name="Oval 14"/>
            <p:cNvSpPr>
              <a:spLocks noChangeArrowheads="1"/>
            </p:cNvSpPr>
            <p:nvPr userDrawn="1"/>
          </p:nvSpPr>
          <p:spPr bwMode="gray">
            <a:xfrm>
              <a:off x="1556" y="1402"/>
              <a:ext cx="305" cy="307"/>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0" name="Freeform 15"/>
            <p:cNvSpPr>
              <a:spLocks/>
            </p:cNvSpPr>
            <p:nvPr userDrawn="1"/>
          </p:nvSpPr>
          <p:spPr bwMode="gray">
            <a:xfrm>
              <a:off x="1915" y="1510"/>
              <a:ext cx="40" cy="72"/>
            </a:xfrm>
            <a:custGeom>
              <a:avLst/>
              <a:gdLst/>
              <a:ahLst/>
              <a:cxnLst>
                <a:cxn ang="0">
                  <a:pos x="0" y="72"/>
                </a:cxn>
                <a:cxn ang="0">
                  <a:pos x="0" y="0"/>
                </a:cxn>
                <a:cxn ang="0">
                  <a:pos x="40" y="0"/>
                </a:cxn>
                <a:cxn ang="0">
                  <a:pos x="38" y="10"/>
                </a:cxn>
                <a:cxn ang="0">
                  <a:pos x="12" y="10"/>
                </a:cxn>
                <a:cxn ang="0">
                  <a:pos x="12" y="29"/>
                </a:cxn>
                <a:cxn ang="0">
                  <a:pos x="34" y="29"/>
                </a:cxn>
                <a:cxn ang="0">
                  <a:pos x="34" y="39"/>
                </a:cxn>
                <a:cxn ang="0">
                  <a:pos x="12" y="39"/>
                </a:cxn>
                <a:cxn ang="0">
                  <a:pos x="12" y="62"/>
                </a:cxn>
                <a:cxn ang="0">
                  <a:pos x="40" y="62"/>
                </a:cxn>
                <a:cxn ang="0">
                  <a:pos x="40" y="72"/>
                </a:cxn>
                <a:cxn ang="0">
                  <a:pos x="0" y="72"/>
                </a:cxn>
              </a:cxnLst>
              <a:rect l="0" t="0" r="r" b="b"/>
              <a:pathLst>
                <a:path w="40" h="72">
                  <a:moveTo>
                    <a:pt x="0" y="72"/>
                  </a:moveTo>
                  <a:lnTo>
                    <a:pt x="0" y="0"/>
                  </a:lnTo>
                  <a:lnTo>
                    <a:pt x="40" y="0"/>
                  </a:lnTo>
                  <a:lnTo>
                    <a:pt x="38" y="10"/>
                  </a:lnTo>
                  <a:lnTo>
                    <a:pt x="12" y="10"/>
                  </a:lnTo>
                  <a:lnTo>
                    <a:pt x="12" y="29"/>
                  </a:lnTo>
                  <a:lnTo>
                    <a:pt x="34" y="29"/>
                  </a:lnTo>
                  <a:lnTo>
                    <a:pt x="34" y="39"/>
                  </a:lnTo>
                  <a:lnTo>
                    <a:pt x="12" y="39"/>
                  </a:lnTo>
                  <a:lnTo>
                    <a:pt x="12" y="62"/>
                  </a:lnTo>
                  <a:lnTo>
                    <a:pt x="40" y="62"/>
                  </a:lnTo>
                  <a:lnTo>
                    <a:pt x="40" y="72"/>
                  </a:lnTo>
                  <a:lnTo>
                    <a:pt x="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1" name="Freeform 16"/>
            <p:cNvSpPr>
              <a:spLocks/>
            </p:cNvSpPr>
            <p:nvPr userDrawn="1"/>
          </p:nvSpPr>
          <p:spPr bwMode="gray">
            <a:xfrm>
              <a:off x="1973" y="1510"/>
              <a:ext cx="58" cy="72"/>
            </a:xfrm>
            <a:custGeom>
              <a:avLst/>
              <a:gdLst/>
              <a:ahLst/>
              <a:cxnLst>
                <a:cxn ang="0">
                  <a:pos x="43" y="72"/>
                </a:cxn>
                <a:cxn ang="0">
                  <a:pos x="29" y="43"/>
                </a:cxn>
                <a:cxn ang="0">
                  <a:pos x="14" y="72"/>
                </a:cxn>
                <a:cxn ang="0">
                  <a:pos x="0" y="72"/>
                </a:cxn>
                <a:cxn ang="0">
                  <a:pos x="22" y="33"/>
                </a:cxn>
                <a:cxn ang="0">
                  <a:pos x="2" y="0"/>
                </a:cxn>
                <a:cxn ang="0">
                  <a:pos x="17" y="0"/>
                </a:cxn>
                <a:cxn ang="0">
                  <a:pos x="28" y="22"/>
                </a:cxn>
                <a:cxn ang="0">
                  <a:pos x="39" y="0"/>
                </a:cxn>
                <a:cxn ang="0">
                  <a:pos x="53" y="0"/>
                </a:cxn>
                <a:cxn ang="0">
                  <a:pos x="35" y="33"/>
                </a:cxn>
                <a:cxn ang="0">
                  <a:pos x="58" y="72"/>
                </a:cxn>
                <a:cxn ang="0">
                  <a:pos x="43" y="72"/>
                </a:cxn>
              </a:cxnLst>
              <a:rect l="0" t="0" r="r" b="b"/>
              <a:pathLst>
                <a:path w="58" h="72">
                  <a:moveTo>
                    <a:pt x="43" y="72"/>
                  </a:moveTo>
                  <a:lnTo>
                    <a:pt x="29" y="43"/>
                  </a:lnTo>
                  <a:lnTo>
                    <a:pt x="14" y="72"/>
                  </a:lnTo>
                  <a:lnTo>
                    <a:pt x="0" y="72"/>
                  </a:lnTo>
                  <a:lnTo>
                    <a:pt x="22" y="33"/>
                  </a:lnTo>
                  <a:lnTo>
                    <a:pt x="2" y="0"/>
                  </a:lnTo>
                  <a:lnTo>
                    <a:pt x="17" y="0"/>
                  </a:lnTo>
                  <a:lnTo>
                    <a:pt x="28" y="22"/>
                  </a:lnTo>
                  <a:lnTo>
                    <a:pt x="39" y="0"/>
                  </a:lnTo>
                  <a:lnTo>
                    <a:pt x="53" y="0"/>
                  </a:lnTo>
                  <a:lnTo>
                    <a:pt x="35" y="33"/>
                  </a:lnTo>
                  <a:lnTo>
                    <a:pt x="58" y="72"/>
                  </a:lnTo>
                  <a:lnTo>
                    <a:pt x="43"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2" name="Freeform 17"/>
            <p:cNvSpPr>
              <a:spLocks noEditPoints="1"/>
            </p:cNvSpPr>
            <p:nvPr userDrawn="1"/>
          </p:nvSpPr>
          <p:spPr bwMode="gray">
            <a:xfrm>
              <a:off x="2053" y="1510"/>
              <a:ext cx="47" cy="72"/>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7"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3" name="Freeform 18"/>
            <p:cNvSpPr>
              <a:spLocks noEditPoints="1"/>
            </p:cNvSpPr>
            <p:nvPr userDrawn="1"/>
          </p:nvSpPr>
          <p:spPr bwMode="gray">
            <a:xfrm>
              <a:off x="2125" y="1510"/>
              <a:ext cx="50" cy="72"/>
            </a:xfrm>
            <a:custGeom>
              <a:avLst/>
              <a:gdLst/>
              <a:ahLst/>
              <a:cxnLst>
                <a:cxn ang="0">
                  <a:pos x="50" y="101"/>
                </a:cxn>
                <a:cxn ang="0">
                  <a:pos x="41" y="86"/>
                </a:cxn>
                <a:cxn ang="0">
                  <a:pos x="24" y="60"/>
                </a:cxn>
                <a:cxn ang="0">
                  <a:pos x="17" y="57"/>
                </a:cxn>
                <a:cxn ang="0">
                  <a:pos x="17" y="101"/>
                </a:cxn>
                <a:cxn ang="0">
                  <a:pos x="0" y="101"/>
                </a:cxn>
                <a:cxn ang="0">
                  <a:pos x="0" y="0"/>
                </a:cxn>
                <a:cxn ang="0">
                  <a:pos x="31" y="0"/>
                </a:cxn>
                <a:cxn ang="0">
                  <a:pos x="64" y="29"/>
                </a:cxn>
                <a:cxn ang="0">
                  <a:pos x="39" y="57"/>
                </a:cxn>
                <a:cxn ang="0">
                  <a:pos x="55" y="77"/>
                </a:cxn>
                <a:cxn ang="0">
                  <a:pos x="70" y="101"/>
                </a:cxn>
                <a:cxn ang="0">
                  <a:pos x="50" y="101"/>
                </a:cxn>
                <a:cxn ang="0">
                  <a:pos x="26" y="13"/>
                </a:cxn>
                <a:cxn ang="0">
                  <a:pos x="17" y="13"/>
                </a:cxn>
                <a:cxn ang="0">
                  <a:pos x="17" y="46"/>
                </a:cxn>
                <a:cxn ang="0">
                  <a:pos x="26" y="46"/>
                </a:cxn>
                <a:cxn ang="0">
                  <a:pos x="42" y="41"/>
                </a:cxn>
                <a:cxn ang="0">
                  <a:pos x="47" y="29"/>
                </a:cxn>
                <a:cxn ang="0">
                  <a:pos x="26" y="13"/>
                </a:cxn>
              </a:cxnLst>
              <a:rect l="0" t="0" r="r" b="b"/>
              <a:pathLst>
                <a:path w="70" h="101">
                  <a:moveTo>
                    <a:pt x="50" y="101"/>
                  </a:moveTo>
                  <a:cubicBezTo>
                    <a:pt x="41" y="86"/>
                    <a:pt x="41" y="86"/>
                    <a:pt x="41" y="86"/>
                  </a:cubicBezTo>
                  <a:cubicBezTo>
                    <a:pt x="34" y="73"/>
                    <a:pt x="29" y="66"/>
                    <a:pt x="24" y="60"/>
                  </a:cubicBezTo>
                  <a:cubicBezTo>
                    <a:pt x="22"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3" y="59"/>
                    <a:pt x="50" y="68"/>
                    <a:pt x="55" y="77"/>
                  </a:cubicBezTo>
                  <a:cubicBezTo>
                    <a:pt x="70" y="101"/>
                    <a:pt x="70" y="101"/>
                    <a:pt x="70" y="101"/>
                  </a:cubicBezTo>
                  <a:lnTo>
                    <a:pt x="50" y="101"/>
                  </a:lnTo>
                  <a:close/>
                  <a:moveTo>
                    <a:pt x="26" y="13"/>
                  </a:moveTo>
                  <a:cubicBezTo>
                    <a:pt x="17" y="13"/>
                    <a:pt x="17" y="13"/>
                    <a:pt x="17" y="13"/>
                  </a:cubicBezTo>
                  <a:cubicBezTo>
                    <a:pt x="17" y="46"/>
                    <a:pt x="17" y="46"/>
                    <a:pt x="17" y="46"/>
                  </a:cubicBezTo>
                  <a:cubicBezTo>
                    <a:pt x="26" y="46"/>
                    <a:pt x="26" y="46"/>
                    <a:pt x="26" y="46"/>
                  </a:cubicBezTo>
                  <a:cubicBezTo>
                    <a:pt x="35" y="46"/>
                    <a:pt x="39" y="44"/>
                    <a:pt x="42" y="41"/>
                  </a:cubicBezTo>
                  <a:cubicBezTo>
                    <a:pt x="45" y="38"/>
                    <a:pt x="47" y="34"/>
                    <a:pt x="47" y="29"/>
                  </a:cubicBezTo>
                  <a:cubicBezTo>
                    <a:pt x="47" y="19"/>
                    <a:pt x="41" y="13"/>
                    <a:pt x="26" y="1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4" name="Freeform 19"/>
            <p:cNvSpPr>
              <a:spLocks/>
            </p:cNvSpPr>
            <p:nvPr userDrawn="1"/>
          </p:nvSpPr>
          <p:spPr bwMode="gray">
            <a:xfrm>
              <a:off x="2201" y="1510"/>
              <a:ext cx="40" cy="72"/>
            </a:xfrm>
            <a:custGeom>
              <a:avLst/>
              <a:gdLst/>
              <a:ahLst/>
              <a:cxnLst>
                <a:cxn ang="0">
                  <a:pos x="0" y="72"/>
                </a:cxn>
                <a:cxn ang="0">
                  <a:pos x="0" y="0"/>
                </a:cxn>
                <a:cxn ang="0">
                  <a:pos x="39" y="0"/>
                </a:cxn>
                <a:cxn ang="0">
                  <a:pos x="37" y="10"/>
                </a:cxn>
                <a:cxn ang="0">
                  <a:pos x="11" y="10"/>
                </a:cxn>
                <a:cxn ang="0">
                  <a:pos x="11" y="29"/>
                </a:cxn>
                <a:cxn ang="0">
                  <a:pos x="33" y="29"/>
                </a:cxn>
                <a:cxn ang="0">
                  <a:pos x="33" y="39"/>
                </a:cxn>
                <a:cxn ang="0">
                  <a:pos x="11" y="39"/>
                </a:cxn>
                <a:cxn ang="0">
                  <a:pos x="11" y="62"/>
                </a:cxn>
                <a:cxn ang="0">
                  <a:pos x="40" y="62"/>
                </a:cxn>
                <a:cxn ang="0">
                  <a:pos x="40" y="72"/>
                </a:cxn>
                <a:cxn ang="0">
                  <a:pos x="0" y="72"/>
                </a:cxn>
              </a:cxnLst>
              <a:rect l="0" t="0" r="r" b="b"/>
              <a:pathLst>
                <a:path w="40" h="72">
                  <a:moveTo>
                    <a:pt x="0" y="72"/>
                  </a:moveTo>
                  <a:lnTo>
                    <a:pt x="0" y="0"/>
                  </a:lnTo>
                  <a:lnTo>
                    <a:pt x="39" y="0"/>
                  </a:lnTo>
                  <a:lnTo>
                    <a:pt x="37" y="10"/>
                  </a:lnTo>
                  <a:lnTo>
                    <a:pt x="11" y="10"/>
                  </a:lnTo>
                  <a:lnTo>
                    <a:pt x="11" y="29"/>
                  </a:lnTo>
                  <a:lnTo>
                    <a:pt x="33" y="29"/>
                  </a:lnTo>
                  <a:lnTo>
                    <a:pt x="33" y="39"/>
                  </a:lnTo>
                  <a:lnTo>
                    <a:pt x="11" y="39"/>
                  </a:lnTo>
                  <a:lnTo>
                    <a:pt x="11" y="62"/>
                  </a:lnTo>
                  <a:lnTo>
                    <a:pt x="40" y="62"/>
                  </a:lnTo>
                  <a:lnTo>
                    <a:pt x="40" y="72"/>
                  </a:lnTo>
                  <a:lnTo>
                    <a:pt x="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5" name="Freeform 20"/>
            <p:cNvSpPr>
              <a:spLocks/>
            </p:cNvSpPr>
            <p:nvPr userDrawn="1"/>
          </p:nvSpPr>
          <p:spPr bwMode="gray">
            <a:xfrm>
              <a:off x="2262" y="1509"/>
              <a:ext cx="52" cy="74"/>
            </a:xfrm>
            <a:custGeom>
              <a:avLst/>
              <a:gdLst/>
              <a:ahLst/>
              <a:cxnLst>
                <a:cxn ang="0">
                  <a:pos x="33" y="105"/>
                </a:cxn>
                <a:cxn ang="0">
                  <a:pos x="0" y="96"/>
                </a:cxn>
                <a:cxn ang="0">
                  <a:pos x="7" y="83"/>
                </a:cxn>
                <a:cxn ang="0">
                  <a:pos x="34" y="92"/>
                </a:cxn>
                <a:cxn ang="0">
                  <a:pos x="54" y="75"/>
                </a:cxn>
                <a:cxn ang="0">
                  <a:pos x="39" y="60"/>
                </a:cxn>
                <a:cxn ang="0">
                  <a:pos x="28" y="57"/>
                </a:cxn>
                <a:cxn ang="0">
                  <a:pos x="8" y="45"/>
                </a:cxn>
                <a:cxn ang="0">
                  <a:pos x="4" y="30"/>
                </a:cxn>
                <a:cxn ang="0">
                  <a:pos x="39" y="0"/>
                </a:cxn>
                <a:cxn ang="0">
                  <a:pos x="71" y="10"/>
                </a:cxn>
                <a:cxn ang="0">
                  <a:pos x="63" y="22"/>
                </a:cxn>
                <a:cxn ang="0">
                  <a:pos x="39" y="14"/>
                </a:cxn>
                <a:cxn ang="0">
                  <a:pos x="23" y="28"/>
                </a:cxn>
                <a:cxn ang="0">
                  <a:pos x="36" y="40"/>
                </a:cxn>
                <a:cxn ang="0">
                  <a:pos x="48" y="44"/>
                </a:cxn>
                <a:cxn ang="0">
                  <a:pos x="73" y="73"/>
                </a:cxn>
                <a:cxn ang="0">
                  <a:pos x="33" y="105"/>
                </a:cxn>
              </a:cxnLst>
              <a:rect l="0" t="0" r="r" b="b"/>
              <a:pathLst>
                <a:path w="73" h="105">
                  <a:moveTo>
                    <a:pt x="33"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49" y="63"/>
                    <a:pt x="39" y="60"/>
                  </a:cubicBezTo>
                  <a:cubicBezTo>
                    <a:pt x="28" y="57"/>
                    <a:pt x="28" y="57"/>
                    <a:pt x="28" y="57"/>
                  </a:cubicBezTo>
                  <a:cubicBezTo>
                    <a:pt x="19" y="55"/>
                    <a:pt x="12" y="51"/>
                    <a:pt x="8"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59" y="105"/>
                    <a:pt x="33" y="10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6" name="Freeform 21"/>
            <p:cNvSpPr>
              <a:spLocks/>
            </p:cNvSpPr>
            <p:nvPr userDrawn="1"/>
          </p:nvSpPr>
          <p:spPr bwMode="gray">
            <a:xfrm>
              <a:off x="2336" y="1509"/>
              <a:ext cx="51" cy="74"/>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7" name="Freeform 22"/>
            <p:cNvSpPr>
              <a:spLocks/>
            </p:cNvSpPr>
            <p:nvPr userDrawn="1"/>
          </p:nvSpPr>
          <p:spPr bwMode="gray">
            <a:xfrm>
              <a:off x="2449" y="1509"/>
              <a:ext cx="51" cy="74"/>
            </a:xfrm>
            <a:custGeom>
              <a:avLst/>
              <a:gdLst/>
              <a:ahLst/>
              <a:cxnLst>
                <a:cxn ang="0">
                  <a:pos x="33" y="105"/>
                </a:cxn>
                <a:cxn ang="0">
                  <a:pos x="0" y="96"/>
                </a:cxn>
                <a:cxn ang="0">
                  <a:pos x="6" y="83"/>
                </a:cxn>
                <a:cxn ang="0">
                  <a:pos x="33" y="92"/>
                </a:cxn>
                <a:cxn ang="0">
                  <a:pos x="53" y="75"/>
                </a:cxn>
                <a:cxn ang="0">
                  <a:pos x="38" y="60"/>
                </a:cxn>
                <a:cxn ang="0">
                  <a:pos x="27" y="57"/>
                </a:cxn>
                <a:cxn ang="0">
                  <a:pos x="8" y="45"/>
                </a:cxn>
                <a:cxn ang="0">
                  <a:pos x="4" y="30"/>
                </a:cxn>
                <a:cxn ang="0">
                  <a:pos x="38" y="0"/>
                </a:cxn>
                <a:cxn ang="0">
                  <a:pos x="70" y="10"/>
                </a:cxn>
                <a:cxn ang="0">
                  <a:pos x="63" y="22"/>
                </a:cxn>
                <a:cxn ang="0">
                  <a:pos x="39" y="14"/>
                </a:cxn>
                <a:cxn ang="0">
                  <a:pos x="22" y="28"/>
                </a:cxn>
                <a:cxn ang="0">
                  <a:pos x="36" y="40"/>
                </a:cxn>
                <a:cxn ang="0">
                  <a:pos x="48" y="44"/>
                </a:cxn>
                <a:cxn ang="0">
                  <a:pos x="73" y="73"/>
                </a:cxn>
                <a:cxn ang="0">
                  <a:pos x="33" y="105"/>
                </a:cxn>
              </a:cxnLst>
              <a:rect l="0" t="0" r="r" b="b"/>
              <a:pathLst>
                <a:path w="73" h="105">
                  <a:moveTo>
                    <a:pt x="33" y="105"/>
                  </a:moveTo>
                  <a:cubicBezTo>
                    <a:pt x="21" y="105"/>
                    <a:pt x="10" y="102"/>
                    <a:pt x="0" y="96"/>
                  </a:cubicBezTo>
                  <a:cubicBezTo>
                    <a:pt x="6" y="83"/>
                    <a:pt x="6" y="83"/>
                    <a:pt x="6" y="83"/>
                  </a:cubicBezTo>
                  <a:cubicBezTo>
                    <a:pt x="15" y="88"/>
                    <a:pt x="23" y="92"/>
                    <a:pt x="33" y="92"/>
                  </a:cubicBezTo>
                  <a:cubicBezTo>
                    <a:pt x="46" y="92"/>
                    <a:pt x="53" y="86"/>
                    <a:pt x="53" y="75"/>
                  </a:cubicBezTo>
                  <a:cubicBezTo>
                    <a:pt x="53" y="68"/>
                    <a:pt x="49" y="63"/>
                    <a:pt x="38" y="60"/>
                  </a:cubicBezTo>
                  <a:cubicBezTo>
                    <a:pt x="27" y="57"/>
                    <a:pt x="27" y="57"/>
                    <a:pt x="27" y="57"/>
                  </a:cubicBezTo>
                  <a:cubicBezTo>
                    <a:pt x="18" y="55"/>
                    <a:pt x="12" y="51"/>
                    <a:pt x="8" y="45"/>
                  </a:cubicBezTo>
                  <a:cubicBezTo>
                    <a:pt x="5" y="41"/>
                    <a:pt x="4" y="36"/>
                    <a:pt x="4" y="30"/>
                  </a:cubicBezTo>
                  <a:cubicBezTo>
                    <a:pt x="4" y="12"/>
                    <a:pt x="18" y="0"/>
                    <a:pt x="38" y="0"/>
                  </a:cubicBezTo>
                  <a:cubicBezTo>
                    <a:pt x="50" y="0"/>
                    <a:pt x="61" y="4"/>
                    <a:pt x="70" y="10"/>
                  </a:cubicBezTo>
                  <a:cubicBezTo>
                    <a:pt x="63" y="22"/>
                    <a:pt x="63" y="22"/>
                    <a:pt x="63" y="22"/>
                  </a:cubicBezTo>
                  <a:cubicBezTo>
                    <a:pt x="53" y="16"/>
                    <a:pt x="47" y="14"/>
                    <a:pt x="39" y="14"/>
                  </a:cubicBezTo>
                  <a:cubicBezTo>
                    <a:pt x="29" y="14"/>
                    <a:pt x="22" y="19"/>
                    <a:pt x="22" y="28"/>
                  </a:cubicBezTo>
                  <a:cubicBezTo>
                    <a:pt x="22" y="34"/>
                    <a:pt x="26" y="37"/>
                    <a:pt x="36" y="40"/>
                  </a:cubicBezTo>
                  <a:cubicBezTo>
                    <a:pt x="48" y="44"/>
                    <a:pt x="48" y="44"/>
                    <a:pt x="48" y="44"/>
                  </a:cubicBezTo>
                  <a:cubicBezTo>
                    <a:pt x="62" y="48"/>
                    <a:pt x="73" y="57"/>
                    <a:pt x="73" y="73"/>
                  </a:cubicBezTo>
                  <a:cubicBezTo>
                    <a:pt x="73" y="90"/>
                    <a:pt x="59" y="105"/>
                    <a:pt x="33" y="10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8" name="Freeform 23"/>
            <p:cNvSpPr>
              <a:spLocks/>
            </p:cNvSpPr>
            <p:nvPr userDrawn="1"/>
          </p:nvSpPr>
          <p:spPr bwMode="gray">
            <a:xfrm>
              <a:off x="2525" y="1509"/>
              <a:ext cx="51" cy="74"/>
            </a:xfrm>
            <a:custGeom>
              <a:avLst/>
              <a:gdLst/>
              <a:ahLst/>
              <a:cxnLst>
                <a:cxn ang="0">
                  <a:pos x="44" y="105"/>
                </a:cxn>
                <a:cxn ang="0">
                  <a:pos x="12" y="90"/>
                </a:cxn>
                <a:cxn ang="0">
                  <a:pos x="0" y="54"/>
                </a:cxn>
                <a:cxn ang="0">
                  <a:pos x="7" y="23"/>
                </a:cxn>
                <a:cxn ang="0">
                  <a:pos x="45" y="0"/>
                </a:cxn>
                <a:cxn ang="0">
                  <a:pos x="70" y="8"/>
                </a:cxn>
                <a:cxn ang="0">
                  <a:pos x="62" y="19"/>
                </a:cxn>
                <a:cxn ang="0">
                  <a:pos x="45" y="13"/>
                </a:cxn>
                <a:cxn ang="0">
                  <a:pos x="25" y="25"/>
                </a:cxn>
                <a:cxn ang="0">
                  <a:pos x="19" y="52"/>
                </a:cxn>
                <a:cxn ang="0">
                  <a:pos x="23" y="77"/>
                </a:cxn>
                <a:cxn ang="0">
                  <a:pos x="46" y="92"/>
                </a:cxn>
                <a:cxn ang="0">
                  <a:pos x="64" y="85"/>
                </a:cxn>
                <a:cxn ang="0">
                  <a:pos x="72" y="96"/>
                </a:cxn>
                <a:cxn ang="0">
                  <a:pos x="44" y="105"/>
                </a:cxn>
              </a:cxnLst>
              <a:rect l="0" t="0" r="r" b="b"/>
              <a:pathLst>
                <a:path w="72" h="105">
                  <a:moveTo>
                    <a:pt x="44" y="105"/>
                  </a:moveTo>
                  <a:cubicBezTo>
                    <a:pt x="31" y="105"/>
                    <a:pt x="20" y="100"/>
                    <a:pt x="12" y="90"/>
                  </a:cubicBezTo>
                  <a:cubicBezTo>
                    <a:pt x="4" y="81"/>
                    <a:pt x="0" y="69"/>
                    <a:pt x="0" y="54"/>
                  </a:cubicBezTo>
                  <a:cubicBezTo>
                    <a:pt x="0" y="42"/>
                    <a:pt x="3" y="32"/>
                    <a:pt x="7" y="23"/>
                  </a:cubicBezTo>
                  <a:cubicBezTo>
                    <a:pt x="15" y="9"/>
                    <a:pt x="29" y="0"/>
                    <a:pt x="45" y="0"/>
                  </a:cubicBezTo>
                  <a:cubicBezTo>
                    <a:pt x="54" y="0"/>
                    <a:pt x="64" y="3"/>
                    <a:pt x="70" y="8"/>
                  </a:cubicBezTo>
                  <a:cubicBezTo>
                    <a:pt x="62" y="19"/>
                    <a:pt x="62" y="19"/>
                    <a:pt x="62" y="19"/>
                  </a:cubicBezTo>
                  <a:cubicBezTo>
                    <a:pt x="57" y="15"/>
                    <a:pt x="51" y="13"/>
                    <a:pt x="45" y="13"/>
                  </a:cubicBezTo>
                  <a:cubicBezTo>
                    <a:pt x="36" y="13"/>
                    <a:pt x="29" y="18"/>
                    <a:pt x="25" y="25"/>
                  </a:cubicBezTo>
                  <a:cubicBezTo>
                    <a:pt x="21" y="32"/>
                    <a:pt x="19" y="40"/>
                    <a:pt x="19" y="52"/>
                  </a:cubicBezTo>
                  <a:cubicBezTo>
                    <a:pt x="19" y="65"/>
                    <a:pt x="21" y="72"/>
                    <a:pt x="23" y="77"/>
                  </a:cubicBezTo>
                  <a:cubicBezTo>
                    <a:pt x="28" y="87"/>
                    <a:pt x="36" y="92"/>
                    <a:pt x="46" y="92"/>
                  </a:cubicBezTo>
                  <a:cubicBezTo>
                    <a:pt x="53" y="92"/>
                    <a:pt x="58" y="90"/>
                    <a:pt x="64" y="85"/>
                  </a:cubicBezTo>
                  <a:cubicBezTo>
                    <a:pt x="72" y="96"/>
                    <a:pt x="72" y="96"/>
                    <a:pt x="72" y="96"/>
                  </a:cubicBezTo>
                  <a:cubicBezTo>
                    <a:pt x="64" y="102"/>
                    <a:pt x="55" y="105"/>
                    <a:pt x="44" y="10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9" name="Freeform 24"/>
            <p:cNvSpPr>
              <a:spLocks noEditPoints="1"/>
            </p:cNvSpPr>
            <p:nvPr userDrawn="1"/>
          </p:nvSpPr>
          <p:spPr bwMode="gray">
            <a:xfrm>
              <a:off x="2602" y="1510"/>
              <a:ext cx="49" cy="72"/>
            </a:xfrm>
            <a:custGeom>
              <a:avLst/>
              <a:gdLst/>
              <a:ahLst/>
              <a:cxnLst>
                <a:cxn ang="0">
                  <a:pos x="49" y="101"/>
                </a:cxn>
                <a:cxn ang="0">
                  <a:pos x="41" y="86"/>
                </a:cxn>
                <a:cxn ang="0">
                  <a:pos x="23" y="60"/>
                </a:cxn>
                <a:cxn ang="0">
                  <a:pos x="17" y="57"/>
                </a:cxn>
                <a:cxn ang="0">
                  <a:pos x="17" y="101"/>
                </a:cxn>
                <a:cxn ang="0">
                  <a:pos x="0" y="101"/>
                </a:cxn>
                <a:cxn ang="0">
                  <a:pos x="0" y="0"/>
                </a:cxn>
                <a:cxn ang="0">
                  <a:pos x="31" y="0"/>
                </a:cxn>
                <a:cxn ang="0">
                  <a:pos x="64" y="29"/>
                </a:cxn>
                <a:cxn ang="0">
                  <a:pos x="39" y="57"/>
                </a:cxn>
                <a:cxn ang="0">
                  <a:pos x="54" y="77"/>
                </a:cxn>
                <a:cxn ang="0">
                  <a:pos x="69" y="101"/>
                </a:cxn>
                <a:cxn ang="0">
                  <a:pos x="49" y="101"/>
                </a:cxn>
                <a:cxn ang="0">
                  <a:pos x="26" y="13"/>
                </a:cxn>
                <a:cxn ang="0">
                  <a:pos x="17" y="13"/>
                </a:cxn>
                <a:cxn ang="0">
                  <a:pos x="17" y="46"/>
                </a:cxn>
                <a:cxn ang="0">
                  <a:pos x="25" y="46"/>
                </a:cxn>
                <a:cxn ang="0">
                  <a:pos x="42" y="41"/>
                </a:cxn>
                <a:cxn ang="0">
                  <a:pos x="46" y="29"/>
                </a:cxn>
                <a:cxn ang="0">
                  <a:pos x="26" y="13"/>
                </a:cxn>
              </a:cxnLst>
              <a:rect l="0" t="0" r="r" b="b"/>
              <a:pathLst>
                <a:path w="69" h="101">
                  <a:moveTo>
                    <a:pt x="49" y="101"/>
                  </a:moveTo>
                  <a:cubicBezTo>
                    <a:pt x="41" y="86"/>
                    <a:pt x="41" y="86"/>
                    <a:pt x="41" y="86"/>
                  </a:cubicBezTo>
                  <a:cubicBezTo>
                    <a:pt x="34" y="73"/>
                    <a:pt x="29" y="66"/>
                    <a:pt x="23" y="60"/>
                  </a:cubicBezTo>
                  <a:cubicBezTo>
                    <a:pt x="21"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2" y="59"/>
                    <a:pt x="49" y="68"/>
                    <a:pt x="54" y="77"/>
                  </a:cubicBezTo>
                  <a:cubicBezTo>
                    <a:pt x="69" y="101"/>
                    <a:pt x="69" y="101"/>
                    <a:pt x="69" y="101"/>
                  </a:cubicBezTo>
                  <a:lnTo>
                    <a:pt x="49" y="101"/>
                  </a:lnTo>
                  <a:close/>
                  <a:moveTo>
                    <a:pt x="26" y="13"/>
                  </a:moveTo>
                  <a:cubicBezTo>
                    <a:pt x="17" y="13"/>
                    <a:pt x="17" y="13"/>
                    <a:pt x="17" y="13"/>
                  </a:cubicBezTo>
                  <a:cubicBezTo>
                    <a:pt x="17" y="46"/>
                    <a:pt x="17" y="46"/>
                    <a:pt x="17" y="46"/>
                  </a:cubicBezTo>
                  <a:cubicBezTo>
                    <a:pt x="25" y="46"/>
                    <a:pt x="25" y="46"/>
                    <a:pt x="25" y="46"/>
                  </a:cubicBezTo>
                  <a:cubicBezTo>
                    <a:pt x="34" y="46"/>
                    <a:pt x="39" y="44"/>
                    <a:pt x="42" y="41"/>
                  </a:cubicBezTo>
                  <a:cubicBezTo>
                    <a:pt x="45" y="38"/>
                    <a:pt x="46" y="34"/>
                    <a:pt x="46" y="29"/>
                  </a:cubicBezTo>
                  <a:cubicBezTo>
                    <a:pt x="46" y="19"/>
                    <a:pt x="41" y="13"/>
                    <a:pt x="26" y="1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0" name="Rectangle 25"/>
            <p:cNvSpPr>
              <a:spLocks noChangeArrowheads="1"/>
            </p:cNvSpPr>
            <p:nvPr userDrawn="1"/>
          </p:nvSpPr>
          <p:spPr bwMode="gray">
            <a:xfrm>
              <a:off x="2677" y="1510"/>
              <a:ext cx="12" cy="7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1" name="Freeform 26"/>
            <p:cNvSpPr>
              <a:spLocks noEditPoints="1"/>
            </p:cNvSpPr>
            <p:nvPr userDrawn="1"/>
          </p:nvSpPr>
          <p:spPr bwMode="gray">
            <a:xfrm>
              <a:off x="2721" y="1510"/>
              <a:ext cx="47" cy="72"/>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6"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2" name="Freeform 27"/>
            <p:cNvSpPr>
              <a:spLocks/>
            </p:cNvSpPr>
            <p:nvPr userDrawn="1"/>
          </p:nvSpPr>
          <p:spPr bwMode="gray">
            <a:xfrm>
              <a:off x="2785" y="1510"/>
              <a:ext cx="49" cy="72"/>
            </a:xfrm>
            <a:custGeom>
              <a:avLst/>
              <a:gdLst/>
              <a:ahLst/>
              <a:cxnLst>
                <a:cxn ang="0">
                  <a:pos x="48" y="10"/>
                </a:cxn>
                <a:cxn ang="0">
                  <a:pos x="29" y="10"/>
                </a:cxn>
                <a:cxn ang="0">
                  <a:pos x="29" y="72"/>
                </a:cxn>
                <a:cxn ang="0">
                  <a:pos x="18" y="72"/>
                </a:cxn>
                <a:cxn ang="0">
                  <a:pos x="18" y="10"/>
                </a:cxn>
                <a:cxn ang="0">
                  <a:pos x="0" y="10"/>
                </a:cxn>
                <a:cxn ang="0">
                  <a:pos x="0" y="0"/>
                </a:cxn>
                <a:cxn ang="0">
                  <a:pos x="49" y="0"/>
                </a:cxn>
                <a:cxn ang="0">
                  <a:pos x="48" y="10"/>
                </a:cxn>
              </a:cxnLst>
              <a:rect l="0" t="0" r="r" b="b"/>
              <a:pathLst>
                <a:path w="49" h="72">
                  <a:moveTo>
                    <a:pt x="48" y="10"/>
                  </a:moveTo>
                  <a:lnTo>
                    <a:pt x="29" y="10"/>
                  </a:lnTo>
                  <a:lnTo>
                    <a:pt x="29" y="72"/>
                  </a:lnTo>
                  <a:lnTo>
                    <a:pt x="18" y="72"/>
                  </a:lnTo>
                  <a:lnTo>
                    <a:pt x="18" y="10"/>
                  </a:lnTo>
                  <a:lnTo>
                    <a:pt x="0" y="10"/>
                  </a:lnTo>
                  <a:lnTo>
                    <a:pt x="0" y="0"/>
                  </a:lnTo>
                  <a:lnTo>
                    <a:pt x="49" y="0"/>
                  </a:lnTo>
                  <a:lnTo>
                    <a:pt x="48"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3" name="Freeform 28"/>
            <p:cNvSpPr>
              <a:spLocks/>
            </p:cNvSpPr>
            <p:nvPr userDrawn="1"/>
          </p:nvSpPr>
          <p:spPr bwMode="gray">
            <a:xfrm>
              <a:off x="2851" y="1509"/>
              <a:ext cx="51" cy="74"/>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4" name="Freeform 29"/>
            <p:cNvSpPr>
              <a:spLocks noEditPoints="1"/>
            </p:cNvSpPr>
            <p:nvPr userDrawn="1"/>
          </p:nvSpPr>
          <p:spPr bwMode="gray">
            <a:xfrm>
              <a:off x="2921" y="1511"/>
              <a:ext cx="34" cy="35"/>
            </a:xfrm>
            <a:custGeom>
              <a:avLst/>
              <a:gdLst/>
              <a:ahLst/>
              <a:cxnLst>
                <a:cxn ang="0">
                  <a:pos x="25" y="49"/>
                </a:cxn>
                <a:cxn ang="0">
                  <a:pos x="0" y="25"/>
                </a:cxn>
                <a:cxn ang="0">
                  <a:pos x="25" y="0"/>
                </a:cxn>
                <a:cxn ang="0">
                  <a:pos x="49" y="25"/>
                </a:cxn>
                <a:cxn ang="0">
                  <a:pos x="25" y="49"/>
                </a:cxn>
                <a:cxn ang="0">
                  <a:pos x="25" y="5"/>
                </a:cxn>
                <a:cxn ang="0">
                  <a:pos x="6" y="25"/>
                </a:cxn>
                <a:cxn ang="0">
                  <a:pos x="25" y="44"/>
                </a:cxn>
                <a:cxn ang="0">
                  <a:pos x="43" y="25"/>
                </a:cxn>
                <a:cxn ang="0">
                  <a:pos x="25" y="5"/>
                </a:cxn>
                <a:cxn ang="0">
                  <a:pos x="29" y="38"/>
                </a:cxn>
                <a:cxn ang="0">
                  <a:pos x="27" y="34"/>
                </a:cxn>
                <a:cxn ang="0">
                  <a:pos x="22" y="27"/>
                </a:cxn>
                <a:cxn ang="0">
                  <a:pos x="21" y="27"/>
                </a:cxn>
                <a:cxn ang="0">
                  <a:pos x="21" y="38"/>
                </a:cxn>
                <a:cxn ang="0">
                  <a:pos x="16" y="38"/>
                </a:cxn>
                <a:cxn ang="0">
                  <a:pos x="16" y="11"/>
                </a:cxn>
                <a:cxn ang="0">
                  <a:pos x="26" y="11"/>
                </a:cxn>
                <a:cxn ang="0">
                  <a:pos x="34" y="19"/>
                </a:cxn>
                <a:cxn ang="0">
                  <a:pos x="28" y="26"/>
                </a:cxn>
                <a:cxn ang="0">
                  <a:pos x="29" y="28"/>
                </a:cxn>
                <a:cxn ang="0">
                  <a:pos x="36" y="38"/>
                </a:cxn>
                <a:cxn ang="0">
                  <a:pos x="29" y="38"/>
                </a:cxn>
                <a:cxn ang="0">
                  <a:pos x="26" y="16"/>
                </a:cxn>
                <a:cxn ang="0">
                  <a:pos x="23" y="15"/>
                </a:cxn>
                <a:cxn ang="0">
                  <a:pos x="21" y="15"/>
                </a:cxn>
                <a:cxn ang="0">
                  <a:pos x="21" y="23"/>
                </a:cxn>
                <a:cxn ang="0">
                  <a:pos x="23" y="23"/>
                </a:cxn>
                <a:cxn ang="0">
                  <a:pos x="27" y="22"/>
                </a:cxn>
                <a:cxn ang="0">
                  <a:pos x="28" y="19"/>
                </a:cxn>
                <a:cxn ang="0">
                  <a:pos x="26" y="16"/>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5"/>
                  </a:moveTo>
                  <a:cubicBezTo>
                    <a:pt x="14" y="5"/>
                    <a:pt x="6" y="14"/>
                    <a:pt x="6" y="25"/>
                  </a:cubicBezTo>
                  <a:cubicBezTo>
                    <a:pt x="6" y="35"/>
                    <a:pt x="14" y="44"/>
                    <a:pt x="25" y="44"/>
                  </a:cubicBezTo>
                  <a:cubicBezTo>
                    <a:pt x="35" y="44"/>
                    <a:pt x="43" y="35"/>
                    <a:pt x="43" y="25"/>
                  </a:cubicBezTo>
                  <a:cubicBezTo>
                    <a:pt x="43" y="14"/>
                    <a:pt x="35" y="5"/>
                    <a:pt x="25" y="5"/>
                  </a:cubicBezTo>
                  <a:close/>
                  <a:moveTo>
                    <a:pt x="29" y="38"/>
                  </a:moveTo>
                  <a:cubicBezTo>
                    <a:pt x="28" y="36"/>
                    <a:pt x="28" y="36"/>
                    <a:pt x="27" y="34"/>
                  </a:cubicBezTo>
                  <a:cubicBezTo>
                    <a:pt x="24" y="29"/>
                    <a:pt x="23" y="27"/>
                    <a:pt x="22" y="27"/>
                  </a:cubicBezTo>
                  <a:cubicBezTo>
                    <a:pt x="22" y="27"/>
                    <a:pt x="22" y="27"/>
                    <a:pt x="21" y="27"/>
                  </a:cubicBezTo>
                  <a:cubicBezTo>
                    <a:pt x="21" y="38"/>
                    <a:pt x="21" y="38"/>
                    <a:pt x="21" y="38"/>
                  </a:cubicBezTo>
                  <a:cubicBezTo>
                    <a:pt x="16" y="38"/>
                    <a:pt x="16" y="38"/>
                    <a:pt x="16" y="38"/>
                  </a:cubicBezTo>
                  <a:cubicBezTo>
                    <a:pt x="16" y="11"/>
                    <a:pt x="16" y="11"/>
                    <a:pt x="16" y="11"/>
                  </a:cubicBezTo>
                  <a:cubicBezTo>
                    <a:pt x="26" y="11"/>
                    <a:pt x="26" y="11"/>
                    <a:pt x="26" y="11"/>
                  </a:cubicBezTo>
                  <a:cubicBezTo>
                    <a:pt x="31" y="11"/>
                    <a:pt x="34" y="14"/>
                    <a:pt x="34" y="19"/>
                  </a:cubicBezTo>
                  <a:cubicBezTo>
                    <a:pt x="34" y="23"/>
                    <a:pt x="31" y="26"/>
                    <a:pt x="28" y="26"/>
                  </a:cubicBezTo>
                  <a:cubicBezTo>
                    <a:pt x="29" y="27"/>
                    <a:pt x="29" y="27"/>
                    <a:pt x="29" y="28"/>
                  </a:cubicBezTo>
                  <a:cubicBezTo>
                    <a:pt x="31" y="29"/>
                    <a:pt x="36" y="38"/>
                    <a:pt x="36" y="38"/>
                  </a:cubicBezTo>
                  <a:lnTo>
                    <a:pt x="29" y="38"/>
                  </a:lnTo>
                  <a:close/>
                  <a:moveTo>
                    <a:pt x="26" y="16"/>
                  </a:moveTo>
                  <a:cubicBezTo>
                    <a:pt x="26" y="15"/>
                    <a:pt x="25" y="15"/>
                    <a:pt x="23" y="15"/>
                  </a:cubicBezTo>
                  <a:cubicBezTo>
                    <a:pt x="21" y="15"/>
                    <a:pt x="21" y="15"/>
                    <a:pt x="21" y="15"/>
                  </a:cubicBezTo>
                  <a:cubicBezTo>
                    <a:pt x="21" y="23"/>
                    <a:pt x="21" y="23"/>
                    <a:pt x="21" y="23"/>
                  </a:cubicBezTo>
                  <a:cubicBezTo>
                    <a:pt x="23" y="23"/>
                    <a:pt x="23" y="23"/>
                    <a:pt x="23" y="23"/>
                  </a:cubicBezTo>
                  <a:cubicBezTo>
                    <a:pt x="26" y="23"/>
                    <a:pt x="27" y="22"/>
                    <a:pt x="27" y="22"/>
                  </a:cubicBezTo>
                  <a:cubicBezTo>
                    <a:pt x="28" y="21"/>
                    <a:pt x="28" y="20"/>
                    <a:pt x="28" y="19"/>
                  </a:cubicBezTo>
                  <a:cubicBezTo>
                    <a:pt x="28" y="17"/>
                    <a:pt x="28" y="16"/>
                    <a:pt x="26" y="1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5" name="Freeform 30"/>
            <p:cNvSpPr>
              <a:spLocks noEditPoints="1"/>
            </p:cNvSpPr>
            <p:nvPr userDrawn="1"/>
          </p:nvSpPr>
          <p:spPr bwMode="gray">
            <a:xfrm>
              <a:off x="1550" y="1396"/>
              <a:ext cx="317" cy="319"/>
            </a:xfrm>
            <a:custGeom>
              <a:avLst/>
              <a:gdLst/>
              <a:ahLst/>
              <a:cxnLst>
                <a:cxn ang="0">
                  <a:pos x="0" y="226"/>
                </a:cxn>
                <a:cxn ang="0">
                  <a:pos x="451" y="226"/>
                </a:cxn>
                <a:cxn ang="0">
                  <a:pos x="273" y="61"/>
                </a:cxn>
                <a:cxn ang="0">
                  <a:pos x="362" y="61"/>
                </a:cxn>
                <a:cxn ang="0">
                  <a:pos x="261" y="61"/>
                </a:cxn>
                <a:cxn ang="0">
                  <a:pos x="246" y="12"/>
                </a:cxn>
                <a:cxn ang="0">
                  <a:pos x="261" y="61"/>
                </a:cxn>
                <a:cxn ang="0">
                  <a:pos x="117" y="370"/>
                </a:cxn>
                <a:cxn ang="0">
                  <a:pos x="74" y="378"/>
                </a:cxn>
                <a:cxn ang="0">
                  <a:pos x="330" y="167"/>
                </a:cxn>
                <a:cxn ang="0">
                  <a:pos x="208" y="199"/>
                </a:cxn>
                <a:cxn ang="0">
                  <a:pos x="241" y="156"/>
                </a:cxn>
                <a:cxn ang="0">
                  <a:pos x="236" y="140"/>
                </a:cxn>
                <a:cxn ang="0">
                  <a:pos x="275" y="79"/>
                </a:cxn>
                <a:cxn ang="0">
                  <a:pos x="373" y="92"/>
                </a:cxn>
                <a:cxn ang="0">
                  <a:pos x="393" y="129"/>
                </a:cxn>
                <a:cxn ang="0">
                  <a:pos x="439" y="205"/>
                </a:cxn>
                <a:cxn ang="0">
                  <a:pos x="346" y="167"/>
                </a:cxn>
                <a:cxn ang="0">
                  <a:pos x="234" y="11"/>
                </a:cxn>
                <a:cxn ang="0">
                  <a:pos x="88" y="61"/>
                </a:cxn>
                <a:cxn ang="0">
                  <a:pos x="234" y="11"/>
                </a:cxn>
                <a:cxn ang="0">
                  <a:pos x="166" y="71"/>
                </a:cxn>
                <a:cxn ang="0">
                  <a:pos x="184" y="117"/>
                </a:cxn>
                <a:cxn ang="0">
                  <a:pos x="173" y="126"/>
                </a:cxn>
                <a:cxn ang="0">
                  <a:pos x="143" y="205"/>
                </a:cxn>
                <a:cxn ang="0">
                  <a:pos x="77" y="71"/>
                </a:cxn>
                <a:cxn ang="0">
                  <a:pos x="138" y="216"/>
                </a:cxn>
                <a:cxn ang="0">
                  <a:pos x="83" y="334"/>
                </a:cxn>
                <a:cxn ang="0">
                  <a:pos x="10" y="226"/>
                </a:cxn>
                <a:cxn ang="0">
                  <a:pos x="234" y="440"/>
                </a:cxn>
                <a:cxn ang="0">
                  <a:pos x="212" y="440"/>
                </a:cxn>
                <a:cxn ang="0">
                  <a:pos x="128" y="370"/>
                </a:cxn>
                <a:cxn ang="0">
                  <a:pos x="282" y="379"/>
                </a:cxn>
                <a:cxn ang="0">
                  <a:pos x="299" y="370"/>
                </a:cxn>
                <a:cxn ang="0">
                  <a:pos x="234" y="440"/>
                </a:cxn>
                <a:cxn ang="0">
                  <a:pos x="294" y="359"/>
                </a:cxn>
                <a:cxn ang="0">
                  <a:pos x="329" y="291"/>
                </a:cxn>
                <a:cxn ang="0">
                  <a:pos x="202" y="349"/>
                </a:cxn>
                <a:cxn ang="0">
                  <a:pos x="151" y="323"/>
                </a:cxn>
                <a:cxn ang="0">
                  <a:pos x="268" y="216"/>
                </a:cxn>
                <a:cxn ang="0">
                  <a:pos x="307" y="250"/>
                </a:cxn>
                <a:cxn ang="0">
                  <a:pos x="440" y="216"/>
                </a:cxn>
                <a:cxn ang="0">
                  <a:pos x="393" y="359"/>
                </a:cxn>
              </a:cxnLst>
              <a:rect l="0" t="0" r="r" b="b"/>
              <a:pathLst>
                <a:path w="451" h="452">
                  <a:moveTo>
                    <a:pt x="225" y="0"/>
                  </a:moveTo>
                  <a:cubicBezTo>
                    <a:pt x="101" y="0"/>
                    <a:pt x="0" y="102"/>
                    <a:pt x="0" y="226"/>
                  </a:cubicBezTo>
                  <a:cubicBezTo>
                    <a:pt x="0" y="350"/>
                    <a:pt x="101" y="452"/>
                    <a:pt x="225" y="452"/>
                  </a:cubicBezTo>
                  <a:cubicBezTo>
                    <a:pt x="350" y="452"/>
                    <a:pt x="451" y="350"/>
                    <a:pt x="451" y="226"/>
                  </a:cubicBezTo>
                  <a:cubicBezTo>
                    <a:pt x="451" y="102"/>
                    <a:pt x="350" y="0"/>
                    <a:pt x="225" y="0"/>
                  </a:cubicBezTo>
                  <a:close/>
                  <a:moveTo>
                    <a:pt x="273" y="61"/>
                  </a:moveTo>
                  <a:cubicBezTo>
                    <a:pt x="291" y="22"/>
                    <a:pt x="291" y="22"/>
                    <a:pt x="291" y="22"/>
                  </a:cubicBezTo>
                  <a:cubicBezTo>
                    <a:pt x="317" y="30"/>
                    <a:pt x="341" y="43"/>
                    <a:pt x="362" y="61"/>
                  </a:cubicBezTo>
                  <a:lnTo>
                    <a:pt x="273" y="61"/>
                  </a:lnTo>
                  <a:close/>
                  <a:moveTo>
                    <a:pt x="261" y="61"/>
                  </a:moveTo>
                  <a:cubicBezTo>
                    <a:pt x="223" y="61"/>
                    <a:pt x="223" y="61"/>
                    <a:pt x="223" y="61"/>
                  </a:cubicBezTo>
                  <a:cubicBezTo>
                    <a:pt x="246" y="12"/>
                    <a:pt x="246" y="12"/>
                    <a:pt x="246" y="12"/>
                  </a:cubicBezTo>
                  <a:cubicBezTo>
                    <a:pt x="258" y="13"/>
                    <a:pt x="269" y="16"/>
                    <a:pt x="280" y="18"/>
                  </a:cubicBezTo>
                  <a:lnTo>
                    <a:pt x="261" y="61"/>
                  </a:lnTo>
                  <a:close/>
                  <a:moveTo>
                    <a:pt x="78" y="370"/>
                  </a:moveTo>
                  <a:cubicBezTo>
                    <a:pt x="117" y="370"/>
                    <a:pt x="117" y="370"/>
                    <a:pt x="117" y="370"/>
                  </a:cubicBezTo>
                  <a:cubicBezTo>
                    <a:pt x="102" y="402"/>
                    <a:pt x="102" y="402"/>
                    <a:pt x="102" y="402"/>
                  </a:cubicBezTo>
                  <a:cubicBezTo>
                    <a:pt x="92" y="395"/>
                    <a:pt x="83" y="387"/>
                    <a:pt x="74" y="378"/>
                  </a:cubicBezTo>
                  <a:lnTo>
                    <a:pt x="78" y="370"/>
                  </a:lnTo>
                  <a:close/>
                  <a:moveTo>
                    <a:pt x="330" y="167"/>
                  </a:moveTo>
                  <a:cubicBezTo>
                    <a:pt x="309" y="196"/>
                    <a:pt x="304" y="199"/>
                    <a:pt x="255" y="199"/>
                  </a:cubicBezTo>
                  <a:cubicBezTo>
                    <a:pt x="208" y="199"/>
                    <a:pt x="208" y="199"/>
                    <a:pt x="208" y="199"/>
                  </a:cubicBezTo>
                  <a:cubicBezTo>
                    <a:pt x="231" y="149"/>
                    <a:pt x="231" y="149"/>
                    <a:pt x="231" y="149"/>
                  </a:cubicBezTo>
                  <a:cubicBezTo>
                    <a:pt x="235" y="151"/>
                    <a:pt x="238" y="154"/>
                    <a:pt x="241" y="156"/>
                  </a:cubicBezTo>
                  <a:cubicBezTo>
                    <a:pt x="247" y="148"/>
                    <a:pt x="247" y="148"/>
                    <a:pt x="247" y="148"/>
                  </a:cubicBezTo>
                  <a:cubicBezTo>
                    <a:pt x="244" y="145"/>
                    <a:pt x="240" y="142"/>
                    <a:pt x="236" y="140"/>
                  </a:cubicBezTo>
                  <a:cubicBezTo>
                    <a:pt x="260" y="87"/>
                    <a:pt x="260" y="87"/>
                    <a:pt x="260" y="87"/>
                  </a:cubicBezTo>
                  <a:cubicBezTo>
                    <a:pt x="265" y="80"/>
                    <a:pt x="269" y="79"/>
                    <a:pt x="275" y="79"/>
                  </a:cubicBezTo>
                  <a:cubicBezTo>
                    <a:pt x="318" y="79"/>
                    <a:pt x="318" y="79"/>
                    <a:pt x="318" y="79"/>
                  </a:cubicBezTo>
                  <a:cubicBezTo>
                    <a:pt x="352" y="79"/>
                    <a:pt x="367" y="84"/>
                    <a:pt x="373" y="92"/>
                  </a:cubicBezTo>
                  <a:cubicBezTo>
                    <a:pt x="377" y="99"/>
                    <a:pt x="380" y="112"/>
                    <a:pt x="376" y="131"/>
                  </a:cubicBezTo>
                  <a:cubicBezTo>
                    <a:pt x="393" y="129"/>
                    <a:pt x="393" y="129"/>
                    <a:pt x="393" y="129"/>
                  </a:cubicBezTo>
                  <a:cubicBezTo>
                    <a:pt x="395" y="121"/>
                    <a:pt x="398" y="113"/>
                    <a:pt x="401" y="104"/>
                  </a:cubicBezTo>
                  <a:cubicBezTo>
                    <a:pt x="422" y="133"/>
                    <a:pt x="435" y="168"/>
                    <a:pt x="439" y="205"/>
                  </a:cubicBezTo>
                  <a:cubicBezTo>
                    <a:pt x="328" y="205"/>
                    <a:pt x="328" y="205"/>
                    <a:pt x="328" y="205"/>
                  </a:cubicBezTo>
                  <a:cubicBezTo>
                    <a:pt x="346" y="167"/>
                    <a:pt x="346" y="167"/>
                    <a:pt x="346" y="167"/>
                  </a:cubicBezTo>
                  <a:lnTo>
                    <a:pt x="330" y="167"/>
                  </a:lnTo>
                  <a:close/>
                  <a:moveTo>
                    <a:pt x="234" y="11"/>
                  </a:moveTo>
                  <a:cubicBezTo>
                    <a:pt x="211" y="61"/>
                    <a:pt x="211" y="61"/>
                    <a:pt x="211" y="61"/>
                  </a:cubicBezTo>
                  <a:cubicBezTo>
                    <a:pt x="88" y="61"/>
                    <a:pt x="88" y="61"/>
                    <a:pt x="88" y="61"/>
                  </a:cubicBezTo>
                  <a:cubicBezTo>
                    <a:pt x="126" y="30"/>
                    <a:pt x="173" y="11"/>
                    <a:pt x="225" y="11"/>
                  </a:cubicBezTo>
                  <a:cubicBezTo>
                    <a:pt x="228" y="11"/>
                    <a:pt x="231" y="11"/>
                    <a:pt x="234" y="11"/>
                  </a:cubicBezTo>
                  <a:close/>
                  <a:moveTo>
                    <a:pt x="77" y="71"/>
                  </a:moveTo>
                  <a:cubicBezTo>
                    <a:pt x="166" y="71"/>
                    <a:pt x="166" y="71"/>
                    <a:pt x="166" y="71"/>
                  </a:cubicBezTo>
                  <a:cubicBezTo>
                    <a:pt x="162" y="80"/>
                    <a:pt x="162" y="80"/>
                    <a:pt x="162" y="80"/>
                  </a:cubicBezTo>
                  <a:cubicBezTo>
                    <a:pt x="185" y="81"/>
                    <a:pt x="197" y="86"/>
                    <a:pt x="184" y="117"/>
                  </a:cubicBezTo>
                  <a:cubicBezTo>
                    <a:pt x="181" y="117"/>
                    <a:pt x="178" y="116"/>
                    <a:pt x="175" y="115"/>
                  </a:cubicBezTo>
                  <a:cubicBezTo>
                    <a:pt x="173" y="126"/>
                    <a:pt x="173" y="126"/>
                    <a:pt x="173" y="126"/>
                  </a:cubicBezTo>
                  <a:cubicBezTo>
                    <a:pt x="175" y="126"/>
                    <a:pt x="178" y="127"/>
                    <a:pt x="180" y="127"/>
                  </a:cubicBezTo>
                  <a:cubicBezTo>
                    <a:pt x="143" y="205"/>
                    <a:pt x="143" y="205"/>
                    <a:pt x="143" y="205"/>
                  </a:cubicBezTo>
                  <a:cubicBezTo>
                    <a:pt x="11" y="205"/>
                    <a:pt x="11" y="205"/>
                    <a:pt x="11" y="205"/>
                  </a:cubicBezTo>
                  <a:cubicBezTo>
                    <a:pt x="16" y="153"/>
                    <a:pt x="40" y="106"/>
                    <a:pt x="77" y="71"/>
                  </a:cubicBezTo>
                  <a:close/>
                  <a:moveTo>
                    <a:pt x="11" y="216"/>
                  </a:moveTo>
                  <a:cubicBezTo>
                    <a:pt x="138" y="216"/>
                    <a:pt x="138" y="216"/>
                    <a:pt x="138" y="216"/>
                  </a:cubicBezTo>
                  <a:cubicBezTo>
                    <a:pt x="115" y="266"/>
                    <a:pt x="115" y="266"/>
                    <a:pt x="115" y="266"/>
                  </a:cubicBezTo>
                  <a:cubicBezTo>
                    <a:pt x="83" y="334"/>
                    <a:pt x="83" y="334"/>
                    <a:pt x="83" y="334"/>
                  </a:cubicBezTo>
                  <a:cubicBezTo>
                    <a:pt x="77" y="344"/>
                    <a:pt x="69" y="348"/>
                    <a:pt x="51" y="351"/>
                  </a:cubicBezTo>
                  <a:cubicBezTo>
                    <a:pt x="25" y="316"/>
                    <a:pt x="10" y="272"/>
                    <a:pt x="10" y="226"/>
                  </a:cubicBezTo>
                  <a:cubicBezTo>
                    <a:pt x="10" y="223"/>
                    <a:pt x="11" y="219"/>
                    <a:pt x="11" y="216"/>
                  </a:cubicBezTo>
                  <a:close/>
                  <a:moveTo>
                    <a:pt x="234" y="440"/>
                  </a:moveTo>
                  <a:cubicBezTo>
                    <a:pt x="229" y="432"/>
                    <a:pt x="229" y="432"/>
                    <a:pt x="229" y="432"/>
                  </a:cubicBezTo>
                  <a:cubicBezTo>
                    <a:pt x="223" y="435"/>
                    <a:pt x="218" y="438"/>
                    <a:pt x="212" y="440"/>
                  </a:cubicBezTo>
                  <a:cubicBezTo>
                    <a:pt x="175" y="438"/>
                    <a:pt x="141" y="426"/>
                    <a:pt x="111" y="408"/>
                  </a:cubicBezTo>
                  <a:cubicBezTo>
                    <a:pt x="128" y="370"/>
                    <a:pt x="128" y="370"/>
                    <a:pt x="128" y="370"/>
                  </a:cubicBezTo>
                  <a:cubicBezTo>
                    <a:pt x="288" y="370"/>
                    <a:pt x="288" y="370"/>
                    <a:pt x="288" y="370"/>
                  </a:cubicBezTo>
                  <a:cubicBezTo>
                    <a:pt x="286" y="373"/>
                    <a:pt x="285" y="375"/>
                    <a:pt x="282" y="379"/>
                  </a:cubicBezTo>
                  <a:cubicBezTo>
                    <a:pt x="292" y="384"/>
                    <a:pt x="292" y="384"/>
                    <a:pt x="292" y="384"/>
                  </a:cubicBezTo>
                  <a:cubicBezTo>
                    <a:pt x="294" y="380"/>
                    <a:pt x="297" y="375"/>
                    <a:pt x="299" y="370"/>
                  </a:cubicBezTo>
                  <a:cubicBezTo>
                    <a:pt x="384" y="370"/>
                    <a:pt x="384" y="370"/>
                    <a:pt x="384" y="370"/>
                  </a:cubicBezTo>
                  <a:cubicBezTo>
                    <a:pt x="347" y="411"/>
                    <a:pt x="293" y="438"/>
                    <a:pt x="234" y="440"/>
                  </a:cubicBezTo>
                  <a:close/>
                  <a:moveTo>
                    <a:pt x="393" y="359"/>
                  </a:moveTo>
                  <a:cubicBezTo>
                    <a:pt x="294" y="359"/>
                    <a:pt x="294" y="359"/>
                    <a:pt x="294" y="359"/>
                  </a:cubicBezTo>
                  <a:cubicBezTo>
                    <a:pt x="307" y="344"/>
                    <a:pt x="337" y="302"/>
                    <a:pt x="343" y="293"/>
                  </a:cubicBezTo>
                  <a:cubicBezTo>
                    <a:pt x="329" y="291"/>
                    <a:pt x="329" y="291"/>
                    <a:pt x="329" y="291"/>
                  </a:cubicBezTo>
                  <a:cubicBezTo>
                    <a:pt x="311" y="310"/>
                    <a:pt x="293" y="324"/>
                    <a:pt x="280" y="333"/>
                  </a:cubicBezTo>
                  <a:cubicBezTo>
                    <a:pt x="262" y="344"/>
                    <a:pt x="239" y="349"/>
                    <a:pt x="202" y="349"/>
                  </a:cubicBezTo>
                  <a:cubicBezTo>
                    <a:pt x="174" y="349"/>
                    <a:pt x="158" y="348"/>
                    <a:pt x="149" y="343"/>
                  </a:cubicBezTo>
                  <a:cubicBezTo>
                    <a:pt x="145" y="341"/>
                    <a:pt x="146" y="333"/>
                    <a:pt x="151" y="323"/>
                  </a:cubicBezTo>
                  <a:cubicBezTo>
                    <a:pt x="200" y="216"/>
                    <a:pt x="200" y="216"/>
                    <a:pt x="200" y="216"/>
                  </a:cubicBezTo>
                  <a:cubicBezTo>
                    <a:pt x="268" y="216"/>
                    <a:pt x="268" y="216"/>
                    <a:pt x="268" y="216"/>
                  </a:cubicBezTo>
                  <a:cubicBezTo>
                    <a:pt x="295" y="218"/>
                    <a:pt x="297" y="224"/>
                    <a:pt x="292" y="250"/>
                  </a:cubicBezTo>
                  <a:cubicBezTo>
                    <a:pt x="307" y="250"/>
                    <a:pt x="307" y="250"/>
                    <a:pt x="307" y="250"/>
                  </a:cubicBezTo>
                  <a:cubicBezTo>
                    <a:pt x="323" y="216"/>
                    <a:pt x="323" y="216"/>
                    <a:pt x="323" y="216"/>
                  </a:cubicBezTo>
                  <a:cubicBezTo>
                    <a:pt x="440" y="216"/>
                    <a:pt x="440" y="216"/>
                    <a:pt x="440" y="216"/>
                  </a:cubicBezTo>
                  <a:cubicBezTo>
                    <a:pt x="440" y="219"/>
                    <a:pt x="440" y="223"/>
                    <a:pt x="440" y="226"/>
                  </a:cubicBezTo>
                  <a:cubicBezTo>
                    <a:pt x="440" y="276"/>
                    <a:pt x="422" y="323"/>
                    <a:pt x="393" y="35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6" name="Freeform 31"/>
            <p:cNvSpPr>
              <a:spLocks/>
            </p:cNvSpPr>
            <p:nvPr userDrawn="1"/>
          </p:nvSpPr>
          <p:spPr bwMode="gray">
            <a:xfrm>
              <a:off x="1731" y="1512"/>
              <a:ext cx="19" cy="19"/>
            </a:xfrm>
            <a:custGeom>
              <a:avLst/>
              <a:gdLst/>
              <a:ahLst/>
              <a:cxnLst>
                <a:cxn ang="0">
                  <a:pos x="0" y="7"/>
                </a:cxn>
                <a:cxn ang="0">
                  <a:pos x="17" y="27"/>
                </a:cxn>
                <a:cxn ang="0">
                  <a:pos x="26" y="20"/>
                </a:cxn>
                <a:cxn ang="0">
                  <a:pos x="8" y="0"/>
                </a:cxn>
                <a:cxn ang="0">
                  <a:pos x="0" y="7"/>
                </a:cxn>
              </a:cxnLst>
              <a:rect l="0" t="0" r="r" b="b"/>
              <a:pathLst>
                <a:path w="26" h="27">
                  <a:moveTo>
                    <a:pt x="0" y="7"/>
                  </a:moveTo>
                  <a:cubicBezTo>
                    <a:pt x="7" y="13"/>
                    <a:pt x="12" y="20"/>
                    <a:pt x="17" y="27"/>
                  </a:cubicBezTo>
                  <a:cubicBezTo>
                    <a:pt x="26" y="20"/>
                    <a:pt x="26" y="20"/>
                    <a:pt x="26" y="20"/>
                  </a:cubicBezTo>
                  <a:cubicBezTo>
                    <a:pt x="20" y="13"/>
                    <a:pt x="14" y="6"/>
                    <a:pt x="8" y="0"/>
                  </a:cubicBez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7" name="Freeform 32"/>
            <p:cNvSpPr>
              <a:spLocks/>
            </p:cNvSpPr>
            <p:nvPr userDrawn="1"/>
          </p:nvSpPr>
          <p:spPr bwMode="gray">
            <a:xfrm>
              <a:off x="1637" y="1475"/>
              <a:ext cx="19" cy="8"/>
            </a:xfrm>
            <a:custGeom>
              <a:avLst/>
              <a:gdLst/>
              <a:ahLst/>
              <a:cxnLst>
                <a:cxn ang="0">
                  <a:pos x="16" y="10"/>
                </a:cxn>
                <a:cxn ang="0">
                  <a:pos x="26" y="11"/>
                </a:cxn>
                <a:cxn ang="0">
                  <a:pos x="27" y="0"/>
                </a:cxn>
                <a:cxn ang="0">
                  <a:pos x="16" y="0"/>
                </a:cxn>
                <a:cxn ang="0">
                  <a:pos x="0" y="1"/>
                </a:cxn>
                <a:cxn ang="0">
                  <a:pos x="0" y="11"/>
                </a:cxn>
                <a:cxn ang="0">
                  <a:pos x="16" y="10"/>
                </a:cxn>
              </a:cxnLst>
              <a:rect l="0" t="0" r="r" b="b"/>
              <a:pathLst>
                <a:path w="27" h="11">
                  <a:moveTo>
                    <a:pt x="16" y="10"/>
                  </a:moveTo>
                  <a:cubicBezTo>
                    <a:pt x="20" y="10"/>
                    <a:pt x="23" y="11"/>
                    <a:pt x="26" y="11"/>
                  </a:cubicBezTo>
                  <a:cubicBezTo>
                    <a:pt x="27" y="0"/>
                    <a:pt x="27" y="0"/>
                    <a:pt x="27" y="0"/>
                  </a:cubicBezTo>
                  <a:cubicBezTo>
                    <a:pt x="23" y="0"/>
                    <a:pt x="20" y="0"/>
                    <a:pt x="16" y="0"/>
                  </a:cubicBezTo>
                  <a:cubicBezTo>
                    <a:pt x="10" y="0"/>
                    <a:pt x="5" y="0"/>
                    <a:pt x="0" y="1"/>
                  </a:cubicBezTo>
                  <a:cubicBezTo>
                    <a:pt x="0" y="11"/>
                    <a:pt x="0" y="11"/>
                    <a:pt x="0" y="11"/>
                  </a:cubicBezTo>
                  <a:cubicBezTo>
                    <a:pt x="6" y="11"/>
                    <a:pt x="11" y="10"/>
                    <a:pt x="16"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8" name="Freeform 33"/>
            <p:cNvSpPr>
              <a:spLocks/>
            </p:cNvSpPr>
            <p:nvPr userDrawn="1"/>
          </p:nvSpPr>
          <p:spPr bwMode="gray">
            <a:xfrm>
              <a:off x="1601" y="1478"/>
              <a:ext cx="21" cy="13"/>
            </a:xfrm>
            <a:custGeom>
              <a:avLst/>
              <a:gdLst/>
              <a:ahLst/>
              <a:cxnLst>
                <a:cxn ang="0">
                  <a:pos x="29" y="11"/>
                </a:cxn>
                <a:cxn ang="0">
                  <a:pos x="26" y="0"/>
                </a:cxn>
                <a:cxn ang="0">
                  <a:pos x="0" y="9"/>
                </a:cxn>
                <a:cxn ang="0">
                  <a:pos x="4" y="19"/>
                </a:cxn>
                <a:cxn ang="0">
                  <a:pos x="29" y="11"/>
                </a:cxn>
              </a:cxnLst>
              <a:rect l="0" t="0" r="r" b="b"/>
              <a:pathLst>
                <a:path w="29" h="19">
                  <a:moveTo>
                    <a:pt x="29" y="11"/>
                  </a:moveTo>
                  <a:cubicBezTo>
                    <a:pt x="26" y="0"/>
                    <a:pt x="26" y="0"/>
                    <a:pt x="26" y="0"/>
                  </a:cubicBezTo>
                  <a:cubicBezTo>
                    <a:pt x="17" y="2"/>
                    <a:pt x="9" y="5"/>
                    <a:pt x="0" y="9"/>
                  </a:cubicBezTo>
                  <a:cubicBezTo>
                    <a:pt x="4" y="19"/>
                    <a:pt x="4" y="19"/>
                    <a:pt x="4" y="19"/>
                  </a:cubicBezTo>
                  <a:cubicBezTo>
                    <a:pt x="12" y="15"/>
                    <a:pt x="20" y="13"/>
                    <a:pt x="29"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9" name="Freeform 34"/>
            <p:cNvSpPr>
              <a:spLocks/>
            </p:cNvSpPr>
            <p:nvPr userDrawn="1"/>
          </p:nvSpPr>
          <p:spPr bwMode="gray">
            <a:xfrm>
              <a:off x="1570" y="1491"/>
              <a:ext cx="19" cy="17"/>
            </a:xfrm>
            <a:custGeom>
              <a:avLst/>
              <a:gdLst/>
              <a:ahLst/>
              <a:cxnLst>
                <a:cxn ang="0">
                  <a:pos x="7" y="24"/>
                </a:cxn>
                <a:cxn ang="0">
                  <a:pos x="28" y="10"/>
                </a:cxn>
                <a:cxn ang="0">
                  <a:pos x="23" y="0"/>
                </a:cxn>
                <a:cxn ang="0">
                  <a:pos x="0" y="16"/>
                </a:cxn>
                <a:cxn ang="0">
                  <a:pos x="7" y="24"/>
                </a:cxn>
              </a:cxnLst>
              <a:rect l="0" t="0" r="r" b="b"/>
              <a:pathLst>
                <a:path w="28" h="24">
                  <a:moveTo>
                    <a:pt x="7" y="24"/>
                  </a:moveTo>
                  <a:cubicBezTo>
                    <a:pt x="14" y="19"/>
                    <a:pt x="21" y="14"/>
                    <a:pt x="28" y="10"/>
                  </a:cubicBezTo>
                  <a:cubicBezTo>
                    <a:pt x="23" y="0"/>
                    <a:pt x="23" y="0"/>
                    <a:pt x="23" y="0"/>
                  </a:cubicBezTo>
                  <a:cubicBezTo>
                    <a:pt x="15" y="5"/>
                    <a:pt x="7" y="10"/>
                    <a:pt x="0" y="16"/>
                  </a:cubicBezTo>
                  <a:lnTo>
                    <a:pt x="7"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0" name="Freeform 35"/>
            <p:cNvSpPr>
              <a:spLocks/>
            </p:cNvSpPr>
            <p:nvPr userDrawn="1"/>
          </p:nvSpPr>
          <p:spPr bwMode="gray">
            <a:xfrm>
              <a:off x="1764" y="1581"/>
              <a:ext cx="9" cy="20"/>
            </a:xfrm>
            <a:custGeom>
              <a:avLst/>
              <a:gdLst/>
              <a:ahLst/>
              <a:cxnLst>
                <a:cxn ang="0">
                  <a:pos x="0" y="2"/>
                </a:cxn>
                <a:cxn ang="0">
                  <a:pos x="2" y="28"/>
                </a:cxn>
                <a:cxn ang="0">
                  <a:pos x="13" y="27"/>
                </a:cxn>
                <a:cxn ang="0">
                  <a:pos x="10" y="0"/>
                </a:cxn>
                <a:cxn ang="0">
                  <a:pos x="0" y="2"/>
                </a:cxn>
              </a:cxnLst>
              <a:rect l="0" t="0" r="r" b="b"/>
              <a:pathLst>
                <a:path w="13" h="28">
                  <a:moveTo>
                    <a:pt x="0" y="2"/>
                  </a:moveTo>
                  <a:cubicBezTo>
                    <a:pt x="1" y="10"/>
                    <a:pt x="2" y="19"/>
                    <a:pt x="2" y="28"/>
                  </a:cubicBezTo>
                  <a:cubicBezTo>
                    <a:pt x="13" y="27"/>
                    <a:pt x="13" y="27"/>
                    <a:pt x="13" y="27"/>
                  </a:cubicBezTo>
                  <a:cubicBezTo>
                    <a:pt x="13" y="18"/>
                    <a:pt x="12" y="9"/>
                    <a:pt x="10" y="0"/>
                  </a:cubicBez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1" name="Freeform 36"/>
            <p:cNvSpPr>
              <a:spLocks/>
            </p:cNvSpPr>
            <p:nvPr userDrawn="1"/>
          </p:nvSpPr>
          <p:spPr bwMode="gray">
            <a:xfrm>
              <a:off x="1726" y="1677"/>
              <a:ext cx="19" cy="18"/>
            </a:xfrm>
            <a:custGeom>
              <a:avLst/>
              <a:gdLst/>
              <a:ahLst/>
              <a:cxnLst>
                <a:cxn ang="0">
                  <a:pos x="0" y="18"/>
                </a:cxn>
                <a:cxn ang="0">
                  <a:pos x="7" y="26"/>
                </a:cxn>
                <a:cxn ang="0">
                  <a:pos x="26" y="6"/>
                </a:cxn>
                <a:cxn ang="0">
                  <a:pos x="18" y="0"/>
                </a:cxn>
                <a:cxn ang="0">
                  <a:pos x="0" y="18"/>
                </a:cxn>
              </a:cxnLst>
              <a:rect l="0" t="0" r="r" b="b"/>
              <a:pathLst>
                <a:path w="26" h="26">
                  <a:moveTo>
                    <a:pt x="0" y="18"/>
                  </a:moveTo>
                  <a:cubicBezTo>
                    <a:pt x="7" y="26"/>
                    <a:pt x="7" y="26"/>
                    <a:pt x="7" y="26"/>
                  </a:cubicBezTo>
                  <a:cubicBezTo>
                    <a:pt x="14" y="20"/>
                    <a:pt x="20" y="13"/>
                    <a:pt x="26" y="6"/>
                  </a:cubicBezTo>
                  <a:cubicBezTo>
                    <a:pt x="18" y="0"/>
                    <a:pt x="18" y="0"/>
                    <a:pt x="18" y="0"/>
                  </a:cubicBezTo>
                  <a:cubicBezTo>
                    <a:pt x="13" y="6"/>
                    <a:pt x="7" y="12"/>
                    <a:pt x="0"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9"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2660174628"/>
      </p:ext>
    </p:extLst>
  </p:cSld>
  <p:clrMapOvr>
    <a:masterClrMapping/>
  </p:clrMapOv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0200"/>
            <a:ext cx="8229600" cy="340360"/>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457200" y="1004888"/>
            <a:ext cx="8229600" cy="5383212"/>
          </a:xfrm>
        </p:spPr>
        <p:txBody>
          <a:bodyPr/>
          <a:lstStyle>
            <a:lvl1pPr marL="225425" indent="-225425" algn="l" defTabSz="914400" rtl="0" eaLnBrk="1" latinLnBrk="0" hangingPunct="1">
              <a:lnSpc>
                <a:spcPct val="95000"/>
              </a:lnSpc>
              <a:spcBef>
                <a:spcPts val="700"/>
              </a:spcBef>
              <a:spcAft>
                <a:spcPts val="300"/>
              </a:spcAft>
              <a:buClr>
                <a:schemeClr val="accent4"/>
              </a:buClr>
              <a:buFont typeface="Arial" pitchFamily="34" charset="0"/>
              <a:buChar char="•"/>
              <a:defRPr lang="en-US" sz="2200" kern="1200" dirty="0" smtClean="0">
                <a:solidFill>
                  <a:schemeClr val="tx1"/>
                </a:solidFill>
                <a:latin typeface="+mn-lt"/>
                <a:ea typeface="+mn-ea"/>
                <a:cs typeface="+mn-cs"/>
              </a:defRPr>
            </a:lvl1pPr>
            <a:lvl2pPr>
              <a:lnSpc>
                <a:spcPct val="95000"/>
              </a:lnSpc>
              <a:spcBef>
                <a:spcPts val="200"/>
              </a:spcBef>
              <a:spcAft>
                <a:spcPts val="500"/>
              </a:spcAft>
              <a:defRPr sz="1800"/>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p>
            <a:fld id="{0686D11F-17C0-447B-9605-89DB059EF6F1}" type="datetime1">
              <a:rPr lang="en-US" smtClean="0">
                <a:solidFill>
                  <a:srgbClr val="000000">
                    <a:tint val="75000"/>
                  </a:srgbClr>
                </a:solidFill>
              </a:rPr>
              <a:pPr/>
              <a:t>8/8/2016</a:t>
            </a:fld>
            <a:endParaRPr lang="en-US">
              <a:solidFill>
                <a:srgbClr val="000000">
                  <a:tint val="75000"/>
                </a:srgbClr>
              </a:solidFill>
            </a:endParaRPr>
          </a:p>
        </p:txBody>
      </p:sp>
    </p:spTree>
    <p:extLst>
      <p:ext uri="{BB962C8B-B14F-4D97-AF65-F5344CB8AC3E}">
        <p14:creationId xmlns:p14="http://schemas.microsoft.com/office/powerpoint/2010/main" val="420175854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0199"/>
            <a:ext cx="8229600" cy="676275"/>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57200" y="1276350"/>
            <a:ext cx="8229600" cy="5111749"/>
          </a:xfrm>
        </p:spPr>
        <p:txBody>
          <a:bodyPr/>
          <a:lstStyle>
            <a:lvl1pPr marL="225425" indent="-225425" algn="l" defTabSz="914400" rtl="0" eaLnBrk="1" latinLnBrk="0" hangingPunct="1">
              <a:lnSpc>
                <a:spcPct val="95000"/>
              </a:lnSpc>
              <a:spcBef>
                <a:spcPts val="700"/>
              </a:spcBef>
              <a:spcAft>
                <a:spcPts val="300"/>
              </a:spcAft>
              <a:buClr>
                <a:schemeClr val="accent4"/>
              </a:buClr>
              <a:buFont typeface="Arial" pitchFamily="34" charset="0"/>
              <a:buChar char="•"/>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440E70B3-D75C-4EF6-B760-8A57A3A476F6}" type="datetime1">
              <a:rPr lang="en-US" smtClean="0">
                <a:solidFill>
                  <a:srgbClr val="000000">
                    <a:tint val="75000"/>
                  </a:srgbClr>
                </a:solidFill>
              </a:rPr>
              <a:pPr/>
              <a:t>8/8/2016</a:t>
            </a:fld>
            <a:endParaRPr lang="en-US">
              <a:solidFill>
                <a:srgbClr val="000000">
                  <a:tint val="75000"/>
                </a:srgbClr>
              </a:solidFill>
            </a:endParaRPr>
          </a:p>
        </p:txBody>
      </p:sp>
    </p:spTree>
    <p:extLst>
      <p:ext uri="{BB962C8B-B14F-4D97-AF65-F5344CB8AC3E}">
        <p14:creationId xmlns:p14="http://schemas.microsoft.com/office/powerpoint/2010/main" val="275303320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ategory: 1-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396876"/>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76350"/>
            <a:ext cx="8229600" cy="5111749"/>
          </a:xfrm>
        </p:spPr>
        <p:txBody>
          <a:bodyPr/>
          <a:lstStyle>
            <a:lvl1pPr marL="225425" indent="-225425" algn="l" defTabSz="914400" rtl="0" eaLnBrk="1" latinLnBrk="0" hangingPunct="1">
              <a:lnSpc>
                <a:spcPct val="95000"/>
              </a:lnSpc>
              <a:spcBef>
                <a:spcPts val="700"/>
              </a:spcBef>
              <a:spcAft>
                <a:spcPts val="300"/>
              </a:spcAft>
              <a:buClr>
                <a:schemeClr val="accent4"/>
              </a:buClr>
              <a:buFont typeface="Arial" pitchFamily="34" charset="0"/>
              <a:buChar char="•"/>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BEEDCDC8-F475-407C-A566-548F8D0AC396}" type="datetime1">
              <a:rPr lang="en-US" smtClean="0">
                <a:solidFill>
                  <a:srgbClr val="000000">
                    <a:tint val="75000"/>
                  </a:srgbClr>
                </a:solidFill>
              </a:rPr>
              <a:pPr/>
              <a:t>8/8/2016</a:t>
            </a:fld>
            <a:endParaRPr lang="en-US">
              <a:solidFill>
                <a:srgbClr val="000000">
                  <a:tint val="75000"/>
                </a:srgbClr>
              </a:solidFill>
            </a:endParaRPr>
          </a:p>
        </p:txBody>
      </p:sp>
      <p:sp>
        <p:nvSpPr>
          <p:cNvPr id="8" name="Text Placeholder 7"/>
          <p:cNvSpPr>
            <a:spLocks noGrp="1"/>
          </p:cNvSpPr>
          <p:nvPr>
            <p:ph type="body" sz="quarter" idx="13" hasCustomPrompt="1"/>
          </p:nvPr>
        </p:nvSpPr>
        <p:spPr>
          <a:xfrm>
            <a:off x="457200" y="330200"/>
            <a:ext cx="8229600" cy="279400"/>
          </a:xfrm>
        </p:spPr>
        <p:txBody>
          <a:bodyPr/>
          <a:lstStyle>
            <a:lvl1pPr marL="0" indent="0">
              <a:lnSpc>
                <a:spcPct val="85000"/>
              </a:lnSpc>
              <a:buNone/>
              <a:defRPr sz="1400" cap="all" spc="100" baseline="0">
                <a:solidFill>
                  <a:schemeClr val="tx1"/>
                </a:solidFill>
                <a:latin typeface="+mj-lt"/>
              </a:defRPr>
            </a:lvl1pPr>
          </a:lstStyle>
          <a:p>
            <a:pPr lvl="0"/>
            <a:r>
              <a:rPr lang="en-US" dirty="0" smtClean="0"/>
              <a:t>Category or Subtopic Goes Here</a:t>
            </a:r>
            <a:endParaRPr lang="en-US" dirty="0"/>
          </a:p>
        </p:txBody>
      </p:sp>
    </p:spTree>
    <p:extLst>
      <p:ext uri="{BB962C8B-B14F-4D97-AF65-F5344CB8AC3E}">
        <p14:creationId xmlns:p14="http://schemas.microsoft.com/office/powerpoint/2010/main" val="1871261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Main Title Slide (No Photo)">
    <p:spTree>
      <p:nvGrpSpPr>
        <p:cNvPr id="1" name=""/>
        <p:cNvGrpSpPr/>
        <p:nvPr/>
      </p:nvGrpSpPr>
      <p:grpSpPr>
        <a:xfrm>
          <a:off x="0" y="0"/>
          <a:ext cx="0" cy="0"/>
          <a:chOff x="0" y="0"/>
          <a:chExt cx="0" cy="0"/>
        </a:xfrm>
      </p:grpSpPr>
      <p:sp>
        <p:nvSpPr>
          <p:cNvPr id="11" name="Oval 10"/>
          <p:cNvSpPr/>
          <p:nvPr/>
        </p:nvSpPr>
        <p:spPr>
          <a:xfrm>
            <a:off x="8686800" y="2961752"/>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bwMode="black">
          <a:xfrm>
            <a:off x="919529" y="2988575"/>
            <a:ext cx="7460796" cy="812800"/>
          </a:xfrm>
        </p:spPr>
        <p:txBody>
          <a:bodyPr lIns="0" tIns="0" rIns="0" bIns="0" anchor="t" anchorCtr="0">
            <a:noAutofit/>
          </a:bodyPr>
          <a:lstStyle>
            <a:lvl1pPr algn="l">
              <a:lnSpc>
                <a:spcPct val="80000"/>
              </a:lnSpc>
              <a:defRPr sz="3600" baseline="0">
                <a:solidFill>
                  <a:schemeClr val="accent1"/>
                </a:solidFill>
                <a:latin typeface="+mn-lt"/>
              </a:defRPr>
            </a:lvl1pPr>
          </a:lstStyle>
          <a:p>
            <a:r>
              <a:rPr lang="en-US" dirty="0" smtClean="0"/>
              <a:t>Blank cover title goes here with room</a:t>
            </a:r>
            <a:br>
              <a:rPr lang="en-US" dirty="0" smtClean="0"/>
            </a:br>
            <a:r>
              <a:rPr lang="en-US" dirty="0" smtClean="0"/>
              <a:t>for a second line</a:t>
            </a:r>
            <a:endParaRPr lang="en-US" dirty="0"/>
          </a:p>
        </p:txBody>
      </p:sp>
      <p:sp>
        <p:nvSpPr>
          <p:cNvPr id="3" name="Subtitle 2"/>
          <p:cNvSpPr>
            <a:spLocks noGrp="1"/>
          </p:cNvSpPr>
          <p:nvPr>
            <p:ph type="subTitle" idx="1" hasCustomPrompt="1"/>
          </p:nvPr>
        </p:nvSpPr>
        <p:spPr bwMode="black">
          <a:xfrm>
            <a:off x="919527" y="3906328"/>
            <a:ext cx="5588001" cy="400050"/>
          </a:xfrm>
          <a:prstGeom prst="rect">
            <a:avLst/>
          </a:prstGeom>
        </p:spPr>
        <p:txBody>
          <a:bodyPr lIns="0" tIns="0" rIns="0" bIns="0">
            <a:noAutofit/>
          </a:bodyPr>
          <a:lstStyle>
            <a:lvl1pPr marL="0" indent="0" algn="l">
              <a:buNone/>
              <a:defRPr sz="180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 — keep to one line</a:t>
            </a:r>
          </a:p>
        </p:txBody>
      </p:sp>
      <p:sp>
        <p:nvSpPr>
          <p:cNvPr id="55" name="Text Placeholder 54"/>
          <p:cNvSpPr>
            <a:spLocks noGrp="1"/>
          </p:cNvSpPr>
          <p:nvPr>
            <p:ph type="body" sz="quarter" idx="13" hasCustomPrompt="1"/>
          </p:nvPr>
        </p:nvSpPr>
        <p:spPr bwMode="black">
          <a:xfrm>
            <a:off x="919529" y="4364210"/>
            <a:ext cx="5588000" cy="559514"/>
          </a:xfrm>
          <a:prstGeom prst="rect">
            <a:avLst/>
          </a:prstGeom>
        </p:spPr>
        <p:txBody>
          <a:bodyPr/>
          <a:lstStyle>
            <a:lvl1pPr marL="0" indent="0" algn="l" defTabSz="914400" rtl="0" eaLnBrk="1" latinLnBrk="0" hangingPunct="1">
              <a:lnSpc>
                <a:spcPct val="90000"/>
              </a:lnSpc>
              <a:spcBef>
                <a:spcPct val="20000"/>
              </a:spcBef>
              <a:buClr>
                <a:schemeClr val="accent4"/>
              </a:buClr>
              <a:buFont typeface="Arial" pitchFamily="34" charset="0"/>
              <a:buNone/>
              <a:defRPr kumimoji="0" lang="en-US" sz="1600" b="0" i="0" u="none" strike="noStrike" kern="1200" cap="none" spc="0" normalizeH="0" baseline="0" noProof="0" dirty="0" smtClean="0">
                <a:ln>
                  <a:noFill/>
                </a:ln>
                <a:solidFill>
                  <a:schemeClr val="accent1"/>
                </a:solidFill>
                <a:effectLst/>
                <a:uLnTx/>
                <a:uFillTx/>
                <a:latin typeface="+mn-lt"/>
                <a:ea typeface="+mn-ea"/>
                <a:cs typeface="+mn-cs"/>
              </a:defRPr>
            </a:lvl1pPr>
            <a:lvl2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2pPr>
            <a:lvl3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3pPr>
            <a:lvl4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4pPr>
            <a:lvl5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Date, presenter’s name or</a:t>
            </a:r>
            <a:br>
              <a:rPr lang="en-US" dirty="0" smtClean="0"/>
            </a:br>
            <a:r>
              <a:rPr lang="en-US" dirty="0" smtClean="0"/>
              <a:t>additional info here</a:t>
            </a:r>
          </a:p>
        </p:txBody>
      </p:sp>
      <p:sp>
        <p:nvSpPr>
          <p:cNvPr id="44" name="TextBox 43"/>
          <p:cNvSpPr txBox="1"/>
          <p:nvPr/>
        </p:nvSpPr>
        <p:spPr>
          <a:xfrm>
            <a:off x="457200" y="6567831"/>
            <a:ext cx="3352800" cy="290170"/>
          </a:xfrm>
          <a:prstGeom prst="rect">
            <a:avLst/>
          </a:prstGeom>
          <a:noFill/>
        </p:spPr>
        <p:txBody>
          <a:bodyPr wrap="square" lIns="0" tIns="0" rIns="0" bIns="0" rtlCol="0">
            <a:noAutofit/>
          </a:bodyPr>
          <a:lstStyle/>
          <a:p>
            <a:r>
              <a:rPr lang="en-US" sz="800" kern="1200" baseline="0" dirty="0" smtClean="0">
                <a:solidFill>
                  <a:schemeClr val="tx1">
                    <a:lumMod val="50000"/>
                    <a:lumOff val="50000"/>
                  </a:schemeClr>
                </a:solidFill>
                <a:latin typeface="+mj-lt"/>
                <a:ea typeface="+mn-ea"/>
                <a:cs typeface="+mn-cs"/>
              </a:rPr>
              <a:t> </a:t>
            </a:r>
            <a:endParaRPr lang="en-US" sz="800" b="1" kern="1200" baseline="0" dirty="0" smtClean="0">
              <a:solidFill>
                <a:schemeClr val="tx1">
                  <a:lumMod val="50000"/>
                  <a:lumOff val="50000"/>
                </a:schemeClr>
              </a:solidFill>
              <a:latin typeface="+mj-lt"/>
              <a:ea typeface="+mn-ea"/>
              <a:cs typeface="+mn-cs"/>
            </a:endParaRPr>
          </a:p>
          <a:p>
            <a:r>
              <a:rPr lang="en-US" sz="700" kern="1200" baseline="0" dirty="0" smtClean="0">
                <a:solidFill>
                  <a:schemeClr val="tx1">
                    <a:lumMod val="50000"/>
                    <a:lumOff val="50000"/>
                  </a:schemeClr>
                </a:solidFill>
                <a:latin typeface="+mn-lt"/>
                <a:ea typeface="+mn-ea"/>
                <a:cs typeface="+mn-cs"/>
              </a:rPr>
              <a:t>© 2016 Express Scripts Holding Company. All Rights Reserved.</a:t>
            </a:r>
            <a:endParaRPr lang="en-US" sz="700" dirty="0">
              <a:solidFill>
                <a:schemeClr val="tx1">
                  <a:lumMod val="50000"/>
                  <a:lumOff val="50000"/>
                </a:schemeClr>
              </a:solidFill>
            </a:endParaRPr>
          </a:p>
        </p:txBody>
      </p:sp>
      <p:sp>
        <p:nvSpPr>
          <p:cNvPr id="12" name="Footer Placeholder 4"/>
          <p:cNvSpPr txBox="1">
            <a:spLocks/>
          </p:cNvSpPr>
          <p:nvPr/>
        </p:nvSpPr>
        <p:spPr>
          <a:xfrm>
            <a:off x="8686800" y="6438900"/>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pic>
        <p:nvPicPr>
          <p:cNvPr id="9" name="Picture 8" descr="ESI_logo_1c_RGB.png"/>
          <p:cNvPicPr>
            <a:picLocks noChangeAspect="1"/>
          </p:cNvPicPr>
          <p:nvPr/>
        </p:nvPicPr>
        <p:blipFill>
          <a:blip r:embed="rId2" cstate="print"/>
          <a:stretch>
            <a:fillRect/>
          </a:stretch>
        </p:blipFill>
        <p:spPr>
          <a:xfrm>
            <a:off x="6612038" y="5896132"/>
            <a:ext cx="2074762" cy="431539"/>
          </a:xfrm>
          <a:prstGeom prst="rect">
            <a:avLst/>
          </a:prstGeom>
        </p:spPr>
      </p:pic>
    </p:spTree>
  </p:cSld>
  <p:clrMapOvr>
    <a:masterClrMapping/>
  </p:clrMapOvr>
  <p:transition/>
  <p:timing>
    <p:tnLst>
      <p:par>
        <p:cTn id="1" dur="indefinite" restart="never" nodeType="tmRoot"/>
      </p:par>
    </p:tnLst>
  </p:timing>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ategory: 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09599"/>
            <a:ext cx="8229600" cy="666751"/>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57200" y="1600200"/>
            <a:ext cx="8229600" cy="4787900"/>
          </a:xfrm>
        </p:spPr>
        <p:txBody>
          <a:bodyPr/>
          <a:lstStyle>
            <a:lvl1pPr marL="225425" indent="-225425" algn="l" defTabSz="914400" rtl="0" eaLnBrk="1" latinLnBrk="0" hangingPunct="1">
              <a:lnSpc>
                <a:spcPct val="95000"/>
              </a:lnSpc>
              <a:spcBef>
                <a:spcPts val="700"/>
              </a:spcBef>
              <a:spcAft>
                <a:spcPts val="300"/>
              </a:spcAft>
              <a:buClr>
                <a:schemeClr val="accent4"/>
              </a:buClr>
              <a:buFont typeface="Arial" pitchFamily="34" charset="0"/>
              <a:buChar char="•"/>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34E64A4A-C330-41DA-9278-97721FA99D03}" type="datetime1">
              <a:rPr lang="en-US" smtClean="0">
                <a:solidFill>
                  <a:srgbClr val="000000">
                    <a:tint val="75000"/>
                  </a:srgbClr>
                </a:solidFill>
              </a:rPr>
              <a:pPr/>
              <a:t>8/8/2016</a:t>
            </a:fld>
            <a:endParaRPr lang="en-US">
              <a:solidFill>
                <a:srgbClr val="000000">
                  <a:tint val="75000"/>
                </a:srgbClr>
              </a:solidFill>
            </a:endParaRPr>
          </a:p>
        </p:txBody>
      </p:sp>
      <p:sp>
        <p:nvSpPr>
          <p:cNvPr id="8" name="Text Placeholder 7"/>
          <p:cNvSpPr>
            <a:spLocks noGrp="1"/>
          </p:cNvSpPr>
          <p:nvPr>
            <p:ph type="body" sz="quarter" idx="13" hasCustomPrompt="1"/>
          </p:nvPr>
        </p:nvSpPr>
        <p:spPr>
          <a:xfrm>
            <a:off x="457200" y="330200"/>
            <a:ext cx="8229600" cy="279400"/>
          </a:xfrm>
        </p:spPr>
        <p:txBody>
          <a:bodyPr/>
          <a:lstStyle>
            <a:lvl1pPr marL="0" indent="0">
              <a:lnSpc>
                <a:spcPct val="85000"/>
              </a:lnSpc>
              <a:buNone/>
              <a:defRPr sz="1400" cap="all" spc="100" baseline="0">
                <a:solidFill>
                  <a:schemeClr val="tx1"/>
                </a:solidFill>
                <a:latin typeface="+mj-lt"/>
              </a:defRPr>
            </a:lvl1pPr>
          </a:lstStyle>
          <a:p>
            <a:pPr lvl="0"/>
            <a:r>
              <a:rPr lang="en-US" dirty="0" smtClean="0"/>
              <a:t>Category or Subtopic GOES Here</a:t>
            </a:r>
            <a:endParaRPr lang="en-US" dirty="0"/>
          </a:p>
        </p:txBody>
      </p:sp>
    </p:spTree>
    <p:extLst>
      <p:ext uri="{BB962C8B-B14F-4D97-AF65-F5344CB8AC3E}">
        <p14:creationId xmlns:p14="http://schemas.microsoft.com/office/powerpoint/2010/main" val="75824796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Line Title, 2-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0200"/>
            <a:ext cx="8229600" cy="340360"/>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4800600" y="1006474"/>
            <a:ext cx="3886200" cy="5394325"/>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C20FD5B9-97FC-4E42-B28C-07DD898A2EB5}" type="datetime1">
              <a:rPr lang="en-US" smtClean="0">
                <a:solidFill>
                  <a:srgbClr val="000000">
                    <a:tint val="75000"/>
                  </a:srgbClr>
                </a:solidFill>
              </a:rPr>
              <a:pPr/>
              <a:t>8/8/2016</a:t>
            </a:fld>
            <a:endParaRPr lang="en-US">
              <a:solidFill>
                <a:srgbClr val="000000">
                  <a:tint val="75000"/>
                </a:srgbClr>
              </a:solidFill>
            </a:endParaRPr>
          </a:p>
        </p:txBody>
      </p:sp>
      <p:sp>
        <p:nvSpPr>
          <p:cNvPr id="8" name="Text Placeholder 7"/>
          <p:cNvSpPr>
            <a:spLocks noGrp="1"/>
          </p:cNvSpPr>
          <p:nvPr>
            <p:ph type="body" sz="quarter" idx="13"/>
          </p:nvPr>
        </p:nvSpPr>
        <p:spPr>
          <a:xfrm>
            <a:off x="457200" y="1006474"/>
            <a:ext cx="3886200" cy="5394325"/>
          </a:xfrm>
        </p:spPr>
        <p:txBody>
          <a:bodyPr/>
          <a:lstStyle>
            <a:lvl1pPr>
              <a:defRPr lang="en-US" sz="2200" kern="1200" dirty="0" smtClean="0">
                <a:solidFill>
                  <a:schemeClr val="tx1"/>
                </a:solidFill>
                <a:latin typeface="+mn-lt"/>
                <a:ea typeface="+mn-ea"/>
                <a:cs typeface="+mn-cs"/>
              </a:defRPr>
            </a:lvl1pPr>
            <a:lvl2pPr>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Tree>
    <p:extLst>
      <p:ext uri="{BB962C8B-B14F-4D97-AF65-F5344CB8AC3E}">
        <p14:creationId xmlns:p14="http://schemas.microsoft.com/office/powerpoint/2010/main" val="356680243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Line Title,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0200"/>
            <a:ext cx="8229600" cy="676276"/>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800600" y="1276350"/>
            <a:ext cx="3886200" cy="5124449"/>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961E5B5B-2ED8-4CCF-8957-6A80E2BD39B0}" type="datetime1">
              <a:rPr lang="en-US" smtClean="0">
                <a:solidFill>
                  <a:srgbClr val="000000">
                    <a:tint val="75000"/>
                  </a:srgbClr>
                </a:solidFill>
              </a:rPr>
              <a:pPr/>
              <a:t>8/8/2016</a:t>
            </a:fld>
            <a:endParaRPr lang="en-US">
              <a:solidFill>
                <a:srgbClr val="000000">
                  <a:tint val="75000"/>
                </a:srgbClr>
              </a:solidFill>
            </a:endParaRPr>
          </a:p>
        </p:txBody>
      </p:sp>
      <p:sp>
        <p:nvSpPr>
          <p:cNvPr id="8" name="Text Placeholder 7"/>
          <p:cNvSpPr>
            <a:spLocks noGrp="1"/>
          </p:cNvSpPr>
          <p:nvPr>
            <p:ph type="body" sz="quarter" idx="13"/>
          </p:nvPr>
        </p:nvSpPr>
        <p:spPr>
          <a:xfrm>
            <a:off x="457200" y="1276350"/>
            <a:ext cx="3886200" cy="5124449"/>
          </a:xfrm>
        </p:spPr>
        <p:txBody>
          <a:bodyPr/>
          <a:lstStyle>
            <a:lvl1pPr>
              <a:defRPr lang="en-US" sz="2200" kern="1200" dirty="0" smtClean="0">
                <a:solidFill>
                  <a:schemeClr val="tx1"/>
                </a:solidFill>
                <a:latin typeface="+mn-lt"/>
                <a:ea typeface="+mn-ea"/>
                <a:cs typeface="+mn-cs"/>
              </a:defRPr>
            </a:lvl1pPr>
            <a:lvl2pPr>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Tree>
    <p:extLst>
      <p:ext uri="{BB962C8B-B14F-4D97-AF65-F5344CB8AC3E}">
        <p14:creationId xmlns:p14="http://schemas.microsoft.com/office/powerpoint/2010/main" val="30162044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ategory: 2-Line Title,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92138"/>
            <a:ext cx="8229600" cy="684212"/>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800600" y="1600200"/>
            <a:ext cx="3886200" cy="4800600"/>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29573349-B8E6-4531-88D4-3E71571E5850}" type="datetime1">
              <a:rPr lang="en-US" smtClean="0">
                <a:solidFill>
                  <a:srgbClr val="000000">
                    <a:tint val="75000"/>
                  </a:srgbClr>
                </a:solidFill>
              </a:rPr>
              <a:pPr/>
              <a:t>8/8/2016</a:t>
            </a:fld>
            <a:endParaRPr lang="en-US">
              <a:solidFill>
                <a:srgbClr val="000000">
                  <a:tint val="75000"/>
                </a:srgbClr>
              </a:solidFill>
            </a:endParaRPr>
          </a:p>
        </p:txBody>
      </p:sp>
      <p:sp>
        <p:nvSpPr>
          <p:cNvPr id="8" name="Text Placeholder 7"/>
          <p:cNvSpPr>
            <a:spLocks noGrp="1"/>
          </p:cNvSpPr>
          <p:nvPr>
            <p:ph type="body" sz="quarter" idx="13" hasCustomPrompt="1"/>
          </p:nvPr>
        </p:nvSpPr>
        <p:spPr>
          <a:xfrm>
            <a:off x="457200" y="330200"/>
            <a:ext cx="8229600" cy="261938"/>
          </a:xfrm>
        </p:spPr>
        <p:txBody>
          <a:bodyPr/>
          <a:lstStyle>
            <a:lvl1pPr>
              <a:lnSpc>
                <a:spcPct val="85000"/>
              </a:lnSpc>
              <a:buNone/>
              <a:defRPr sz="1400" cap="all" spc="100" baseline="0">
                <a:solidFill>
                  <a:schemeClr val="tx1"/>
                </a:solidFill>
                <a:latin typeface="+mj-lt"/>
              </a:defRPr>
            </a:lvl1pPr>
          </a:lstStyle>
          <a:p>
            <a:pPr lvl="0"/>
            <a:r>
              <a:rPr lang="en-US" dirty="0" smtClean="0"/>
              <a:t>Category or Subtopic Goes Here</a:t>
            </a:r>
            <a:endParaRPr lang="en-US" dirty="0"/>
          </a:p>
        </p:txBody>
      </p:sp>
      <p:sp>
        <p:nvSpPr>
          <p:cNvPr id="9" name="Text Placeholder 8"/>
          <p:cNvSpPr>
            <a:spLocks noGrp="1"/>
          </p:cNvSpPr>
          <p:nvPr>
            <p:ph type="body" sz="quarter" idx="14"/>
          </p:nvPr>
        </p:nvSpPr>
        <p:spPr>
          <a:xfrm>
            <a:off x="457200" y="1600199"/>
            <a:ext cx="3886200" cy="4784725"/>
          </a:xfrm>
        </p:spPr>
        <p:txBody>
          <a:bodyPr/>
          <a:lstStyle>
            <a:lvl1pPr>
              <a:defRPr lang="en-US" sz="2200" kern="1200" dirty="0" smtClean="0">
                <a:solidFill>
                  <a:schemeClr val="tx1"/>
                </a:solidFill>
                <a:latin typeface="+mn-lt"/>
                <a:ea typeface="+mn-ea"/>
                <a:cs typeface="+mn-cs"/>
              </a:defRPr>
            </a:lvl1pPr>
            <a:lvl2pPr>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Tree>
    <p:extLst>
      <p:ext uri="{BB962C8B-B14F-4D97-AF65-F5344CB8AC3E}">
        <p14:creationId xmlns:p14="http://schemas.microsoft.com/office/powerpoint/2010/main" val="155219612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Line Title, No Content Specified">
    <p:spTree>
      <p:nvGrpSpPr>
        <p:cNvPr id="1" name=""/>
        <p:cNvGrpSpPr/>
        <p:nvPr/>
      </p:nvGrpSpPr>
      <p:grpSpPr>
        <a:xfrm>
          <a:off x="0" y="0"/>
          <a:ext cx="0" cy="0"/>
          <a:chOff x="0" y="0"/>
          <a:chExt cx="0" cy="0"/>
        </a:xfrm>
      </p:grpSpPr>
      <p:sp>
        <p:nvSpPr>
          <p:cNvPr id="2" name="Title 1"/>
          <p:cNvSpPr>
            <a:spLocks noGrp="1"/>
          </p:cNvSpPr>
          <p:nvPr>
            <p:ph type="title"/>
          </p:nvPr>
        </p:nvSpPr>
        <p:spPr>
          <a:xfrm>
            <a:off x="457200" y="330200"/>
            <a:ext cx="8229600" cy="340360"/>
          </a:xfrm>
        </p:spPr>
        <p:txBody>
          <a:bodyPr wrap="square"/>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9C4D2E1D-1EA6-49D8-8557-C441F079C782}" type="datetime1">
              <a:rPr lang="en-US" smtClean="0">
                <a:solidFill>
                  <a:srgbClr val="000000">
                    <a:tint val="75000"/>
                  </a:srgbClr>
                </a:solidFill>
              </a:rPr>
              <a:pPr/>
              <a:t>8/8/2016</a:t>
            </a:fld>
            <a:endParaRPr lang="en-US">
              <a:solidFill>
                <a:srgbClr val="000000">
                  <a:tint val="75000"/>
                </a:srgbClr>
              </a:solidFill>
            </a:endParaRPr>
          </a:p>
        </p:txBody>
      </p:sp>
    </p:spTree>
    <p:extLst>
      <p:ext uri="{BB962C8B-B14F-4D97-AF65-F5344CB8AC3E}">
        <p14:creationId xmlns:p14="http://schemas.microsoft.com/office/powerpoint/2010/main" val="219460465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Line Title, No Content Specifi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0200"/>
            <a:ext cx="8229600" cy="674688"/>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4" name="Date Placeholder 3"/>
          <p:cNvSpPr>
            <a:spLocks noGrp="1"/>
          </p:cNvSpPr>
          <p:nvPr>
            <p:ph type="dt" sz="half" idx="10"/>
          </p:nvPr>
        </p:nvSpPr>
        <p:spPr/>
        <p:txBody>
          <a:bodyPr/>
          <a:lstStyle/>
          <a:p>
            <a:fld id="{1EA174B8-0512-4F79-8B32-6E96E9BA7790}" type="datetime1">
              <a:rPr lang="en-US" smtClean="0">
                <a:solidFill>
                  <a:srgbClr val="000000">
                    <a:tint val="75000"/>
                  </a:srgbClr>
                </a:solidFill>
              </a:rPr>
              <a:pPr/>
              <a:t>8/8/2016</a:t>
            </a:fld>
            <a:endParaRPr lang="en-US">
              <a:solidFill>
                <a:srgbClr val="000000">
                  <a:tint val="75000"/>
                </a:srgbClr>
              </a:solidFill>
            </a:endParaRPr>
          </a:p>
        </p:txBody>
      </p:sp>
    </p:spTree>
    <p:extLst>
      <p:ext uri="{BB962C8B-B14F-4D97-AF65-F5344CB8AC3E}">
        <p14:creationId xmlns:p14="http://schemas.microsoft.com/office/powerpoint/2010/main" val="17763124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ategory: 1-Line Title, N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92137"/>
            <a:ext cx="8229600" cy="414337"/>
          </a:xfrm>
        </p:spPr>
        <p:txBody>
          <a:bodyPr/>
          <a:lstStyle>
            <a:lvl1pPr>
              <a:defRPr baseline="0"/>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0544593D-56E8-4C7E-8166-E17114B4EF86}" type="datetime1">
              <a:rPr lang="en-US" smtClean="0">
                <a:solidFill>
                  <a:srgbClr val="000000">
                    <a:tint val="75000"/>
                  </a:srgbClr>
                </a:solidFill>
              </a:rPr>
              <a:pPr/>
              <a:t>8/8/2016</a:t>
            </a:fld>
            <a:endParaRPr lang="en-US">
              <a:solidFill>
                <a:srgbClr val="000000">
                  <a:tint val="75000"/>
                </a:srgbClr>
              </a:solidFill>
            </a:endParaRPr>
          </a:p>
        </p:txBody>
      </p:sp>
      <p:sp>
        <p:nvSpPr>
          <p:cNvPr id="8" name="Text Placeholder 7"/>
          <p:cNvSpPr>
            <a:spLocks noGrp="1"/>
          </p:cNvSpPr>
          <p:nvPr>
            <p:ph type="body" sz="quarter" idx="13" hasCustomPrompt="1"/>
          </p:nvPr>
        </p:nvSpPr>
        <p:spPr>
          <a:xfrm>
            <a:off x="457200" y="330200"/>
            <a:ext cx="8229600" cy="261938"/>
          </a:xfrm>
        </p:spPr>
        <p:txBody>
          <a:bodyPr/>
          <a:lstStyle>
            <a:lvl1pPr>
              <a:lnSpc>
                <a:spcPct val="85000"/>
              </a:lnSpc>
              <a:buNone/>
              <a:defRPr sz="1400" cap="all" spc="100" baseline="0">
                <a:solidFill>
                  <a:schemeClr val="tx1"/>
                </a:solidFill>
                <a:latin typeface="+mj-lt"/>
              </a:defRPr>
            </a:lvl1pPr>
          </a:lstStyle>
          <a:p>
            <a:pPr lvl="0"/>
            <a:r>
              <a:rPr lang="en-US" dirty="0" smtClean="0"/>
              <a:t>Category or Subtopic Copy Here</a:t>
            </a:r>
            <a:endParaRPr lang="en-US" dirty="0"/>
          </a:p>
        </p:txBody>
      </p:sp>
    </p:spTree>
    <p:extLst>
      <p:ext uri="{BB962C8B-B14F-4D97-AF65-F5344CB8AC3E}">
        <p14:creationId xmlns:p14="http://schemas.microsoft.com/office/powerpoint/2010/main" val="222239073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ategory: 2-Line Title,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92138"/>
            <a:ext cx="8229600" cy="674688"/>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4" name="Date Placeholder 3"/>
          <p:cNvSpPr>
            <a:spLocks noGrp="1"/>
          </p:cNvSpPr>
          <p:nvPr>
            <p:ph type="dt" sz="half" idx="10"/>
          </p:nvPr>
        </p:nvSpPr>
        <p:spPr/>
        <p:txBody>
          <a:bodyPr/>
          <a:lstStyle/>
          <a:p>
            <a:fld id="{B4A0941B-91C4-4576-8384-0F048841F1AF}" type="datetime1">
              <a:rPr lang="en-US" smtClean="0">
                <a:solidFill>
                  <a:srgbClr val="000000">
                    <a:tint val="75000"/>
                  </a:srgbClr>
                </a:solidFill>
              </a:rPr>
              <a:pPr/>
              <a:t>8/8/2016</a:t>
            </a:fld>
            <a:endParaRPr lang="en-US">
              <a:solidFill>
                <a:srgbClr val="000000">
                  <a:tint val="75000"/>
                </a:srgbClr>
              </a:solidFill>
            </a:endParaRPr>
          </a:p>
        </p:txBody>
      </p:sp>
      <p:sp>
        <p:nvSpPr>
          <p:cNvPr id="8" name="Text Placeholder 7"/>
          <p:cNvSpPr>
            <a:spLocks noGrp="1"/>
          </p:cNvSpPr>
          <p:nvPr>
            <p:ph type="body" sz="quarter" idx="13" hasCustomPrompt="1"/>
          </p:nvPr>
        </p:nvSpPr>
        <p:spPr>
          <a:xfrm>
            <a:off x="457200" y="330200"/>
            <a:ext cx="8229600" cy="261938"/>
          </a:xfrm>
        </p:spPr>
        <p:txBody>
          <a:bodyPr/>
          <a:lstStyle>
            <a:lvl1pPr>
              <a:lnSpc>
                <a:spcPct val="85000"/>
              </a:lnSpc>
              <a:buNone/>
              <a:defRPr sz="1400" cap="all" spc="100" baseline="0">
                <a:solidFill>
                  <a:schemeClr val="tx1"/>
                </a:solidFill>
                <a:latin typeface="+mj-lt"/>
              </a:defRPr>
            </a:lvl1pPr>
          </a:lstStyle>
          <a:p>
            <a:pPr lvl="0"/>
            <a:r>
              <a:rPr lang="en-US" dirty="0" smtClean="0"/>
              <a:t>Category or Subtopic Copy Here</a:t>
            </a:r>
            <a:endParaRPr lang="en-US" dirty="0"/>
          </a:p>
        </p:txBody>
      </p:sp>
    </p:spTree>
    <p:extLst>
      <p:ext uri="{BB962C8B-B14F-4D97-AF65-F5344CB8AC3E}">
        <p14:creationId xmlns:p14="http://schemas.microsoft.com/office/powerpoint/2010/main" val="4189791416"/>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E7C479-C518-49F1-A337-E8F997AF3927}" type="datetime1">
              <a:rPr lang="en-US" smtClean="0">
                <a:solidFill>
                  <a:srgbClr val="000000">
                    <a:tint val="75000"/>
                  </a:srgbClr>
                </a:solidFill>
              </a:rPr>
              <a:pPr/>
              <a:t>8/8/2016</a:t>
            </a:fld>
            <a:endParaRPr lang="en-US">
              <a:solidFill>
                <a:srgbClr val="000000">
                  <a:tint val="75000"/>
                </a:srgbClr>
              </a:solidFill>
            </a:endParaRPr>
          </a:p>
        </p:txBody>
      </p:sp>
    </p:spTree>
    <p:extLst>
      <p:ext uri="{BB962C8B-B14F-4D97-AF65-F5344CB8AC3E}">
        <p14:creationId xmlns:p14="http://schemas.microsoft.com/office/powerpoint/2010/main" val="426662253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lank Slide without Foot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D97A4C0-7B00-476F-B768-522201BF0FDE}" type="datetime1">
              <a:rPr lang="en-US" smtClean="0">
                <a:solidFill>
                  <a:srgbClr val="000000">
                    <a:tint val="75000"/>
                  </a:srgbClr>
                </a:solidFill>
              </a:rPr>
              <a:pPr/>
              <a:t>8/8/2016</a:t>
            </a:fld>
            <a:endParaRPr lang="en-US">
              <a:solidFill>
                <a:srgbClr val="000000">
                  <a:tint val="75000"/>
                </a:srgbClr>
              </a:solidFill>
            </a:endParaRPr>
          </a:p>
        </p:txBody>
      </p:sp>
      <p:sp>
        <p:nvSpPr>
          <p:cNvPr id="5"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303864075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Break A (1/3)">
    <p:bg bwMode="auto">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
          <a:xfrm>
            <a:off x="457200" y="2997648"/>
            <a:ext cx="5394960" cy="1097273"/>
          </a:xfrm>
        </p:spPr>
        <p:txBody>
          <a:bodyPr lIns="0" tIns="0" rIns="0" bIns="0" anchor="t" anchorCtr="0">
            <a:noAutofit/>
          </a:bodyPr>
          <a:lstStyle>
            <a:lvl1pPr algn="l">
              <a:lnSpc>
                <a:spcPct val="95000"/>
              </a:lnSpc>
              <a:defRPr sz="3600" baseline="0">
                <a:solidFill>
                  <a:schemeClr val="accent1"/>
                </a:solidFill>
                <a:latin typeface="+mn-lt"/>
              </a:defRPr>
            </a:lvl1pPr>
          </a:lstStyle>
          <a:p>
            <a:r>
              <a:rPr lang="en-US" dirty="0" smtClean="0"/>
              <a:t>Section break title goes here two lines if needed</a:t>
            </a:r>
            <a:endParaRPr lang="en-US" dirty="0"/>
          </a:p>
        </p:txBody>
      </p:sp>
      <p:sp>
        <p:nvSpPr>
          <p:cNvPr id="3" name="Subtitle 2"/>
          <p:cNvSpPr>
            <a:spLocks noGrp="1"/>
          </p:cNvSpPr>
          <p:nvPr>
            <p:ph type="subTitle" idx="1" hasCustomPrompt="1"/>
          </p:nvPr>
        </p:nvSpPr>
        <p:spPr bwMode="black">
          <a:xfrm>
            <a:off x="457200" y="4083867"/>
            <a:ext cx="5394960" cy="400050"/>
          </a:xfrm>
          <a:prstGeom prst="rect">
            <a:avLst/>
          </a:prstGeom>
        </p:spPr>
        <p:txBody>
          <a:bodyPr lIns="0" tIns="0" rIns="0" bIns="0">
            <a:noAutofit/>
          </a:bodyPr>
          <a:lstStyle>
            <a:lvl1pPr marL="0" indent="0" algn="l">
              <a:buNone/>
              <a:defRPr sz="220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2192" r="10793"/>
          <a:stretch/>
        </p:blipFill>
        <p:spPr>
          <a:xfrm>
            <a:off x="5943600" y="0"/>
            <a:ext cx="3200400" cy="6388443"/>
          </a:xfrm>
          <a:prstGeom prst="rect">
            <a:avLst/>
          </a:prstGeom>
        </p:spPr>
      </p:pic>
      <p:sp>
        <p:nvSpPr>
          <p:cNvPr id="12" name="Oval 11"/>
          <p:cNvSpPr/>
          <p:nvPr/>
        </p:nvSpPr>
        <p:spPr>
          <a:xfrm>
            <a:off x="8686800" y="2961752"/>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395288"/>
          </a:xfrm>
        </p:spPr>
        <p:txBody>
          <a:bodyPr wrap="square"/>
          <a:lstStyle/>
          <a:p>
            <a:r>
              <a:rPr lang="en-US" dirty="0" smtClean="0"/>
              <a:t>Click to edit Master title style</a:t>
            </a:r>
            <a:endParaRPr lang="en-US" dirty="0"/>
          </a:p>
        </p:txBody>
      </p:sp>
      <p:sp>
        <p:nvSpPr>
          <p:cNvPr id="3" name="Content Placeholder 2"/>
          <p:cNvSpPr>
            <a:spLocks noGrp="1"/>
          </p:cNvSpPr>
          <p:nvPr>
            <p:ph idx="1" hasCustomPrompt="1"/>
          </p:nvPr>
        </p:nvSpPr>
        <p:spPr>
          <a:xfrm>
            <a:off x="2470150" y="1004888"/>
            <a:ext cx="6216650" cy="4742180"/>
          </a:xfrm>
        </p:spPr>
        <p:txBody>
          <a:bodyPr tIns="45720"/>
          <a:lstStyle>
            <a:lvl1pPr marL="0" indent="0">
              <a:lnSpc>
                <a:spcPct val="100000"/>
              </a:lnSpc>
              <a:spcBef>
                <a:spcPts val="1600"/>
              </a:spcBef>
              <a:spcAft>
                <a:spcPts val="0"/>
              </a:spcAft>
              <a:buNone/>
              <a:tabLst>
                <a:tab pos="5602288" algn="r"/>
              </a:tabLst>
              <a:defRPr sz="2200"/>
            </a:lvl1pPr>
            <a:lvl2pPr>
              <a:lnSpc>
                <a:spcPct val="95000"/>
              </a:lnSpc>
              <a:spcBef>
                <a:spcPts val="200"/>
              </a:spcBef>
              <a:spcAft>
                <a:spcPts val="600"/>
              </a:spcAft>
              <a:defRPr/>
            </a:lvl2pPr>
          </a:lstStyle>
          <a:p>
            <a:pPr lvl="0"/>
            <a:r>
              <a:rPr lang="en-US" dirty="0" smtClean="0"/>
              <a:t>Click to edit Master text styles	</a:t>
            </a:r>
          </a:p>
          <a:p>
            <a:pPr lvl="1"/>
            <a:r>
              <a:rPr lang="en-US" dirty="0" smtClean="0"/>
              <a:t>Second level</a:t>
            </a:r>
          </a:p>
        </p:txBody>
      </p:sp>
      <p:sp>
        <p:nvSpPr>
          <p:cNvPr id="4" name="Date Placeholder 3"/>
          <p:cNvSpPr>
            <a:spLocks noGrp="1"/>
          </p:cNvSpPr>
          <p:nvPr>
            <p:ph type="dt" sz="half" idx="10"/>
          </p:nvPr>
        </p:nvSpPr>
        <p:spPr/>
        <p:txBody>
          <a:bodyPr/>
          <a:lstStyle/>
          <a:p>
            <a:fld id="{0FC9CC3F-1BCB-4A0C-A3D1-A09DFAF5C93C}" type="datetime1">
              <a:rPr lang="en-US" smtClean="0">
                <a:solidFill>
                  <a:srgbClr val="000000">
                    <a:tint val="75000"/>
                  </a:srgbClr>
                </a:solidFill>
              </a:rPr>
              <a:pPr/>
              <a:t>8/8/2016</a:t>
            </a:fld>
            <a:endParaRPr lang="en-US">
              <a:solidFill>
                <a:srgbClr val="000000">
                  <a:tint val="75000"/>
                </a:srgbClr>
              </a:solidFill>
            </a:endParaRPr>
          </a:p>
        </p:txBody>
      </p:sp>
    </p:spTree>
    <p:extLst>
      <p:ext uri="{BB962C8B-B14F-4D97-AF65-F5344CB8AC3E}">
        <p14:creationId xmlns:p14="http://schemas.microsoft.com/office/powerpoint/2010/main" val="1370406829"/>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Break (Accent) Light BG">
    <p:bg bwMode="auto">
      <p:bgPr>
        <a:solidFill>
          <a:schemeClr val="accent2"/>
        </a:solidFill>
        <a:effectLst/>
      </p:bgPr>
    </p:bg>
    <p:spTree>
      <p:nvGrpSpPr>
        <p:cNvPr id="1" name=""/>
        <p:cNvGrpSpPr/>
        <p:nvPr/>
      </p:nvGrpSpPr>
      <p:grpSpPr>
        <a:xfrm>
          <a:off x="0" y="0"/>
          <a:ext cx="0" cy="0"/>
          <a:chOff x="0" y="0"/>
          <a:chExt cx="0" cy="0"/>
        </a:xfrm>
      </p:grpSpPr>
      <p:grpSp>
        <p:nvGrpSpPr>
          <p:cNvPr id="45" name="Group 44"/>
          <p:cNvGrpSpPr/>
          <p:nvPr userDrawn="1"/>
        </p:nvGrpSpPr>
        <p:grpSpPr bwMode="white">
          <a:xfrm>
            <a:off x="0" y="5497116"/>
            <a:ext cx="9144000" cy="1375874"/>
            <a:chOff x="0" y="5497116"/>
            <a:chExt cx="9144000" cy="1375874"/>
          </a:xfrm>
        </p:grpSpPr>
        <p:sp>
          <p:nvSpPr>
            <p:cNvPr id="8197"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42" name="Group 8"/>
            <p:cNvGrpSpPr>
              <a:grpSpLocks noChangeAspect="1"/>
            </p:cNvGrpSpPr>
            <p:nvPr userDrawn="1"/>
          </p:nvGrpSpPr>
          <p:grpSpPr bwMode="white">
            <a:xfrm>
              <a:off x="7209614" y="5497116"/>
              <a:ext cx="1374905" cy="1027509"/>
              <a:chOff x="5198" y="2352"/>
              <a:chExt cx="562" cy="420"/>
            </a:xfrm>
            <a:solidFill>
              <a:schemeClr val="bg1"/>
            </a:solidFill>
          </p:grpSpPr>
          <p:sp>
            <p:nvSpPr>
              <p:cNvPr id="43" name="Freeform 9"/>
              <p:cNvSpPr>
                <a:spLocks/>
              </p:cNvSpPr>
              <p:nvPr userDrawn="1"/>
            </p:nvSpPr>
            <p:spPr bwMode="white">
              <a:xfrm>
                <a:off x="5471"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4" name="Freeform 10"/>
              <p:cNvSpPr>
                <a:spLocks/>
              </p:cNvSpPr>
              <p:nvPr userDrawn="1"/>
            </p:nvSpPr>
            <p:spPr bwMode="white">
              <a:xfrm>
                <a:off x="5198"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sp>
        <p:nvSpPr>
          <p:cNvPr id="2" name="Title 1"/>
          <p:cNvSpPr>
            <a:spLocks noGrp="1"/>
          </p:cNvSpPr>
          <p:nvPr>
            <p:ph type="ctrTitle" hasCustomPrompt="1"/>
          </p:nvPr>
        </p:nvSpPr>
        <p:spPr bwMode="black">
          <a:xfrm>
            <a:off x="2466976" y="2844800"/>
            <a:ext cx="5588000" cy="812800"/>
          </a:xfrm>
        </p:spPr>
        <p:txBody>
          <a:bodyPr lIns="0" tIns="0" rIns="0" bIns="0" anchor="t" anchorCtr="0">
            <a:noAutofit/>
          </a:bodyPr>
          <a:lstStyle>
            <a:lvl1pPr algn="l">
              <a:lnSpc>
                <a:spcPct val="95000"/>
              </a:lnSpc>
              <a:defRPr sz="2500" baseline="0">
                <a:solidFill>
                  <a:schemeClr val="accent1"/>
                </a:solidFill>
              </a:defRPr>
            </a:lvl1pPr>
          </a:lstStyle>
          <a:p>
            <a:r>
              <a:rPr lang="en-US" dirty="0" smtClean="0"/>
              <a:t>Section Break Title Goes Here</a:t>
            </a:r>
            <a:br>
              <a:rPr lang="en-US" dirty="0" smtClean="0"/>
            </a:br>
            <a:r>
              <a:rPr lang="en-US" dirty="0" smtClean="0"/>
              <a:t>(Accent Color Option) </a:t>
            </a:r>
            <a:endParaRPr lang="en-US" dirty="0"/>
          </a:p>
        </p:txBody>
      </p:sp>
      <p:sp>
        <p:nvSpPr>
          <p:cNvPr id="3" name="Subtitle 2"/>
          <p:cNvSpPr>
            <a:spLocks noGrp="1"/>
          </p:cNvSpPr>
          <p:nvPr>
            <p:ph type="subTitle" idx="1" hasCustomPrompt="1"/>
          </p:nvPr>
        </p:nvSpPr>
        <p:spPr bwMode="black">
          <a:xfrm>
            <a:off x="2466974" y="3663950"/>
            <a:ext cx="5588001" cy="400050"/>
          </a:xfrm>
        </p:spPr>
        <p:txBody>
          <a:bodyPr lIns="0" tIns="0" rIns="0" bIns="0">
            <a:noAutofit/>
          </a:bodyPr>
          <a:lstStyle>
            <a:lvl1pPr marL="0" indent="0" algn="l">
              <a:buNone/>
              <a:defRPr sz="18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a:t>
            </a:r>
          </a:p>
        </p:txBody>
      </p:sp>
      <p:sp>
        <p:nvSpPr>
          <p:cNvPr id="4" name="Date Placeholder 3"/>
          <p:cNvSpPr>
            <a:spLocks noGrp="1"/>
          </p:cNvSpPr>
          <p:nvPr>
            <p:ph type="dt" sz="half" idx="10"/>
          </p:nvPr>
        </p:nvSpPr>
        <p:spPr>
          <a:xfrm>
            <a:off x="3505200" y="6569076"/>
            <a:ext cx="2133600" cy="269874"/>
          </a:xfrm>
        </p:spPr>
        <p:txBody>
          <a:bodyPr/>
          <a:lstStyle>
            <a:lvl1pPr algn="ctr">
              <a:defRPr/>
            </a:lvl1pPr>
          </a:lstStyle>
          <a:p>
            <a:fld id="{330B0DC0-1F41-4223-AD3E-E0531CF84274}" type="datetime1">
              <a:rPr lang="en-US" smtClean="0">
                <a:solidFill>
                  <a:srgbClr val="000000">
                    <a:tint val="75000"/>
                  </a:srgbClr>
                </a:solidFill>
              </a:rPr>
              <a:pPr/>
              <a:t>8/8/2016</a:t>
            </a:fld>
            <a:endParaRPr lang="en-US">
              <a:solidFill>
                <a:srgbClr val="000000">
                  <a:tint val="75000"/>
                </a:srgbClr>
              </a:solidFill>
            </a:endParaRPr>
          </a:p>
        </p:txBody>
      </p:sp>
      <p:pic>
        <p:nvPicPr>
          <p:cNvPr id="52"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53" name="TextBox 52"/>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grpSp>
        <p:nvGrpSpPr>
          <p:cNvPr id="94" name="Group 13"/>
          <p:cNvGrpSpPr>
            <a:grpSpLocks noChangeAspect="1"/>
          </p:cNvGrpSpPr>
          <p:nvPr userDrawn="1"/>
        </p:nvGrpSpPr>
        <p:grpSpPr bwMode="gray">
          <a:xfrm>
            <a:off x="2460625" y="5499228"/>
            <a:ext cx="1685925" cy="382783"/>
            <a:chOff x="1550" y="1396"/>
            <a:chExt cx="1405" cy="319"/>
          </a:xfrm>
        </p:grpSpPr>
        <p:sp>
          <p:nvSpPr>
            <p:cNvPr id="95" name="Oval 14"/>
            <p:cNvSpPr>
              <a:spLocks noChangeArrowheads="1"/>
            </p:cNvSpPr>
            <p:nvPr userDrawn="1"/>
          </p:nvSpPr>
          <p:spPr bwMode="gray">
            <a:xfrm>
              <a:off x="1556" y="1402"/>
              <a:ext cx="305" cy="307"/>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6" name="Freeform 15"/>
            <p:cNvSpPr>
              <a:spLocks/>
            </p:cNvSpPr>
            <p:nvPr userDrawn="1"/>
          </p:nvSpPr>
          <p:spPr bwMode="gray">
            <a:xfrm>
              <a:off x="1915" y="1510"/>
              <a:ext cx="40" cy="72"/>
            </a:xfrm>
            <a:custGeom>
              <a:avLst/>
              <a:gdLst/>
              <a:ahLst/>
              <a:cxnLst>
                <a:cxn ang="0">
                  <a:pos x="0" y="72"/>
                </a:cxn>
                <a:cxn ang="0">
                  <a:pos x="0" y="0"/>
                </a:cxn>
                <a:cxn ang="0">
                  <a:pos x="40" y="0"/>
                </a:cxn>
                <a:cxn ang="0">
                  <a:pos x="38" y="10"/>
                </a:cxn>
                <a:cxn ang="0">
                  <a:pos x="12" y="10"/>
                </a:cxn>
                <a:cxn ang="0">
                  <a:pos x="12" y="29"/>
                </a:cxn>
                <a:cxn ang="0">
                  <a:pos x="34" y="29"/>
                </a:cxn>
                <a:cxn ang="0">
                  <a:pos x="34" y="39"/>
                </a:cxn>
                <a:cxn ang="0">
                  <a:pos x="12" y="39"/>
                </a:cxn>
                <a:cxn ang="0">
                  <a:pos x="12" y="62"/>
                </a:cxn>
                <a:cxn ang="0">
                  <a:pos x="40" y="62"/>
                </a:cxn>
                <a:cxn ang="0">
                  <a:pos x="40" y="72"/>
                </a:cxn>
                <a:cxn ang="0">
                  <a:pos x="0" y="72"/>
                </a:cxn>
              </a:cxnLst>
              <a:rect l="0" t="0" r="r" b="b"/>
              <a:pathLst>
                <a:path w="40" h="72">
                  <a:moveTo>
                    <a:pt x="0" y="72"/>
                  </a:moveTo>
                  <a:lnTo>
                    <a:pt x="0" y="0"/>
                  </a:lnTo>
                  <a:lnTo>
                    <a:pt x="40" y="0"/>
                  </a:lnTo>
                  <a:lnTo>
                    <a:pt x="38" y="10"/>
                  </a:lnTo>
                  <a:lnTo>
                    <a:pt x="12" y="10"/>
                  </a:lnTo>
                  <a:lnTo>
                    <a:pt x="12" y="29"/>
                  </a:lnTo>
                  <a:lnTo>
                    <a:pt x="34" y="29"/>
                  </a:lnTo>
                  <a:lnTo>
                    <a:pt x="34" y="39"/>
                  </a:lnTo>
                  <a:lnTo>
                    <a:pt x="12" y="39"/>
                  </a:lnTo>
                  <a:lnTo>
                    <a:pt x="12" y="62"/>
                  </a:lnTo>
                  <a:lnTo>
                    <a:pt x="40" y="62"/>
                  </a:lnTo>
                  <a:lnTo>
                    <a:pt x="40" y="72"/>
                  </a:lnTo>
                  <a:lnTo>
                    <a:pt x="0" y="7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7" name="Freeform 16"/>
            <p:cNvSpPr>
              <a:spLocks/>
            </p:cNvSpPr>
            <p:nvPr userDrawn="1"/>
          </p:nvSpPr>
          <p:spPr bwMode="gray">
            <a:xfrm>
              <a:off x="1973" y="1510"/>
              <a:ext cx="58" cy="72"/>
            </a:xfrm>
            <a:custGeom>
              <a:avLst/>
              <a:gdLst/>
              <a:ahLst/>
              <a:cxnLst>
                <a:cxn ang="0">
                  <a:pos x="43" y="72"/>
                </a:cxn>
                <a:cxn ang="0">
                  <a:pos x="29" y="43"/>
                </a:cxn>
                <a:cxn ang="0">
                  <a:pos x="14" y="72"/>
                </a:cxn>
                <a:cxn ang="0">
                  <a:pos x="0" y="72"/>
                </a:cxn>
                <a:cxn ang="0">
                  <a:pos x="22" y="33"/>
                </a:cxn>
                <a:cxn ang="0">
                  <a:pos x="2" y="0"/>
                </a:cxn>
                <a:cxn ang="0">
                  <a:pos x="17" y="0"/>
                </a:cxn>
                <a:cxn ang="0">
                  <a:pos x="28" y="22"/>
                </a:cxn>
                <a:cxn ang="0">
                  <a:pos x="39" y="0"/>
                </a:cxn>
                <a:cxn ang="0">
                  <a:pos x="53" y="0"/>
                </a:cxn>
                <a:cxn ang="0">
                  <a:pos x="35" y="33"/>
                </a:cxn>
                <a:cxn ang="0">
                  <a:pos x="58" y="72"/>
                </a:cxn>
                <a:cxn ang="0">
                  <a:pos x="43" y="72"/>
                </a:cxn>
              </a:cxnLst>
              <a:rect l="0" t="0" r="r" b="b"/>
              <a:pathLst>
                <a:path w="58" h="72">
                  <a:moveTo>
                    <a:pt x="43" y="72"/>
                  </a:moveTo>
                  <a:lnTo>
                    <a:pt x="29" y="43"/>
                  </a:lnTo>
                  <a:lnTo>
                    <a:pt x="14" y="72"/>
                  </a:lnTo>
                  <a:lnTo>
                    <a:pt x="0" y="72"/>
                  </a:lnTo>
                  <a:lnTo>
                    <a:pt x="22" y="33"/>
                  </a:lnTo>
                  <a:lnTo>
                    <a:pt x="2" y="0"/>
                  </a:lnTo>
                  <a:lnTo>
                    <a:pt x="17" y="0"/>
                  </a:lnTo>
                  <a:lnTo>
                    <a:pt x="28" y="22"/>
                  </a:lnTo>
                  <a:lnTo>
                    <a:pt x="39" y="0"/>
                  </a:lnTo>
                  <a:lnTo>
                    <a:pt x="53" y="0"/>
                  </a:lnTo>
                  <a:lnTo>
                    <a:pt x="35" y="33"/>
                  </a:lnTo>
                  <a:lnTo>
                    <a:pt x="58" y="72"/>
                  </a:lnTo>
                  <a:lnTo>
                    <a:pt x="43" y="7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8" name="Freeform 17"/>
            <p:cNvSpPr>
              <a:spLocks noEditPoints="1"/>
            </p:cNvSpPr>
            <p:nvPr userDrawn="1"/>
          </p:nvSpPr>
          <p:spPr bwMode="gray">
            <a:xfrm>
              <a:off x="2053" y="1510"/>
              <a:ext cx="47" cy="72"/>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7"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9" name="Freeform 18"/>
            <p:cNvSpPr>
              <a:spLocks noEditPoints="1"/>
            </p:cNvSpPr>
            <p:nvPr userDrawn="1"/>
          </p:nvSpPr>
          <p:spPr bwMode="gray">
            <a:xfrm>
              <a:off x="2125" y="1510"/>
              <a:ext cx="50" cy="72"/>
            </a:xfrm>
            <a:custGeom>
              <a:avLst/>
              <a:gdLst/>
              <a:ahLst/>
              <a:cxnLst>
                <a:cxn ang="0">
                  <a:pos x="50" y="101"/>
                </a:cxn>
                <a:cxn ang="0">
                  <a:pos x="41" y="86"/>
                </a:cxn>
                <a:cxn ang="0">
                  <a:pos x="24" y="60"/>
                </a:cxn>
                <a:cxn ang="0">
                  <a:pos x="17" y="57"/>
                </a:cxn>
                <a:cxn ang="0">
                  <a:pos x="17" y="101"/>
                </a:cxn>
                <a:cxn ang="0">
                  <a:pos x="0" y="101"/>
                </a:cxn>
                <a:cxn ang="0">
                  <a:pos x="0" y="0"/>
                </a:cxn>
                <a:cxn ang="0">
                  <a:pos x="31" y="0"/>
                </a:cxn>
                <a:cxn ang="0">
                  <a:pos x="64" y="29"/>
                </a:cxn>
                <a:cxn ang="0">
                  <a:pos x="39" y="57"/>
                </a:cxn>
                <a:cxn ang="0">
                  <a:pos x="55" y="77"/>
                </a:cxn>
                <a:cxn ang="0">
                  <a:pos x="70" y="101"/>
                </a:cxn>
                <a:cxn ang="0">
                  <a:pos x="50" y="101"/>
                </a:cxn>
                <a:cxn ang="0">
                  <a:pos x="26" y="13"/>
                </a:cxn>
                <a:cxn ang="0">
                  <a:pos x="17" y="13"/>
                </a:cxn>
                <a:cxn ang="0">
                  <a:pos x="17" y="46"/>
                </a:cxn>
                <a:cxn ang="0">
                  <a:pos x="26" y="46"/>
                </a:cxn>
                <a:cxn ang="0">
                  <a:pos x="42" y="41"/>
                </a:cxn>
                <a:cxn ang="0">
                  <a:pos x="47" y="29"/>
                </a:cxn>
                <a:cxn ang="0">
                  <a:pos x="26" y="13"/>
                </a:cxn>
              </a:cxnLst>
              <a:rect l="0" t="0" r="r" b="b"/>
              <a:pathLst>
                <a:path w="70" h="101">
                  <a:moveTo>
                    <a:pt x="50" y="101"/>
                  </a:moveTo>
                  <a:cubicBezTo>
                    <a:pt x="41" y="86"/>
                    <a:pt x="41" y="86"/>
                    <a:pt x="41" y="86"/>
                  </a:cubicBezTo>
                  <a:cubicBezTo>
                    <a:pt x="34" y="73"/>
                    <a:pt x="29" y="66"/>
                    <a:pt x="24" y="60"/>
                  </a:cubicBezTo>
                  <a:cubicBezTo>
                    <a:pt x="22"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3" y="59"/>
                    <a:pt x="50" y="68"/>
                    <a:pt x="55" y="77"/>
                  </a:cubicBezTo>
                  <a:cubicBezTo>
                    <a:pt x="70" y="101"/>
                    <a:pt x="70" y="101"/>
                    <a:pt x="70" y="101"/>
                  </a:cubicBezTo>
                  <a:lnTo>
                    <a:pt x="50" y="101"/>
                  </a:lnTo>
                  <a:close/>
                  <a:moveTo>
                    <a:pt x="26" y="13"/>
                  </a:moveTo>
                  <a:cubicBezTo>
                    <a:pt x="17" y="13"/>
                    <a:pt x="17" y="13"/>
                    <a:pt x="17" y="13"/>
                  </a:cubicBezTo>
                  <a:cubicBezTo>
                    <a:pt x="17" y="46"/>
                    <a:pt x="17" y="46"/>
                    <a:pt x="17" y="46"/>
                  </a:cubicBezTo>
                  <a:cubicBezTo>
                    <a:pt x="26" y="46"/>
                    <a:pt x="26" y="46"/>
                    <a:pt x="26" y="46"/>
                  </a:cubicBezTo>
                  <a:cubicBezTo>
                    <a:pt x="35" y="46"/>
                    <a:pt x="39" y="44"/>
                    <a:pt x="42" y="41"/>
                  </a:cubicBezTo>
                  <a:cubicBezTo>
                    <a:pt x="45" y="38"/>
                    <a:pt x="47" y="34"/>
                    <a:pt x="47" y="29"/>
                  </a:cubicBezTo>
                  <a:cubicBezTo>
                    <a:pt x="47" y="19"/>
                    <a:pt x="41" y="13"/>
                    <a:pt x="26" y="13"/>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 name="Freeform 19"/>
            <p:cNvSpPr>
              <a:spLocks/>
            </p:cNvSpPr>
            <p:nvPr userDrawn="1"/>
          </p:nvSpPr>
          <p:spPr bwMode="gray">
            <a:xfrm>
              <a:off x="2201" y="1510"/>
              <a:ext cx="40" cy="72"/>
            </a:xfrm>
            <a:custGeom>
              <a:avLst/>
              <a:gdLst/>
              <a:ahLst/>
              <a:cxnLst>
                <a:cxn ang="0">
                  <a:pos x="0" y="72"/>
                </a:cxn>
                <a:cxn ang="0">
                  <a:pos x="0" y="0"/>
                </a:cxn>
                <a:cxn ang="0">
                  <a:pos x="39" y="0"/>
                </a:cxn>
                <a:cxn ang="0">
                  <a:pos x="37" y="10"/>
                </a:cxn>
                <a:cxn ang="0">
                  <a:pos x="11" y="10"/>
                </a:cxn>
                <a:cxn ang="0">
                  <a:pos x="11" y="29"/>
                </a:cxn>
                <a:cxn ang="0">
                  <a:pos x="33" y="29"/>
                </a:cxn>
                <a:cxn ang="0">
                  <a:pos x="33" y="39"/>
                </a:cxn>
                <a:cxn ang="0">
                  <a:pos x="11" y="39"/>
                </a:cxn>
                <a:cxn ang="0">
                  <a:pos x="11" y="62"/>
                </a:cxn>
                <a:cxn ang="0">
                  <a:pos x="40" y="62"/>
                </a:cxn>
                <a:cxn ang="0">
                  <a:pos x="40" y="72"/>
                </a:cxn>
                <a:cxn ang="0">
                  <a:pos x="0" y="72"/>
                </a:cxn>
              </a:cxnLst>
              <a:rect l="0" t="0" r="r" b="b"/>
              <a:pathLst>
                <a:path w="40" h="72">
                  <a:moveTo>
                    <a:pt x="0" y="72"/>
                  </a:moveTo>
                  <a:lnTo>
                    <a:pt x="0" y="0"/>
                  </a:lnTo>
                  <a:lnTo>
                    <a:pt x="39" y="0"/>
                  </a:lnTo>
                  <a:lnTo>
                    <a:pt x="37" y="10"/>
                  </a:lnTo>
                  <a:lnTo>
                    <a:pt x="11" y="10"/>
                  </a:lnTo>
                  <a:lnTo>
                    <a:pt x="11" y="29"/>
                  </a:lnTo>
                  <a:lnTo>
                    <a:pt x="33" y="29"/>
                  </a:lnTo>
                  <a:lnTo>
                    <a:pt x="33" y="39"/>
                  </a:lnTo>
                  <a:lnTo>
                    <a:pt x="11" y="39"/>
                  </a:lnTo>
                  <a:lnTo>
                    <a:pt x="11" y="62"/>
                  </a:lnTo>
                  <a:lnTo>
                    <a:pt x="40" y="62"/>
                  </a:lnTo>
                  <a:lnTo>
                    <a:pt x="40" y="72"/>
                  </a:lnTo>
                  <a:lnTo>
                    <a:pt x="0" y="7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1" name="Freeform 20"/>
            <p:cNvSpPr>
              <a:spLocks/>
            </p:cNvSpPr>
            <p:nvPr userDrawn="1"/>
          </p:nvSpPr>
          <p:spPr bwMode="gray">
            <a:xfrm>
              <a:off x="2262" y="1509"/>
              <a:ext cx="52" cy="74"/>
            </a:xfrm>
            <a:custGeom>
              <a:avLst/>
              <a:gdLst/>
              <a:ahLst/>
              <a:cxnLst>
                <a:cxn ang="0">
                  <a:pos x="33" y="105"/>
                </a:cxn>
                <a:cxn ang="0">
                  <a:pos x="0" y="96"/>
                </a:cxn>
                <a:cxn ang="0">
                  <a:pos x="7" y="83"/>
                </a:cxn>
                <a:cxn ang="0">
                  <a:pos x="34" y="92"/>
                </a:cxn>
                <a:cxn ang="0">
                  <a:pos x="54" y="75"/>
                </a:cxn>
                <a:cxn ang="0">
                  <a:pos x="39" y="60"/>
                </a:cxn>
                <a:cxn ang="0">
                  <a:pos x="28" y="57"/>
                </a:cxn>
                <a:cxn ang="0">
                  <a:pos x="8" y="45"/>
                </a:cxn>
                <a:cxn ang="0">
                  <a:pos x="4" y="30"/>
                </a:cxn>
                <a:cxn ang="0">
                  <a:pos x="39" y="0"/>
                </a:cxn>
                <a:cxn ang="0">
                  <a:pos x="71" y="10"/>
                </a:cxn>
                <a:cxn ang="0">
                  <a:pos x="63" y="22"/>
                </a:cxn>
                <a:cxn ang="0">
                  <a:pos x="39" y="14"/>
                </a:cxn>
                <a:cxn ang="0">
                  <a:pos x="23" y="28"/>
                </a:cxn>
                <a:cxn ang="0">
                  <a:pos x="36" y="40"/>
                </a:cxn>
                <a:cxn ang="0">
                  <a:pos x="48" y="44"/>
                </a:cxn>
                <a:cxn ang="0">
                  <a:pos x="73" y="73"/>
                </a:cxn>
                <a:cxn ang="0">
                  <a:pos x="33" y="105"/>
                </a:cxn>
              </a:cxnLst>
              <a:rect l="0" t="0" r="r" b="b"/>
              <a:pathLst>
                <a:path w="73" h="105">
                  <a:moveTo>
                    <a:pt x="33"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49" y="63"/>
                    <a:pt x="39" y="60"/>
                  </a:cubicBezTo>
                  <a:cubicBezTo>
                    <a:pt x="28" y="57"/>
                    <a:pt x="28" y="57"/>
                    <a:pt x="28" y="57"/>
                  </a:cubicBezTo>
                  <a:cubicBezTo>
                    <a:pt x="19" y="55"/>
                    <a:pt x="12" y="51"/>
                    <a:pt x="8"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59" y="105"/>
                    <a:pt x="33" y="10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2" name="Freeform 21"/>
            <p:cNvSpPr>
              <a:spLocks/>
            </p:cNvSpPr>
            <p:nvPr userDrawn="1"/>
          </p:nvSpPr>
          <p:spPr bwMode="gray">
            <a:xfrm>
              <a:off x="2336" y="1509"/>
              <a:ext cx="51" cy="74"/>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 name="Freeform 22"/>
            <p:cNvSpPr>
              <a:spLocks/>
            </p:cNvSpPr>
            <p:nvPr userDrawn="1"/>
          </p:nvSpPr>
          <p:spPr bwMode="gray">
            <a:xfrm>
              <a:off x="2449" y="1509"/>
              <a:ext cx="51" cy="74"/>
            </a:xfrm>
            <a:custGeom>
              <a:avLst/>
              <a:gdLst/>
              <a:ahLst/>
              <a:cxnLst>
                <a:cxn ang="0">
                  <a:pos x="33" y="105"/>
                </a:cxn>
                <a:cxn ang="0">
                  <a:pos x="0" y="96"/>
                </a:cxn>
                <a:cxn ang="0">
                  <a:pos x="6" y="83"/>
                </a:cxn>
                <a:cxn ang="0">
                  <a:pos x="33" y="92"/>
                </a:cxn>
                <a:cxn ang="0">
                  <a:pos x="53" y="75"/>
                </a:cxn>
                <a:cxn ang="0">
                  <a:pos x="38" y="60"/>
                </a:cxn>
                <a:cxn ang="0">
                  <a:pos x="27" y="57"/>
                </a:cxn>
                <a:cxn ang="0">
                  <a:pos x="8" y="45"/>
                </a:cxn>
                <a:cxn ang="0">
                  <a:pos x="4" y="30"/>
                </a:cxn>
                <a:cxn ang="0">
                  <a:pos x="38" y="0"/>
                </a:cxn>
                <a:cxn ang="0">
                  <a:pos x="70" y="10"/>
                </a:cxn>
                <a:cxn ang="0">
                  <a:pos x="63" y="22"/>
                </a:cxn>
                <a:cxn ang="0">
                  <a:pos x="39" y="14"/>
                </a:cxn>
                <a:cxn ang="0">
                  <a:pos x="22" y="28"/>
                </a:cxn>
                <a:cxn ang="0">
                  <a:pos x="36" y="40"/>
                </a:cxn>
                <a:cxn ang="0">
                  <a:pos x="48" y="44"/>
                </a:cxn>
                <a:cxn ang="0">
                  <a:pos x="73" y="73"/>
                </a:cxn>
                <a:cxn ang="0">
                  <a:pos x="33" y="105"/>
                </a:cxn>
              </a:cxnLst>
              <a:rect l="0" t="0" r="r" b="b"/>
              <a:pathLst>
                <a:path w="73" h="105">
                  <a:moveTo>
                    <a:pt x="33" y="105"/>
                  </a:moveTo>
                  <a:cubicBezTo>
                    <a:pt x="21" y="105"/>
                    <a:pt x="10" y="102"/>
                    <a:pt x="0" y="96"/>
                  </a:cubicBezTo>
                  <a:cubicBezTo>
                    <a:pt x="6" y="83"/>
                    <a:pt x="6" y="83"/>
                    <a:pt x="6" y="83"/>
                  </a:cubicBezTo>
                  <a:cubicBezTo>
                    <a:pt x="15" y="88"/>
                    <a:pt x="23" y="92"/>
                    <a:pt x="33" y="92"/>
                  </a:cubicBezTo>
                  <a:cubicBezTo>
                    <a:pt x="46" y="92"/>
                    <a:pt x="53" y="86"/>
                    <a:pt x="53" y="75"/>
                  </a:cubicBezTo>
                  <a:cubicBezTo>
                    <a:pt x="53" y="68"/>
                    <a:pt x="49" y="63"/>
                    <a:pt x="38" y="60"/>
                  </a:cubicBezTo>
                  <a:cubicBezTo>
                    <a:pt x="27" y="57"/>
                    <a:pt x="27" y="57"/>
                    <a:pt x="27" y="57"/>
                  </a:cubicBezTo>
                  <a:cubicBezTo>
                    <a:pt x="18" y="55"/>
                    <a:pt x="12" y="51"/>
                    <a:pt x="8" y="45"/>
                  </a:cubicBezTo>
                  <a:cubicBezTo>
                    <a:pt x="5" y="41"/>
                    <a:pt x="4" y="36"/>
                    <a:pt x="4" y="30"/>
                  </a:cubicBezTo>
                  <a:cubicBezTo>
                    <a:pt x="4" y="12"/>
                    <a:pt x="18" y="0"/>
                    <a:pt x="38" y="0"/>
                  </a:cubicBezTo>
                  <a:cubicBezTo>
                    <a:pt x="50" y="0"/>
                    <a:pt x="61" y="4"/>
                    <a:pt x="70" y="10"/>
                  </a:cubicBezTo>
                  <a:cubicBezTo>
                    <a:pt x="63" y="22"/>
                    <a:pt x="63" y="22"/>
                    <a:pt x="63" y="22"/>
                  </a:cubicBezTo>
                  <a:cubicBezTo>
                    <a:pt x="53" y="16"/>
                    <a:pt x="47" y="14"/>
                    <a:pt x="39" y="14"/>
                  </a:cubicBezTo>
                  <a:cubicBezTo>
                    <a:pt x="29" y="14"/>
                    <a:pt x="22" y="19"/>
                    <a:pt x="22" y="28"/>
                  </a:cubicBezTo>
                  <a:cubicBezTo>
                    <a:pt x="22" y="34"/>
                    <a:pt x="26" y="37"/>
                    <a:pt x="36" y="40"/>
                  </a:cubicBezTo>
                  <a:cubicBezTo>
                    <a:pt x="48" y="44"/>
                    <a:pt x="48" y="44"/>
                    <a:pt x="48" y="44"/>
                  </a:cubicBezTo>
                  <a:cubicBezTo>
                    <a:pt x="62" y="48"/>
                    <a:pt x="73" y="57"/>
                    <a:pt x="73" y="73"/>
                  </a:cubicBezTo>
                  <a:cubicBezTo>
                    <a:pt x="73" y="90"/>
                    <a:pt x="59" y="105"/>
                    <a:pt x="33" y="10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 name="Freeform 23"/>
            <p:cNvSpPr>
              <a:spLocks/>
            </p:cNvSpPr>
            <p:nvPr userDrawn="1"/>
          </p:nvSpPr>
          <p:spPr bwMode="gray">
            <a:xfrm>
              <a:off x="2525" y="1509"/>
              <a:ext cx="51" cy="74"/>
            </a:xfrm>
            <a:custGeom>
              <a:avLst/>
              <a:gdLst/>
              <a:ahLst/>
              <a:cxnLst>
                <a:cxn ang="0">
                  <a:pos x="44" y="105"/>
                </a:cxn>
                <a:cxn ang="0">
                  <a:pos x="12" y="90"/>
                </a:cxn>
                <a:cxn ang="0">
                  <a:pos x="0" y="54"/>
                </a:cxn>
                <a:cxn ang="0">
                  <a:pos x="7" y="23"/>
                </a:cxn>
                <a:cxn ang="0">
                  <a:pos x="45" y="0"/>
                </a:cxn>
                <a:cxn ang="0">
                  <a:pos x="70" y="8"/>
                </a:cxn>
                <a:cxn ang="0">
                  <a:pos x="62" y="19"/>
                </a:cxn>
                <a:cxn ang="0">
                  <a:pos x="45" y="13"/>
                </a:cxn>
                <a:cxn ang="0">
                  <a:pos x="25" y="25"/>
                </a:cxn>
                <a:cxn ang="0">
                  <a:pos x="19" y="52"/>
                </a:cxn>
                <a:cxn ang="0">
                  <a:pos x="23" y="77"/>
                </a:cxn>
                <a:cxn ang="0">
                  <a:pos x="46" y="92"/>
                </a:cxn>
                <a:cxn ang="0">
                  <a:pos x="64" y="85"/>
                </a:cxn>
                <a:cxn ang="0">
                  <a:pos x="72" y="96"/>
                </a:cxn>
                <a:cxn ang="0">
                  <a:pos x="44" y="105"/>
                </a:cxn>
              </a:cxnLst>
              <a:rect l="0" t="0" r="r" b="b"/>
              <a:pathLst>
                <a:path w="72" h="105">
                  <a:moveTo>
                    <a:pt x="44" y="105"/>
                  </a:moveTo>
                  <a:cubicBezTo>
                    <a:pt x="31" y="105"/>
                    <a:pt x="20" y="100"/>
                    <a:pt x="12" y="90"/>
                  </a:cubicBezTo>
                  <a:cubicBezTo>
                    <a:pt x="4" y="81"/>
                    <a:pt x="0" y="69"/>
                    <a:pt x="0" y="54"/>
                  </a:cubicBezTo>
                  <a:cubicBezTo>
                    <a:pt x="0" y="42"/>
                    <a:pt x="3" y="32"/>
                    <a:pt x="7" y="23"/>
                  </a:cubicBezTo>
                  <a:cubicBezTo>
                    <a:pt x="15" y="9"/>
                    <a:pt x="29" y="0"/>
                    <a:pt x="45" y="0"/>
                  </a:cubicBezTo>
                  <a:cubicBezTo>
                    <a:pt x="54" y="0"/>
                    <a:pt x="64" y="3"/>
                    <a:pt x="70" y="8"/>
                  </a:cubicBezTo>
                  <a:cubicBezTo>
                    <a:pt x="62" y="19"/>
                    <a:pt x="62" y="19"/>
                    <a:pt x="62" y="19"/>
                  </a:cubicBezTo>
                  <a:cubicBezTo>
                    <a:pt x="57" y="15"/>
                    <a:pt x="51" y="13"/>
                    <a:pt x="45" y="13"/>
                  </a:cubicBezTo>
                  <a:cubicBezTo>
                    <a:pt x="36" y="13"/>
                    <a:pt x="29" y="18"/>
                    <a:pt x="25" y="25"/>
                  </a:cubicBezTo>
                  <a:cubicBezTo>
                    <a:pt x="21" y="32"/>
                    <a:pt x="19" y="40"/>
                    <a:pt x="19" y="52"/>
                  </a:cubicBezTo>
                  <a:cubicBezTo>
                    <a:pt x="19" y="65"/>
                    <a:pt x="21" y="72"/>
                    <a:pt x="23" y="77"/>
                  </a:cubicBezTo>
                  <a:cubicBezTo>
                    <a:pt x="28" y="87"/>
                    <a:pt x="36" y="92"/>
                    <a:pt x="46" y="92"/>
                  </a:cubicBezTo>
                  <a:cubicBezTo>
                    <a:pt x="53" y="92"/>
                    <a:pt x="58" y="90"/>
                    <a:pt x="64" y="85"/>
                  </a:cubicBezTo>
                  <a:cubicBezTo>
                    <a:pt x="72" y="96"/>
                    <a:pt x="72" y="96"/>
                    <a:pt x="72" y="96"/>
                  </a:cubicBezTo>
                  <a:cubicBezTo>
                    <a:pt x="64" y="102"/>
                    <a:pt x="55" y="105"/>
                    <a:pt x="44" y="10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5" name="Freeform 24"/>
            <p:cNvSpPr>
              <a:spLocks noEditPoints="1"/>
            </p:cNvSpPr>
            <p:nvPr userDrawn="1"/>
          </p:nvSpPr>
          <p:spPr bwMode="gray">
            <a:xfrm>
              <a:off x="2602" y="1510"/>
              <a:ext cx="49" cy="72"/>
            </a:xfrm>
            <a:custGeom>
              <a:avLst/>
              <a:gdLst/>
              <a:ahLst/>
              <a:cxnLst>
                <a:cxn ang="0">
                  <a:pos x="49" y="101"/>
                </a:cxn>
                <a:cxn ang="0">
                  <a:pos x="41" y="86"/>
                </a:cxn>
                <a:cxn ang="0">
                  <a:pos x="23" y="60"/>
                </a:cxn>
                <a:cxn ang="0">
                  <a:pos x="17" y="57"/>
                </a:cxn>
                <a:cxn ang="0">
                  <a:pos x="17" y="101"/>
                </a:cxn>
                <a:cxn ang="0">
                  <a:pos x="0" y="101"/>
                </a:cxn>
                <a:cxn ang="0">
                  <a:pos x="0" y="0"/>
                </a:cxn>
                <a:cxn ang="0">
                  <a:pos x="31" y="0"/>
                </a:cxn>
                <a:cxn ang="0">
                  <a:pos x="64" y="29"/>
                </a:cxn>
                <a:cxn ang="0">
                  <a:pos x="39" y="57"/>
                </a:cxn>
                <a:cxn ang="0">
                  <a:pos x="54" y="77"/>
                </a:cxn>
                <a:cxn ang="0">
                  <a:pos x="69" y="101"/>
                </a:cxn>
                <a:cxn ang="0">
                  <a:pos x="49" y="101"/>
                </a:cxn>
                <a:cxn ang="0">
                  <a:pos x="26" y="13"/>
                </a:cxn>
                <a:cxn ang="0">
                  <a:pos x="17" y="13"/>
                </a:cxn>
                <a:cxn ang="0">
                  <a:pos x="17" y="46"/>
                </a:cxn>
                <a:cxn ang="0">
                  <a:pos x="25" y="46"/>
                </a:cxn>
                <a:cxn ang="0">
                  <a:pos x="42" y="41"/>
                </a:cxn>
                <a:cxn ang="0">
                  <a:pos x="46" y="29"/>
                </a:cxn>
                <a:cxn ang="0">
                  <a:pos x="26" y="13"/>
                </a:cxn>
              </a:cxnLst>
              <a:rect l="0" t="0" r="r" b="b"/>
              <a:pathLst>
                <a:path w="69" h="101">
                  <a:moveTo>
                    <a:pt x="49" y="101"/>
                  </a:moveTo>
                  <a:cubicBezTo>
                    <a:pt x="41" y="86"/>
                    <a:pt x="41" y="86"/>
                    <a:pt x="41" y="86"/>
                  </a:cubicBezTo>
                  <a:cubicBezTo>
                    <a:pt x="34" y="73"/>
                    <a:pt x="29" y="66"/>
                    <a:pt x="23" y="60"/>
                  </a:cubicBezTo>
                  <a:cubicBezTo>
                    <a:pt x="21"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2" y="59"/>
                    <a:pt x="49" y="68"/>
                    <a:pt x="54" y="77"/>
                  </a:cubicBezTo>
                  <a:cubicBezTo>
                    <a:pt x="69" y="101"/>
                    <a:pt x="69" y="101"/>
                    <a:pt x="69" y="101"/>
                  </a:cubicBezTo>
                  <a:lnTo>
                    <a:pt x="49" y="101"/>
                  </a:lnTo>
                  <a:close/>
                  <a:moveTo>
                    <a:pt x="26" y="13"/>
                  </a:moveTo>
                  <a:cubicBezTo>
                    <a:pt x="17" y="13"/>
                    <a:pt x="17" y="13"/>
                    <a:pt x="17" y="13"/>
                  </a:cubicBezTo>
                  <a:cubicBezTo>
                    <a:pt x="17" y="46"/>
                    <a:pt x="17" y="46"/>
                    <a:pt x="17" y="46"/>
                  </a:cubicBezTo>
                  <a:cubicBezTo>
                    <a:pt x="25" y="46"/>
                    <a:pt x="25" y="46"/>
                    <a:pt x="25" y="46"/>
                  </a:cubicBezTo>
                  <a:cubicBezTo>
                    <a:pt x="34" y="46"/>
                    <a:pt x="39" y="44"/>
                    <a:pt x="42" y="41"/>
                  </a:cubicBezTo>
                  <a:cubicBezTo>
                    <a:pt x="45" y="38"/>
                    <a:pt x="46" y="34"/>
                    <a:pt x="46" y="29"/>
                  </a:cubicBezTo>
                  <a:cubicBezTo>
                    <a:pt x="46" y="19"/>
                    <a:pt x="41" y="13"/>
                    <a:pt x="26" y="13"/>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6" name="Rectangle 25"/>
            <p:cNvSpPr>
              <a:spLocks noChangeArrowheads="1"/>
            </p:cNvSpPr>
            <p:nvPr userDrawn="1"/>
          </p:nvSpPr>
          <p:spPr bwMode="gray">
            <a:xfrm>
              <a:off x="2677" y="1510"/>
              <a:ext cx="12" cy="72"/>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7" name="Freeform 26"/>
            <p:cNvSpPr>
              <a:spLocks noEditPoints="1"/>
            </p:cNvSpPr>
            <p:nvPr userDrawn="1"/>
          </p:nvSpPr>
          <p:spPr bwMode="gray">
            <a:xfrm>
              <a:off x="2721" y="1510"/>
              <a:ext cx="47" cy="72"/>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6"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8" name="Freeform 27"/>
            <p:cNvSpPr>
              <a:spLocks/>
            </p:cNvSpPr>
            <p:nvPr userDrawn="1"/>
          </p:nvSpPr>
          <p:spPr bwMode="gray">
            <a:xfrm>
              <a:off x="2785" y="1510"/>
              <a:ext cx="49" cy="72"/>
            </a:xfrm>
            <a:custGeom>
              <a:avLst/>
              <a:gdLst/>
              <a:ahLst/>
              <a:cxnLst>
                <a:cxn ang="0">
                  <a:pos x="48" y="10"/>
                </a:cxn>
                <a:cxn ang="0">
                  <a:pos x="29" y="10"/>
                </a:cxn>
                <a:cxn ang="0">
                  <a:pos x="29" y="72"/>
                </a:cxn>
                <a:cxn ang="0">
                  <a:pos x="18" y="72"/>
                </a:cxn>
                <a:cxn ang="0">
                  <a:pos x="18" y="10"/>
                </a:cxn>
                <a:cxn ang="0">
                  <a:pos x="0" y="10"/>
                </a:cxn>
                <a:cxn ang="0">
                  <a:pos x="0" y="0"/>
                </a:cxn>
                <a:cxn ang="0">
                  <a:pos x="49" y="0"/>
                </a:cxn>
                <a:cxn ang="0">
                  <a:pos x="48" y="10"/>
                </a:cxn>
              </a:cxnLst>
              <a:rect l="0" t="0" r="r" b="b"/>
              <a:pathLst>
                <a:path w="49" h="72">
                  <a:moveTo>
                    <a:pt x="48" y="10"/>
                  </a:moveTo>
                  <a:lnTo>
                    <a:pt x="29" y="10"/>
                  </a:lnTo>
                  <a:lnTo>
                    <a:pt x="29" y="72"/>
                  </a:lnTo>
                  <a:lnTo>
                    <a:pt x="18" y="72"/>
                  </a:lnTo>
                  <a:lnTo>
                    <a:pt x="18" y="10"/>
                  </a:lnTo>
                  <a:lnTo>
                    <a:pt x="0" y="10"/>
                  </a:lnTo>
                  <a:lnTo>
                    <a:pt x="0" y="0"/>
                  </a:lnTo>
                  <a:lnTo>
                    <a:pt x="49" y="0"/>
                  </a:lnTo>
                  <a:lnTo>
                    <a:pt x="48" y="1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9" name="Freeform 28"/>
            <p:cNvSpPr>
              <a:spLocks/>
            </p:cNvSpPr>
            <p:nvPr userDrawn="1"/>
          </p:nvSpPr>
          <p:spPr bwMode="gray">
            <a:xfrm>
              <a:off x="2851" y="1509"/>
              <a:ext cx="51" cy="74"/>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0" name="Freeform 29"/>
            <p:cNvSpPr>
              <a:spLocks noEditPoints="1"/>
            </p:cNvSpPr>
            <p:nvPr userDrawn="1"/>
          </p:nvSpPr>
          <p:spPr bwMode="gray">
            <a:xfrm>
              <a:off x="2921" y="1511"/>
              <a:ext cx="34" cy="35"/>
            </a:xfrm>
            <a:custGeom>
              <a:avLst/>
              <a:gdLst/>
              <a:ahLst/>
              <a:cxnLst>
                <a:cxn ang="0">
                  <a:pos x="25" y="49"/>
                </a:cxn>
                <a:cxn ang="0">
                  <a:pos x="0" y="25"/>
                </a:cxn>
                <a:cxn ang="0">
                  <a:pos x="25" y="0"/>
                </a:cxn>
                <a:cxn ang="0">
                  <a:pos x="49" y="25"/>
                </a:cxn>
                <a:cxn ang="0">
                  <a:pos x="25" y="49"/>
                </a:cxn>
                <a:cxn ang="0">
                  <a:pos x="25" y="5"/>
                </a:cxn>
                <a:cxn ang="0">
                  <a:pos x="6" y="25"/>
                </a:cxn>
                <a:cxn ang="0">
                  <a:pos x="25" y="44"/>
                </a:cxn>
                <a:cxn ang="0">
                  <a:pos x="43" y="25"/>
                </a:cxn>
                <a:cxn ang="0">
                  <a:pos x="25" y="5"/>
                </a:cxn>
                <a:cxn ang="0">
                  <a:pos x="29" y="38"/>
                </a:cxn>
                <a:cxn ang="0">
                  <a:pos x="27" y="34"/>
                </a:cxn>
                <a:cxn ang="0">
                  <a:pos x="22" y="27"/>
                </a:cxn>
                <a:cxn ang="0">
                  <a:pos x="21" y="27"/>
                </a:cxn>
                <a:cxn ang="0">
                  <a:pos x="21" y="38"/>
                </a:cxn>
                <a:cxn ang="0">
                  <a:pos x="16" y="38"/>
                </a:cxn>
                <a:cxn ang="0">
                  <a:pos x="16" y="11"/>
                </a:cxn>
                <a:cxn ang="0">
                  <a:pos x="26" y="11"/>
                </a:cxn>
                <a:cxn ang="0">
                  <a:pos x="34" y="19"/>
                </a:cxn>
                <a:cxn ang="0">
                  <a:pos x="28" y="26"/>
                </a:cxn>
                <a:cxn ang="0">
                  <a:pos x="29" y="28"/>
                </a:cxn>
                <a:cxn ang="0">
                  <a:pos x="36" y="38"/>
                </a:cxn>
                <a:cxn ang="0">
                  <a:pos x="29" y="38"/>
                </a:cxn>
                <a:cxn ang="0">
                  <a:pos x="26" y="16"/>
                </a:cxn>
                <a:cxn ang="0">
                  <a:pos x="23" y="15"/>
                </a:cxn>
                <a:cxn ang="0">
                  <a:pos x="21" y="15"/>
                </a:cxn>
                <a:cxn ang="0">
                  <a:pos x="21" y="23"/>
                </a:cxn>
                <a:cxn ang="0">
                  <a:pos x="23" y="23"/>
                </a:cxn>
                <a:cxn ang="0">
                  <a:pos x="27" y="22"/>
                </a:cxn>
                <a:cxn ang="0">
                  <a:pos x="28" y="19"/>
                </a:cxn>
                <a:cxn ang="0">
                  <a:pos x="26" y="16"/>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5"/>
                  </a:moveTo>
                  <a:cubicBezTo>
                    <a:pt x="14" y="5"/>
                    <a:pt x="6" y="14"/>
                    <a:pt x="6" y="25"/>
                  </a:cubicBezTo>
                  <a:cubicBezTo>
                    <a:pt x="6" y="35"/>
                    <a:pt x="14" y="44"/>
                    <a:pt x="25" y="44"/>
                  </a:cubicBezTo>
                  <a:cubicBezTo>
                    <a:pt x="35" y="44"/>
                    <a:pt x="43" y="35"/>
                    <a:pt x="43" y="25"/>
                  </a:cubicBezTo>
                  <a:cubicBezTo>
                    <a:pt x="43" y="14"/>
                    <a:pt x="35" y="5"/>
                    <a:pt x="25" y="5"/>
                  </a:cubicBezTo>
                  <a:close/>
                  <a:moveTo>
                    <a:pt x="29" y="38"/>
                  </a:moveTo>
                  <a:cubicBezTo>
                    <a:pt x="28" y="36"/>
                    <a:pt x="28" y="36"/>
                    <a:pt x="27" y="34"/>
                  </a:cubicBezTo>
                  <a:cubicBezTo>
                    <a:pt x="24" y="29"/>
                    <a:pt x="23" y="27"/>
                    <a:pt x="22" y="27"/>
                  </a:cubicBezTo>
                  <a:cubicBezTo>
                    <a:pt x="22" y="27"/>
                    <a:pt x="22" y="27"/>
                    <a:pt x="21" y="27"/>
                  </a:cubicBezTo>
                  <a:cubicBezTo>
                    <a:pt x="21" y="38"/>
                    <a:pt x="21" y="38"/>
                    <a:pt x="21" y="38"/>
                  </a:cubicBezTo>
                  <a:cubicBezTo>
                    <a:pt x="16" y="38"/>
                    <a:pt x="16" y="38"/>
                    <a:pt x="16" y="38"/>
                  </a:cubicBezTo>
                  <a:cubicBezTo>
                    <a:pt x="16" y="11"/>
                    <a:pt x="16" y="11"/>
                    <a:pt x="16" y="11"/>
                  </a:cubicBezTo>
                  <a:cubicBezTo>
                    <a:pt x="26" y="11"/>
                    <a:pt x="26" y="11"/>
                    <a:pt x="26" y="11"/>
                  </a:cubicBezTo>
                  <a:cubicBezTo>
                    <a:pt x="31" y="11"/>
                    <a:pt x="34" y="14"/>
                    <a:pt x="34" y="19"/>
                  </a:cubicBezTo>
                  <a:cubicBezTo>
                    <a:pt x="34" y="23"/>
                    <a:pt x="31" y="26"/>
                    <a:pt x="28" y="26"/>
                  </a:cubicBezTo>
                  <a:cubicBezTo>
                    <a:pt x="29" y="27"/>
                    <a:pt x="29" y="27"/>
                    <a:pt x="29" y="28"/>
                  </a:cubicBezTo>
                  <a:cubicBezTo>
                    <a:pt x="31" y="29"/>
                    <a:pt x="36" y="38"/>
                    <a:pt x="36" y="38"/>
                  </a:cubicBezTo>
                  <a:lnTo>
                    <a:pt x="29" y="38"/>
                  </a:lnTo>
                  <a:close/>
                  <a:moveTo>
                    <a:pt x="26" y="16"/>
                  </a:moveTo>
                  <a:cubicBezTo>
                    <a:pt x="26" y="15"/>
                    <a:pt x="25" y="15"/>
                    <a:pt x="23" y="15"/>
                  </a:cubicBezTo>
                  <a:cubicBezTo>
                    <a:pt x="21" y="15"/>
                    <a:pt x="21" y="15"/>
                    <a:pt x="21" y="15"/>
                  </a:cubicBezTo>
                  <a:cubicBezTo>
                    <a:pt x="21" y="23"/>
                    <a:pt x="21" y="23"/>
                    <a:pt x="21" y="23"/>
                  </a:cubicBezTo>
                  <a:cubicBezTo>
                    <a:pt x="23" y="23"/>
                    <a:pt x="23" y="23"/>
                    <a:pt x="23" y="23"/>
                  </a:cubicBezTo>
                  <a:cubicBezTo>
                    <a:pt x="26" y="23"/>
                    <a:pt x="27" y="22"/>
                    <a:pt x="27" y="22"/>
                  </a:cubicBezTo>
                  <a:cubicBezTo>
                    <a:pt x="28" y="21"/>
                    <a:pt x="28" y="20"/>
                    <a:pt x="28" y="19"/>
                  </a:cubicBezTo>
                  <a:cubicBezTo>
                    <a:pt x="28" y="17"/>
                    <a:pt x="28" y="16"/>
                    <a:pt x="26" y="16"/>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1" name="Freeform 30"/>
            <p:cNvSpPr>
              <a:spLocks noEditPoints="1"/>
            </p:cNvSpPr>
            <p:nvPr userDrawn="1"/>
          </p:nvSpPr>
          <p:spPr bwMode="gray">
            <a:xfrm>
              <a:off x="1550" y="1396"/>
              <a:ext cx="317" cy="319"/>
            </a:xfrm>
            <a:custGeom>
              <a:avLst/>
              <a:gdLst/>
              <a:ahLst/>
              <a:cxnLst>
                <a:cxn ang="0">
                  <a:pos x="0" y="226"/>
                </a:cxn>
                <a:cxn ang="0">
                  <a:pos x="451" y="226"/>
                </a:cxn>
                <a:cxn ang="0">
                  <a:pos x="273" y="61"/>
                </a:cxn>
                <a:cxn ang="0">
                  <a:pos x="362" y="61"/>
                </a:cxn>
                <a:cxn ang="0">
                  <a:pos x="261" y="61"/>
                </a:cxn>
                <a:cxn ang="0">
                  <a:pos x="246" y="12"/>
                </a:cxn>
                <a:cxn ang="0">
                  <a:pos x="261" y="61"/>
                </a:cxn>
                <a:cxn ang="0">
                  <a:pos x="117" y="370"/>
                </a:cxn>
                <a:cxn ang="0">
                  <a:pos x="74" y="378"/>
                </a:cxn>
                <a:cxn ang="0">
                  <a:pos x="330" y="167"/>
                </a:cxn>
                <a:cxn ang="0">
                  <a:pos x="208" y="199"/>
                </a:cxn>
                <a:cxn ang="0">
                  <a:pos x="241" y="156"/>
                </a:cxn>
                <a:cxn ang="0">
                  <a:pos x="236" y="140"/>
                </a:cxn>
                <a:cxn ang="0">
                  <a:pos x="275" y="79"/>
                </a:cxn>
                <a:cxn ang="0">
                  <a:pos x="373" y="92"/>
                </a:cxn>
                <a:cxn ang="0">
                  <a:pos x="393" y="129"/>
                </a:cxn>
                <a:cxn ang="0">
                  <a:pos x="439" y="205"/>
                </a:cxn>
                <a:cxn ang="0">
                  <a:pos x="346" y="167"/>
                </a:cxn>
                <a:cxn ang="0">
                  <a:pos x="234" y="11"/>
                </a:cxn>
                <a:cxn ang="0">
                  <a:pos x="88" y="61"/>
                </a:cxn>
                <a:cxn ang="0">
                  <a:pos x="234" y="11"/>
                </a:cxn>
                <a:cxn ang="0">
                  <a:pos x="166" y="71"/>
                </a:cxn>
                <a:cxn ang="0">
                  <a:pos x="184" y="117"/>
                </a:cxn>
                <a:cxn ang="0">
                  <a:pos x="173" y="126"/>
                </a:cxn>
                <a:cxn ang="0">
                  <a:pos x="143" y="205"/>
                </a:cxn>
                <a:cxn ang="0">
                  <a:pos x="77" y="71"/>
                </a:cxn>
                <a:cxn ang="0">
                  <a:pos x="138" y="216"/>
                </a:cxn>
                <a:cxn ang="0">
                  <a:pos x="83" y="334"/>
                </a:cxn>
                <a:cxn ang="0">
                  <a:pos x="10" y="226"/>
                </a:cxn>
                <a:cxn ang="0">
                  <a:pos x="234" y="440"/>
                </a:cxn>
                <a:cxn ang="0">
                  <a:pos x="212" y="440"/>
                </a:cxn>
                <a:cxn ang="0">
                  <a:pos x="128" y="370"/>
                </a:cxn>
                <a:cxn ang="0">
                  <a:pos x="282" y="379"/>
                </a:cxn>
                <a:cxn ang="0">
                  <a:pos x="299" y="370"/>
                </a:cxn>
                <a:cxn ang="0">
                  <a:pos x="234" y="440"/>
                </a:cxn>
                <a:cxn ang="0">
                  <a:pos x="294" y="359"/>
                </a:cxn>
                <a:cxn ang="0">
                  <a:pos x="329" y="291"/>
                </a:cxn>
                <a:cxn ang="0">
                  <a:pos x="202" y="349"/>
                </a:cxn>
                <a:cxn ang="0">
                  <a:pos x="151" y="323"/>
                </a:cxn>
                <a:cxn ang="0">
                  <a:pos x="268" y="216"/>
                </a:cxn>
                <a:cxn ang="0">
                  <a:pos x="307" y="250"/>
                </a:cxn>
                <a:cxn ang="0">
                  <a:pos x="440" y="216"/>
                </a:cxn>
                <a:cxn ang="0">
                  <a:pos x="393" y="359"/>
                </a:cxn>
              </a:cxnLst>
              <a:rect l="0" t="0" r="r" b="b"/>
              <a:pathLst>
                <a:path w="451" h="452">
                  <a:moveTo>
                    <a:pt x="225" y="0"/>
                  </a:moveTo>
                  <a:cubicBezTo>
                    <a:pt x="101" y="0"/>
                    <a:pt x="0" y="102"/>
                    <a:pt x="0" y="226"/>
                  </a:cubicBezTo>
                  <a:cubicBezTo>
                    <a:pt x="0" y="350"/>
                    <a:pt x="101" y="452"/>
                    <a:pt x="225" y="452"/>
                  </a:cubicBezTo>
                  <a:cubicBezTo>
                    <a:pt x="350" y="452"/>
                    <a:pt x="451" y="350"/>
                    <a:pt x="451" y="226"/>
                  </a:cubicBezTo>
                  <a:cubicBezTo>
                    <a:pt x="451" y="102"/>
                    <a:pt x="350" y="0"/>
                    <a:pt x="225" y="0"/>
                  </a:cubicBezTo>
                  <a:close/>
                  <a:moveTo>
                    <a:pt x="273" y="61"/>
                  </a:moveTo>
                  <a:cubicBezTo>
                    <a:pt x="291" y="22"/>
                    <a:pt x="291" y="22"/>
                    <a:pt x="291" y="22"/>
                  </a:cubicBezTo>
                  <a:cubicBezTo>
                    <a:pt x="317" y="30"/>
                    <a:pt x="341" y="43"/>
                    <a:pt x="362" y="61"/>
                  </a:cubicBezTo>
                  <a:lnTo>
                    <a:pt x="273" y="61"/>
                  </a:lnTo>
                  <a:close/>
                  <a:moveTo>
                    <a:pt x="261" y="61"/>
                  </a:moveTo>
                  <a:cubicBezTo>
                    <a:pt x="223" y="61"/>
                    <a:pt x="223" y="61"/>
                    <a:pt x="223" y="61"/>
                  </a:cubicBezTo>
                  <a:cubicBezTo>
                    <a:pt x="246" y="12"/>
                    <a:pt x="246" y="12"/>
                    <a:pt x="246" y="12"/>
                  </a:cubicBezTo>
                  <a:cubicBezTo>
                    <a:pt x="258" y="13"/>
                    <a:pt x="269" y="16"/>
                    <a:pt x="280" y="18"/>
                  </a:cubicBezTo>
                  <a:lnTo>
                    <a:pt x="261" y="61"/>
                  </a:lnTo>
                  <a:close/>
                  <a:moveTo>
                    <a:pt x="78" y="370"/>
                  </a:moveTo>
                  <a:cubicBezTo>
                    <a:pt x="117" y="370"/>
                    <a:pt x="117" y="370"/>
                    <a:pt x="117" y="370"/>
                  </a:cubicBezTo>
                  <a:cubicBezTo>
                    <a:pt x="102" y="402"/>
                    <a:pt x="102" y="402"/>
                    <a:pt x="102" y="402"/>
                  </a:cubicBezTo>
                  <a:cubicBezTo>
                    <a:pt x="92" y="395"/>
                    <a:pt x="83" y="387"/>
                    <a:pt x="74" y="378"/>
                  </a:cubicBezTo>
                  <a:lnTo>
                    <a:pt x="78" y="370"/>
                  </a:lnTo>
                  <a:close/>
                  <a:moveTo>
                    <a:pt x="330" y="167"/>
                  </a:moveTo>
                  <a:cubicBezTo>
                    <a:pt x="309" y="196"/>
                    <a:pt x="304" y="199"/>
                    <a:pt x="255" y="199"/>
                  </a:cubicBezTo>
                  <a:cubicBezTo>
                    <a:pt x="208" y="199"/>
                    <a:pt x="208" y="199"/>
                    <a:pt x="208" y="199"/>
                  </a:cubicBezTo>
                  <a:cubicBezTo>
                    <a:pt x="231" y="149"/>
                    <a:pt x="231" y="149"/>
                    <a:pt x="231" y="149"/>
                  </a:cubicBezTo>
                  <a:cubicBezTo>
                    <a:pt x="235" y="151"/>
                    <a:pt x="238" y="154"/>
                    <a:pt x="241" y="156"/>
                  </a:cubicBezTo>
                  <a:cubicBezTo>
                    <a:pt x="247" y="148"/>
                    <a:pt x="247" y="148"/>
                    <a:pt x="247" y="148"/>
                  </a:cubicBezTo>
                  <a:cubicBezTo>
                    <a:pt x="244" y="145"/>
                    <a:pt x="240" y="142"/>
                    <a:pt x="236" y="140"/>
                  </a:cubicBezTo>
                  <a:cubicBezTo>
                    <a:pt x="260" y="87"/>
                    <a:pt x="260" y="87"/>
                    <a:pt x="260" y="87"/>
                  </a:cubicBezTo>
                  <a:cubicBezTo>
                    <a:pt x="265" y="80"/>
                    <a:pt x="269" y="79"/>
                    <a:pt x="275" y="79"/>
                  </a:cubicBezTo>
                  <a:cubicBezTo>
                    <a:pt x="318" y="79"/>
                    <a:pt x="318" y="79"/>
                    <a:pt x="318" y="79"/>
                  </a:cubicBezTo>
                  <a:cubicBezTo>
                    <a:pt x="352" y="79"/>
                    <a:pt x="367" y="84"/>
                    <a:pt x="373" y="92"/>
                  </a:cubicBezTo>
                  <a:cubicBezTo>
                    <a:pt x="377" y="99"/>
                    <a:pt x="380" y="112"/>
                    <a:pt x="376" y="131"/>
                  </a:cubicBezTo>
                  <a:cubicBezTo>
                    <a:pt x="393" y="129"/>
                    <a:pt x="393" y="129"/>
                    <a:pt x="393" y="129"/>
                  </a:cubicBezTo>
                  <a:cubicBezTo>
                    <a:pt x="395" y="121"/>
                    <a:pt x="398" y="113"/>
                    <a:pt x="401" y="104"/>
                  </a:cubicBezTo>
                  <a:cubicBezTo>
                    <a:pt x="422" y="133"/>
                    <a:pt x="435" y="168"/>
                    <a:pt x="439" y="205"/>
                  </a:cubicBezTo>
                  <a:cubicBezTo>
                    <a:pt x="328" y="205"/>
                    <a:pt x="328" y="205"/>
                    <a:pt x="328" y="205"/>
                  </a:cubicBezTo>
                  <a:cubicBezTo>
                    <a:pt x="346" y="167"/>
                    <a:pt x="346" y="167"/>
                    <a:pt x="346" y="167"/>
                  </a:cubicBezTo>
                  <a:lnTo>
                    <a:pt x="330" y="167"/>
                  </a:lnTo>
                  <a:close/>
                  <a:moveTo>
                    <a:pt x="234" y="11"/>
                  </a:moveTo>
                  <a:cubicBezTo>
                    <a:pt x="211" y="61"/>
                    <a:pt x="211" y="61"/>
                    <a:pt x="211" y="61"/>
                  </a:cubicBezTo>
                  <a:cubicBezTo>
                    <a:pt x="88" y="61"/>
                    <a:pt x="88" y="61"/>
                    <a:pt x="88" y="61"/>
                  </a:cubicBezTo>
                  <a:cubicBezTo>
                    <a:pt x="126" y="30"/>
                    <a:pt x="173" y="11"/>
                    <a:pt x="225" y="11"/>
                  </a:cubicBezTo>
                  <a:cubicBezTo>
                    <a:pt x="228" y="11"/>
                    <a:pt x="231" y="11"/>
                    <a:pt x="234" y="11"/>
                  </a:cubicBezTo>
                  <a:close/>
                  <a:moveTo>
                    <a:pt x="77" y="71"/>
                  </a:moveTo>
                  <a:cubicBezTo>
                    <a:pt x="166" y="71"/>
                    <a:pt x="166" y="71"/>
                    <a:pt x="166" y="71"/>
                  </a:cubicBezTo>
                  <a:cubicBezTo>
                    <a:pt x="162" y="80"/>
                    <a:pt x="162" y="80"/>
                    <a:pt x="162" y="80"/>
                  </a:cubicBezTo>
                  <a:cubicBezTo>
                    <a:pt x="185" y="81"/>
                    <a:pt x="197" y="86"/>
                    <a:pt x="184" y="117"/>
                  </a:cubicBezTo>
                  <a:cubicBezTo>
                    <a:pt x="181" y="117"/>
                    <a:pt x="178" y="116"/>
                    <a:pt x="175" y="115"/>
                  </a:cubicBezTo>
                  <a:cubicBezTo>
                    <a:pt x="173" y="126"/>
                    <a:pt x="173" y="126"/>
                    <a:pt x="173" y="126"/>
                  </a:cubicBezTo>
                  <a:cubicBezTo>
                    <a:pt x="175" y="126"/>
                    <a:pt x="178" y="127"/>
                    <a:pt x="180" y="127"/>
                  </a:cubicBezTo>
                  <a:cubicBezTo>
                    <a:pt x="143" y="205"/>
                    <a:pt x="143" y="205"/>
                    <a:pt x="143" y="205"/>
                  </a:cubicBezTo>
                  <a:cubicBezTo>
                    <a:pt x="11" y="205"/>
                    <a:pt x="11" y="205"/>
                    <a:pt x="11" y="205"/>
                  </a:cubicBezTo>
                  <a:cubicBezTo>
                    <a:pt x="16" y="153"/>
                    <a:pt x="40" y="106"/>
                    <a:pt x="77" y="71"/>
                  </a:cubicBezTo>
                  <a:close/>
                  <a:moveTo>
                    <a:pt x="11" y="216"/>
                  </a:moveTo>
                  <a:cubicBezTo>
                    <a:pt x="138" y="216"/>
                    <a:pt x="138" y="216"/>
                    <a:pt x="138" y="216"/>
                  </a:cubicBezTo>
                  <a:cubicBezTo>
                    <a:pt x="115" y="266"/>
                    <a:pt x="115" y="266"/>
                    <a:pt x="115" y="266"/>
                  </a:cubicBezTo>
                  <a:cubicBezTo>
                    <a:pt x="83" y="334"/>
                    <a:pt x="83" y="334"/>
                    <a:pt x="83" y="334"/>
                  </a:cubicBezTo>
                  <a:cubicBezTo>
                    <a:pt x="77" y="344"/>
                    <a:pt x="69" y="348"/>
                    <a:pt x="51" y="351"/>
                  </a:cubicBezTo>
                  <a:cubicBezTo>
                    <a:pt x="25" y="316"/>
                    <a:pt x="10" y="272"/>
                    <a:pt x="10" y="226"/>
                  </a:cubicBezTo>
                  <a:cubicBezTo>
                    <a:pt x="10" y="223"/>
                    <a:pt x="11" y="219"/>
                    <a:pt x="11" y="216"/>
                  </a:cubicBezTo>
                  <a:close/>
                  <a:moveTo>
                    <a:pt x="234" y="440"/>
                  </a:moveTo>
                  <a:cubicBezTo>
                    <a:pt x="229" y="432"/>
                    <a:pt x="229" y="432"/>
                    <a:pt x="229" y="432"/>
                  </a:cubicBezTo>
                  <a:cubicBezTo>
                    <a:pt x="223" y="435"/>
                    <a:pt x="218" y="438"/>
                    <a:pt x="212" y="440"/>
                  </a:cubicBezTo>
                  <a:cubicBezTo>
                    <a:pt x="175" y="438"/>
                    <a:pt x="141" y="426"/>
                    <a:pt x="111" y="408"/>
                  </a:cubicBezTo>
                  <a:cubicBezTo>
                    <a:pt x="128" y="370"/>
                    <a:pt x="128" y="370"/>
                    <a:pt x="128" y="370"/>
                  </a:cubicBezTo>
                  <a:cubicBezTo>
                    <a:pt x="288" y="370"/>
                    <a:pt x="288" y="370"/>
                    <a:pt x="288" y="370"/>
                  </a:cubicBezTo>
                  <a:cubicBezTo>
                    <a:pt x="286" y="373"/>
                    <a:pt x="285" y="375"/>
                    <a:pt x="282" y="379"/>
                  </a:cubicBezTo>
                  <a:cubicBezTo>
                    <a:pt x="292" y="384"/>
                    <a:pt x="292" y="384"/>
                    <a:pt x="292" y="384"/>
                  </a:cubicBezTo>
                  <a:cubicBezTo>
                    <a:pt x="294" y="380"/>
                    <a:pt x="297" y="375"/>
                    <a:pt x="299" y="370"/>
                  </a:cubicBezTo>
                  <a:cubicBezTo>
                    <a:pt x="384" y="370"/>
                    <a:pt x="384" y="370"/>
                    <a:pt x="384" y="370"/>
                  </a:cubicBezTo>
                  <a:cubicBezTo>
                    <a:pt x="347" y="411"/>
                    <a:pt x="293" y="438"/>
                    <a:pt x="234" y="440"/>
                  </a:cubicBezTo>
                  <a:close/>
                  <a:moveTo>
                    <a:pt x="393" y="359"/>
                  </a:moveTo>
                  <a:cubicBezTo>
                    <a:pt x="294" y="359"/>
                    <a:pt x="294" y="359"/>
                    <a:pt x="294" y="359"/>
                  </a:cubicBezTo>
                  <a:cubicBezTo>
                    <a:pt x="307" y="344"/>
                    <a:pt x="337" y="302"/>
                    <a:pt x="343" y="293"/>
                  </a:cubicBezTo>
                  <a:cubicBezTo>
                    <a:pt x="329" y="291"/>
                    <a:pt x="329" y="291"/>
                    <a:pt x="329" y="291"/>
                  </a:cubicBezTo>
                  <a:cubicBezTo>
                    <a:pt x="311" y="310"/>
                    <a:pt x="293" y="324"/>
                    <a:pt x="280" y="333"/>
                  </a:cubicBezTo>
                  <a:cubicBezTo>
                    <a:pt x="262" y="344"/>
                    <a:pt x="239" y="349"/>
                    <a:pt x="202" y="349"/>
                  </a:cubicBezTo>
                  <a:cubicBezTo>
                    <a:pt x="174" y="349"/>
                    <a:pt x="158" y="348"/>
                    <a:pt x="149" y="343"/>
                  </a:cubicBezTo>
                  <a:cubicBezTo>
                    <a:pt x="145" y="341"/>
                    <a:pt x="146" y="333"/>
                    <a:pt x="151" y="323"/>
                  </a:cubicBezTo>
                  <a:cubicBezTo>
                    <a:pt x="200" y="216"/>
                    <a:pt x="200" y="216"/>
                    <a:pt x="200" y="216"/>
                  </a:cubicBezTo>
                  <a:cubicBezTo>
                    <a:pt x="268" y="216"/>
                    <a:pt x="268" y="216"/>
                    <a:pt x="268" y="216"/>
                  </a:cubicBezTo>
                  <a:cubicBezTo>
                    <a:pt x="295" y="218"/>
                    <a:pt x="297" y="224"/>
                    <a:pt x="292" y="250"/>
                  </a:cubicBezTo>
                  <a:cubicBezTo>
                    <a:pt x="307" y="250"/>
                    <a:pt x="307" y="250"/>
                    <a:pt x="307" y="250"/>
                  </a:cubicBezTo>
                  <a:cubicBezTo>
                    <a:pt x="323" y="216"/>
                    <a:pt x="323" y="216"/>
                    <a:pt x="323" y="216"/>
                  </a:cubicBezTo>
                  <a:cubicBezTo>
                    <a:pt x="440" y="216"/>
                    <a:pt x="440" y="216"/>
                    <a:pt x="440" y="216"/>
                  </a:cubicBezTo>
                  <a:cubicBezTo>
                    <a:pt x="440" y="219"/>
                    <a:pt x="440" y="223"/>
                    <a:pt x="440" y="226"/>
                  </a:cubicBezTo>
                  <a:cubicBezTo>
                    <a:pt x="440" y="276"/>
                    <a:pt x="422" y="323"/>
                    <a:pt x="393" y="35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2" name="Freeform 31"/>
            <p:cNvSpPr>
              <a:spLocks/>
            </p:cNvSpPr>
            <p:nvPr userDrawn="1"/>
          </p:nvSpPr>
          <p:spPr bwMode="gray">
            <a:xfrm>
              <a:off x="1731" y="1512"/>
              <a:ext cx="19" cy="19"/>
            </a:xfrm>
            <a:custGeom>
              <a:avLst/>
              <a:gdLst/>
              <a:ahLst/>
              <a:cxnLst>
                <a:cxn ang="0">
                  <a:pos x="0" y="7"/>
                </a:cxn>
                <a:cxn ang="0">
                  <a:pos x="17" y="27"/>
                </a:cxn>
                <a:cxn ang="0">
                  <a:pos x="26" y="20"/>
                </a:cxn>
                <a:cxn ang="0">
                  <a:pos x="8" y="0"/>
                </a:cxn>
                <a:cxn ang="0">
                  <a:pos x="0" y="7"/>
                </a:cxn>
              </a:cxnLst>
              <a:rect l="0" t="0" r="r" b="b"/>
              <a:pathLst>
                <a:path w="26" h="27">
                  <a:moveTo>
                    <a:pt x="0" y="7"/>
                  </a:moveTo>
                  <a:cubicBezTo>
                    <a:pt x="7" y="13"/>
                    <a:pt x="12" y="20"/>
                    <a:pt x="17" y="27"/>
                  </a:cubicBezTo>
                  <a:cubicBezTo>
                    <a:pt x="26" y="20"/>
                    <a:pt x="26" y="20"/>
                    <a:pt x="26" y="20"/>
                  </a:cubicBezTo>
                  <a:cubicBezTo>
                    <a:pt x="20" y="13"/>
                    <a:pt x="14" y="6"/>
                    <a:pt x="8" y="0"/>
                  </a:cubicBez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3" name="Freeform 32"/>
            <p:cNvSpPr>
              <a:spLocks/>
            </p:cNvSpPr>
            <p:nvPr userDrawn="1"/>
          </p:nvSpPr>
          <p:spPr bwMode="gray">
            <a:xfrm>
              <a:off x="1637" y="1475"/>
              <a:ext cx="19" cy="8"/>
            </a:xfrm>
            <a:custGeom>
              <a:avLst/>
              <a:gdLst/>
              <a:ahLst/>
              <a:cxnLst>
                <a:cxn ang="0">
                  <a:pos x="16" y="10"/>
                </a:cxn>
                <a:cxn ang="0">
                  <a:pos x="26" y="11"/>
                </a:cxn>
                <a:cxn ang="0">
                  <a:pos x="27" y="0"/>
                </a:cxn>
                <a:cxn ang="0">
                  <a:pos x="16" y="0"/>
                </a:cxn>
                <a:cxn ang="0">
                  <a:pos x="0" y="1"/>
                </a:cxn>
                <a:cxn ang="0">
                  <a:pos x="0" y="11"/>
                </a:cxn>
                <a:cxn ang="0">
                  <a:pos x="16" y="10"/>
                </a:cxn>
              </a:cxnLst>
              <a:rect l="0" t="0" r="r" b="b"/>
              <a:pathLst>
                <a:path w="27" h="11">
                  <a:moveTo>
                    <a:pt x="16" y="10"/>
                  </a:moveTo>
                  <a:cubicBezTo>
                    <a:pt x="20" y="10"/>
                    <a:pt x="23" y="11"/>
                    <a:pt x="26" y="11"/>
                  </a:cubicBezTo>
                  <a:cubicBezTo>
                    <a:pt x="27" y="0"/>
                    <a:pt x="27" y="0"/>
                    <a:pt x="27" y="0"/>
                  </a:cubicBezTo>
                  <a:cubicBezTo>
                    <a:pt x="23" y="0"/>
                    <a:pt x="20" y="0"/>
                    <a:pt x="16" y="0"/>
                  </a:cubicBezTo>
                  <a:cubicBezTo>
                    <a:pt x="10" y="0"/>
                    <a:pt x="5" y="0"/>
                    <a:pt x="0" y="1"/>
                  </a:cubicBezTo>
                  <a:cubicBezTo>
                    <a:pt x="0" y="11"/>
                    <a:pt x="0" y="11"/>
                    <a:pt x="0" y="11"/>
                  </a:cubicBezTo>
                  <a:cubicBezTo>
                    <a:pt x="6" y="11"/>
                    <a:pt x="11" y="10"/>
                    <a:pt x="16"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4" name="Freeform 33"/>
            <p:cNvSpPr>
              <a:spLocks/>
            </p:cNvSpPr>
            <p:nvPr userDrawn="1"/>
          </p:nvSpPr>
          <p:spPr bwMode="gray">
            <a:xfrm>
              <a:off x="1601" y="1478"/>
              <a:ext cx="21" cy="13"/>
            </a:xfrm>
            <a:custGeom>
              <a:avLst/>
              <a:gdLst/>
              <a:ahLst/>
              <a:cxnLst>
                <a:cxn ang="0">
                  <a:pos x="29" y="11"/>
                </a:cxn>
                <a:cxn ang="0">
                  <a:pos x="26" y="0"/>
                </a:cxn>
                <a:cxn ang="0">
                  <a:pos x="0" y="9"/>
                </a:cxn>
                <a:cxn ang="0">
                  <a:pos x="4" y="19"/>
                </a:cxn>
                <a:cxn ang="0">
                  <a:pos x="29" y="11"/>
                </a:cxn>
              </a:cxnLst>
              <a:rect l="0" t="0" r="r" b="b"/>
              <a:pathLst>
                <a:path w="29" h="19">
                  <a:moveTo>
                    <a:pt x="29" y="11"/>
                  </a:moveTo>
                  <a:cubicBezTo>
                    <a:pt x="26" y="0"/>
                    <a:pt x="26" y="0"/>
                    <a:pt x="26" y="0"/>
                  </a:cubicBezTo>
                  <a:cubicBezTo>
                    <a:pt x="17" y="2"/>
                    <a:pt x="9" y="5"/>
                    <a:pt x="0" y="9"/>
                  </a:cubicBezTo>
                  <a:cubicBezTo>
                    <a:pt x="4" y="19"/>
                    <a:pt x="4" y="19"/>
                    <a:pt x="4" y="19"/>
                  </a:cubicBezTo>
                  <a:cubicBezTo>
                    <a:pt x="12" y="15"/>
                    <a:pt x="20" y="13"/>
                    <a:pt x="29"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5" name="Freeform 34"/>
            <p:cNvSpPr>
              <a:spLocks/>
            </p:cNvSpPr>
            <p:nvPr userDrawn="1"/>
          </p:nvSpPr>
          <p:spPr bwMode="gray">
            <a:xfrm>
              <a:off x="1570" y="1491"/>
              <a:ext cx="19" cy="17"/>
            </a:xfrm>
            <a:custGeom>
              <a:avLst/>
              <a:gdLst/>
              <a:ahLst/>
              <a:cxnLst>
                <a:cxn ang="0">
                  <a:pos x="7" y="24"/>
                </a:cxn>
                <a:cxn ang="0">
                  <a:pos x="28" y="10"/>
                </a:cxn>
                <a:cxn ang="0">
                  <a:pos x="23" y="0"/>
                </a:cxn>
                <a:cxn ang="0">
                  <a:pos x="0" y="16"/>
                </a:cxn>
                <a:cxn ang="0">
                  <a:pos x="7" y="24"/>
                </a:cxn>
              </a:cxnLst>
              <a:rect l="0" t="0" r="r" b="b"/>
              <a:pathLst>
                <a:path w="28" h="24">
                  <a:moveTo>
                    <a:pt x="7" y="24"/>
                  </a:moveTo>
                  <a:cubicBezTo>
                    <a:pt x="14" y="19"/>
                    <a:pt x="21" y="14"/>
                    <a:pt x="28" y="10"/>
                  </a:cubicBezTo>
                  <a:cubicBezTo>
                    <a:pt x="23" y="0"/>
                    <a:pt x="23" y="0"/>
                    <a:pt x="23" y="0"/>
                  </a:cubicBezTo>
                  <a:cubicBezTo>
                    <a:pt x="15" y="5"/>
                    <a:pt x="7" y="10"/>
                    <a:pt x="0" y="16"/>
                  </a:cubicBezTo>
                  <a:lnTo>
                    <a:pt x="7"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6" name="Freeform 35"/>
            <p:cNvSpPr>
              <a:spLocks/>
            </p:cNvSpPr>
            <p:nvPr userDrawn="1"/>
          </p:nvSpPr>
          <p:spPr bwMode="gray">
            <a:xfrm>
              <a:off x="1764" y="1581"/>
              <a:ext cx="9" cy="20"/>
            </a:xfrm>
            <a:custGeom>
              <a:avLst/>
              <a:gdLst/>
              <a:ahLst/>
              <a:cxnLst>
                <a:cxn ang="0">
                  <a:pos x="0" y="2"/>
                </a:cxn>
                <a:cxn ang="0">
                  <a:pos x="2" y="28"/>
                </a:cxn>
                <a:cxn ang="0">
                  <a:pos x="13" y="27"/>
                </a:cxn>
                <a:cxn ang="0">
                  <a:pos x="10" y="0"/>
                </a:cxn>
                <a:cxn ang="0">
                  <a:pos x="0" y="2"/>
                </a:cxn>
              </a:cxnLst>
              <a:rect l="0" t="0" r="r" b="b"/>
              <a:pathLst>
                <a:path w="13" h="28">
                  <a:moveTo>
                    <a:pt x="0" y="2"/>
                  </a:moveTo>
                  <a:cubicBezTo>
                    <a:pt x="1" y="10"/>
                    <a:pt x="2" y="19"/>
                    <a:pt x="2" y="28"/>
                  </a:cubicBezTo>
                  <a:cubicBezTo>
                    <a:pt x="13" y="27"/>
                    <a:pt x="13" y="27"/>
                    <a:pt x="13" y="27"/>
                  </a:cubicBezTo>
                  <a:cubicBezTo>
                    <a:pt x="13" y="18"/>
                    <a:pt x="12" y="9"/>
                    <a:pt x="10" y="0"/>
                  </a:cubicBez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7" name="Freeform 36"/>
            <p:cNvSpPr>
              <a:spLocks/>
            </p:cNvSpPr>
            <p:nvPr userDrawn="1"/>
          </p:nvSpPr>
          <p:spPr bwMode="gray">
            <a:xfrm>
              <a:off x="1726" y="1677"/>
              <a:ext cx="19" cy="18"/>
            </a:xfrm>
            <a:custGeom>
              <a:avLst/>
              <a:gdLst/>
              <a:ahLst/>
              <a:cxnLst>
                <a:cxn ang="0">
                  <a:pos x="0" y="18"/>
                </a:cxn>
                <a:cxn ang="0">
                  <a:pos x="7" y="26"/>
                </a:cxn>
                <a:cxn ang="0">
                  <a:pos x="26" y="6"/>
                </a:cxn>
                <a:cxn ang="0">
                  <a:pos x="18" y="0"/>
                </a:cxn>
                <a:cxn ang="0">
                  <a:pos x="0" y="18"/>
                </a:cxn>
              </a:cxnLst>
              <a:rect l="0" t="0" r="r" b="b"/>
              <a:pathLst>
                <a:path w="26" h="26">
                  <a:moveTo>
                    <a:pt x="0" y="18"/>
                  </a:moveTo>
                  <a:cubicBezTo>
                    <a:pt x="7" y="26"/>
                    <a:pt x="7" y="26"/>
                    <a:pt x="7" y="26"/>
                  </a:cubicBezTo>
                  <a:cubicBezTo>
                    <a:pt x="14" y="20"/>
                    <a:pt x="20" y="13"/>
                    <a:pt x="26" y="6"/>
                  </a:cubicBezTo>
                  <a:cubicBezTo>
                    <a:pt x="18" y="0"/>
                    <a:pt x="18" y="0"/>
                    <a:pt x="18" y="0"/>
                  </a:cubicBezTo>
                  <a:cubicBezTo>
                    <a:pt x="13" y="6"/>
                    <a:pt x="7" y="12"/>
                    <a:pt x="0"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7"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2005744036"/>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Break (Accent) Dark BG">
    <p:bg bwMode="auto">
      <p:bgPr>
        <a:solidFill>
          <a:schemeClr val="accent6"/>
        </a:solidFill>
        <a:effectLst/>
      </p:bgPr>
    </p:bg>
    <p:spTree>
      <p:nvGrpSpPr>
        <p:cNvPr id="1" name=""/>
        <p:cNvGrpSpPr/>
        <p:nvPr/>
      </p:nvGrpSpPr>
      <p:grpSpPr>
        <a:xfrm>
          <a:off x="0" y="0"/>
          <a:ext cx="0" cy="0"/>
          <a:chOff x="0" y="0"/>
          <a:chExt cx="0" cy="0"/>
        </a:xfrm>
      </p:grpSpPr>
      <p:grpSp>
        <p:nvGrpSpPr>
          <p:cNvPr id="5" name="Group 44"/>
          <p:cNvGrpSpPr/>
          <p:nvPr userDrawn="1"/>
        </p:nvGrpSpPr>
        <p:grpSpPr bwMode="white">
          <a:xfrm>
            <a:off x="0" y="5497116"/>
            <a:ext cx="9144000" cy="1375874"/>
            <a:chOff x="0" y="5497116"/>
            <a:chExt cx="9144000" cy="1375874"/>
          </a:xfrm>
        </p:grpSpPr>
        <p:sp>
          <p:nvSpPr>
            <p:cNvPr id="8197"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7" name="Group 8"/>
            <p:cNvGrpSpPr>
              <a:grpSpLocks noChangeAspect="1"/>
            </p:cNvGrpSpPr>
            <p:nvPr userDrawn="1"/>
          </p:nvGrpSpPr>
          <p:grpSpPr bwMode="white">
            <a:xfrm>
              <a:off x="7209614" y="5497116"/>
              <a:ext cx="1374905" cy="1027509"/>
              <a:chOff x="5198" y="2352"/>
              <a:chExt cx="562" cy="420"/>
            </a:xfrm>
            <a:solidFill>
              <a:schemeClr val="bg1"/>
            </a:solidFill>
          </p:grpSpPr>
          <p:sp>
            <p:nvSpPr>
              <p:cNvPr id="43" name="Freeform 9"/>
              <p:cNvSpPr>
                <a:spLocks/>
              </p:cNvSpPr>
              <p:nvPr userDrawn="1"/>
            </p:nvSpPr>
            <p:spPr bwMode="white">
              <a:xfrm>
                <a:off x="5471"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4" name="Freeform 10"/>
              <p:cNvSpPr>
                <a:spLocks/>
              </p:cNvSpPr>
              <p:nvPr userDrawn="1"/>
            </p:nvSpPr>
            <p:spPr bwMode="white">
              <a:xfrm>
                <a:off x="5198"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sp>
        <p:nvSpPr>
          <p:cNvPr id="2" name="Title 1"/>
          <p:cNvSpPr>
            <a:spLocks noGrp="1"/>
          </p:cNvSpPr>
          <p:nvPr>
            <p:ph type="ctrTitle" hasCustomPrompt="1"/>
          </p:nvPr>
        </p:nvSpPr>
        <p:spPr bwMode="black">
          <a:xfrm>
            <a:off x="2466976" y="2844800"/>
            <a:ext cx="5588000" cy="812800"/>
          </a:xfrm>
        </p:spPr>
        <p:txBody>
          <a:bodyPr lIns="0" tIns="0" rIns="0" bIns="0" anchor="t" anchorCtr="0">
            <a:noAutofit/>
          </a:bodyPr>
          <a:lstStyle>
            <a:lvl1pPr algn="l">
              <a:lnSpc>
                <a:spcPct val="95000"/>
              </a:lnSpc>
              <a:defRPr sz="2500" baseline="0">
                <a:solidFill>
                  <a:schemeClr val="bg1"/>
                </a:solidFill>
              </a:defRPr>
            </a:lvl1pPr>
          </a:lstStyle>
          <a:p>
            <a:r>
              <a:rPr lang="en-US" dirty="0" smtClean="0"/>
              <a:t>Section Break Title Goes Here</a:t>
            </a:r>
            <a:br>
              <a:rPr lang="en-US" dirty="0" smtClean="0"/>
            </a:br>
            <a:r>
              <a:rPr lang="en-US" dirty="0" smtClean="0"/>
              <a:t>(Accent Color Option) </a:t>
            </a:r>
            <a:endParaRPr lang="en-US" dirty="0"/>
          </a:p>
        </p:txBody>
      </p:sp>
      <p:sp>
        <p:nvSpPr>
          <p:cNvPr id="3" name="Subtitle 2"/>
          <p:cNvSpPr>
            <a:spLocks noGrp="1"/>
          </p:cNvSpPr>
          <p:nvPr>
            <p:ph type="subTitle" idx="1" hasCustomPrompt="1"/>
          </p:nvPr>
        </p:nvSpPr>
        <p:spPr bwMode="black">
          <a:xfrm>
            <a:off x="2466974" y="3663950"/>
            <a:ext cx="5588001" cy="400050"/>
          </a:xfrm>
        </p:spPr>
        <p:txBody>
          <a:bodyPr lIns="0" tIns="0" rIns="0" bIns="0">
            <a:noAutofit/>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a:t>
            </a:r>
          </a:p>
        </p:txBody>
      </p:sp>
      <p:sp>
        <p:nvSpPr>
          <p:cNvPr id="4" name="Date Placeholder 3"/>
          <p:cNvSpPr>
            <a:spLocks noGrp="1"/>
          </p:cNvSpPr>
          <p:nvPr>
            <p:ph type="dt" sz="half" idx="10"/>
          </p:nvPr>
        </p:nvSpPr>
        <p:spPr>
          <a:xfrm>
            <a:off x="3505200" y="6569076"/>
            <a:ext cx="2133600" cy="269874"/>
          </a:xfrm>
        </p:spPr>
        <p:txBody>
          <a:bodyPr/>
          <a:lstStyle>
            <a:lvl1pPr algn="ctr">
              <a:defRPr/>
            </a:lvl1pPr>
          </a:lstStyle>
          <a:p>
            <a:fld id="{E0A0DCC7-562E-4C77-98AE-6664372F1923}" type="datetime1">
              <a:rPr lang="en-US" smtClean="0">
                <a:solidFill>
                  <a:srgbClr val="000000">
                    <a:tint val="75000"/>
                  </a:srgbClr>
                </a:solidFill>
              </a:rPr>
              <a:pPr/>
              <a:t>8/8/2016</a:t>
            </a:fld>
            <a:endParaRPr lang="en-US">
              <a:solidFill>
                <a:srgbClr val="000000">
                  <a:tint val="75000"/>
                </a:srgbClr>
              </a:solidFill>
            </a:endParaRPr>
          </a:p>
        </p:txBody>
      </p:sp>
      <p:pic>
        <p:nvPicPr>
          <p:cNvPr id="52"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53" name="TextBox 52"/>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grpSp>
        <p:nvGrpSpPr>
          <p:cNvPr id="146" name="Group 145"/>
          <p:cNvGrpSpPr/>
          <p:nvPr userDrawn="1"/>
        </p:nvGrpSpPr>
        <p:grpSpPr bwMode="gray">
          <a:xfrm>
            <a:off x="2460625" y="5499228"/>
            <a:ext cx="1685925" cy="382783"/>
            <a:chOff x="2460625" y="5499228"/>
            <a:chExt cx="1685925" cy="382783"/>
          </a:xfrm>
        </p:grpSpPr>
        <p:sp>
          <p:nvSpPr>
            <p:cNvPr id="123" name="Oval 14"/>
            <p:cNvSpPr>
              <a:spLocks noChangeArrowheads="1"/>
            </p:cNvSpPr>
            <p:nvPr userDrawn="1"/>
          </p:nvSpPr>
          <p:spPr bwMode="gray">
            <a:xfrm>
              <a:off x="2467825" y="5506428"/>
              <a:ext cx="365984" cy="368384"/>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4" name="Freeform 15"/>
            <p:cNvSpPr>
              <a:spLocks/>
            </p:cNvSpPr>
            <p:nvPr userDrawn="1"/>
          </p:nvSpPr>
          <p:spPr bwMode="gray">
            <a:xfrm>
              <a:off x="2898606" y="5636022"/>
              <a:ext cx="47998" cy="86396"/>
            </a:xfrm>
            <a:custGeom>
              <a:avLst/>
              <a:gdLst/>
              <a:ahLst/>
              <a:cxnLst>
                <a:cxn ang="0">
                  <a:pos x="0" y="72"/>
                </a:cxn>
                <a:cxn ang="0">
                  <a:pos x="0" y="0"/>
                </a:cxn>
                <a:cxn ang="0">
                  <a:pos x="40" y="0"/>
                </a:cxn>
                <a:cxn ang="0">
                  <a:pos x="38" y="10"/>
                </a:cxn>
                <a:cxn ang="0">
                  <a:pos x="12" y="10"/>
                </a:cxn>
                <a:cxn ang="0">
                  <a:pos x="12" y="29"/>
                </a:cxn>
                <a:cxn ang="0">
                  <a:pos x="34" y="29"/>
                </a:cxn>
                <a:cxn ang="0">
                  <a:pos x="34" y="39"/>
                </a:cxn>
                <a:cxn ang="0">
                  <a:pos x="12" y="39"/>
                </a:cxn>
                <a:cxn ang="0">
                  <a:pos x="12" y="62"/>
                </a:cxn>
                <a:cxn ang="0">
                  <a:pos x="40" y="62"/>
                </a:cxn>
                <a:cxn ang="0">
                  <a:pos x="40" y="72"/>
                </a:cxn>
                <a:cxn ang="0">
                  <a:pos x="0" y="72"/>
                </a:cxn>
              </a:cxnLst>
              <a:rect l="0" t="0" r="r" b="b"/>
              <a:pathLst>
                <a:path w="40" h="72">
                  <a:moveTo>
                    <a:pt x="0" y="72"/>
                  </a:moveTo>
                  <a:lnTo>
                    <a:pt x="0" y="0"/>
                  </a:lnTo>
                  <a:lnTo>
                    <a:pt x="40" y="0"/>
                  </a:lnTo>
                  <a:lnTo>
                    <a:pt x="38" y="10"/>
                  </a:lnTo>
                  <a:lnTo>
                    <a:pt x="12" y="10"/>
                  </a:lnTo>
                  <a:lnTo>
                    <a:pt x="12" y="29"/>
                  </a:lnTo>
                  <a:lnTo>
                    <a:pt x="34" y="29"/>
                  </a:lnTo>
                  <a:lnTo>
                    <a:pt x="34" y="39"/>
                  </a:lnTo>
                  <a:lnTo>
                    <a:pt x="12" y="39"/>
                  </a:lnTo>
                  <a:lnTo>
                    <a:pt x="12" y="62"/>
                  </a:lnTo>
                  <a:lnTo>
                    <a:pt x="40" y="62"/>
                  </a:lnTo>
                  <a:lnTo>
                    <a:pt x="40" y="72"/>
                  </a:lnTo>
                  <a:lnTo>
                    <a:pt x="0"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5" name="Freeform 16"/>
            <p:cNvSpPr>
              <a:spLocks/>
            </p:cNvSpPr>
            <p:nvPr userDrawn="1"/>
          </p:nvSpPr>
          <p:spPr bwMode="gray">
            <a:xfrm>
              <a:off x="2968202" y="5636022"/>
              <a:ext cx="69597" cy="86396"/>
            </a:xfrm>
            <a:custGeom>
              <a:avLst/>
              <a:gdLst/>
              <a:ahLst/>
              <a:cxnLst>
                <a:cxn ang="0">
                  <a:pos x="43" y="72"/>
                </a:cxn>
                <a:cxn ang="0">
                  <a:pos x="29" y="43"/>
                </a:cxn>
                <a:cxn ang="0">
                  <a:pos x="14" y="72"/>
                </a:cxn>
                <a:cxn ang="0">
                  <a:pos x="0" y="72"/>
                </a:cxn>
                <a:cxn ang="0">
                  <a:pos x="22" y="33"/>
                </a:cxn>
                <a:cxn ang="0">
                  <a:pos x="2" y="0"/>
                </a:cxn>
                <a:cxn ang="0">
                  <a:pos x="17" y="0"/>
                </a:cxn>
                <a:cxn ang="0">
                  <a:pos x="28" y="22"/>
                </a:cxn>
                <a:cxn ang="0">
                  <a:pos x="39" y="0"/>
                </a:cxn>
                <a:cxn ang="0">
                  <a:pos x="53" y="0"/>
                </a:cxn>
                <a:cxn ang="0">
                  <a:pos x="35" y="33"/>
                </a:cxn>
                <a:cxn ang="0">
                  <a:pos x="58" y="72"/>
                </a:cxn>
                <a:cxn ang="0">
                  <a:pos x="43" y="72"/>
                </a:cxn>
              </a:cxnLst>
              <a:rect l="0" t="0" r="r" b="b"/>
              <a:pathLst>
                <a:path w="58" h="72">
                  <a:moveTo>
                    <a:pt x="43" y="72"/>
                  </a:moveTo>
                  <a:lnTo>
                    <a:pt x="29" y="43"/>
                  </a:lnTo>
                  <a:lnTo>
                    <a:pt x="14" y="72"/>
                  </a:lnTo>
                  <a:lnTo>
                    <a:pt x="0" y="72"/>
                  </a:lnTo>
                  <a:lnTo>
                    <a:pt x="22" y="33"/>
                  </a:lnTo>
                  <a:lnTo>
                    <a:pt x="2" y="0"/>
                  </a:lnTo>
                  <a:lnTo>
                    <a:pt x="17" y="0"/>
                  </a:lnTo>
                  <a:lnTo>
                    <a:pt x="28" y="22"/>
                  </a:lnTo>
                  <a:lnTo>
                    <a:pt x="39" y="0"/>
                  </a:lnTo>
                  <a:lnTo>
                    <a:pt x="53" y="0"/>
                  </a:lnTo>
                  <a:lnTo>
                    <a:pt x="35" y="33"/>
                  </a:lnTo>
                  <a:lnTo>
                    <a:pt x="58" y="72"/>
                  </a:lnTo>
                  <a:lnTo>
                    <a:pt x="43"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6" name="Freeform 17"/>
            <p:cNvSpPr>
              <a:spLocks noEditPoints="1"/>
            </p:cNvSpPr>
            <p:nvPr userDrawn="1"/>
          </p:nvSpPr>
          <p:spPr bwMode="gray">
            <a:xfrm>
              <a:off x="3064198" y="5636022"/>
              <a:ext cx="56397" cy="86396"/>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7"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7" name="Freeform 18"/>
            <p:cNvSpPr>
              <a:spLocks noEditPoints="1"/>
            </p:cNvSpPr>
            <p:nvPr userDrawn="1"/>
          </p:nvSpPr>
          <p:spPr bwMode="gray">
            <a:xfrm>
              <a:off x="3150594" y="5636022"/>
              <a:ext cx="59997" cy="86396"/>
            </a:xfrm>
            <a:custGeom>
              <a:avLst/>
              <a:gdLst/>
              <a:ahLst/>
              <a:cxnLst>
                <a:cxn ang="0">
                  <a:pos x="50" y="101"/>
                </a:cxn>
                <a:cxn ang="0">
                  <a:pos x="41" y="86"/>
                </a:cxn>
                <a:cxn ang="0">
                  <a:pos x="24" y="60"/>
                </a:cxn>
                <a:cxn ang="0">
                  <a:pos x="17" y="57"/>
                </a:cxn>
                <a:cxn ang="0">
                  <a:pos x="17" y="101"/>
                </a:cxn>
                <a:cxn ang="0">
                  <a:pos x="0" y="101"/>
                </a:cxn>
                <a:cxn ang="0">
                  <a:pos x="0" y="0"/>
                </a:cxn>
                <a:cxn ang="0">
                  <a:pos x="31" y="0"/>
                </a:cxn>
                <a:cxn ang="0">
                  <a:pos x="64" y="29"/>
                </a:cxn>
                <a:cxn ang="0">
                  <a:pos x="39" y="57"/>
                </a:cxn>
                <a:cxn ang="0">
                  <a:pos x="55" y="77"/>
                </a:cxn>
                <a:cxn ang="0">
                  <a:pos x="70" y="101"/>
                </a:cxn>
                <a:cxn ang="0">
                  <a:pos x="50" y="101"/>
                </a:cxn>
                <a:cxn ang="0">
                  <a:pos x="26" y="13"/>
                </a:cxn>
                <a:cxn ang="0">
                  <a:pos x="17" y="13"/>
                </a:cxn>
                <a:cxn ang="0">
                  <a:pos x="17" y="46"/>
                </a:cxn>
                <a:cxn ang="0">
                  <a:pos x="26" y="46"/>
                </a:cxn>
                <a:cxn ang="0">
                  <a:pos x="42" y="41"/>
                </a:cxn>
                <a:cxn ang="0">
                  <a:pos x="47" y="29"/>
                </a:cxn>
                <a:cxn ang="0">
                  <a:pos x="26" y="13"/>
                </a:cxn>
              </a:cxnLst>
              <a:rect l="0" t="0" r="r" b="b"/>
              <a:pathLst>
                <a:path w="70" h="101">
                  <a:moveTo>
                    <a:pt x="50" y="101"/>
                  </a:moveTo>
                  <a:cubicBezTo>
                    <a:pt x="41" y="86"/>
                    <a:pt x="41" y="86"/>
                    <a:pt x="41" y="86"/>
                  </a:cubicBezTo>
                  <a:cubicBezTo>
                    <a:pt x="34" y="73"/>
                    <a:pt x="29" y="66"/>
                    <a:pt x="24" y="60"/>
                  </a:cubicBezTo>
                  <a:cubicBezTo>
                    <a:pt x="22"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3" y="59"/>
                    <a:pt x="50" y="68"/>
                    <a:pt x="55" y="77"/>
                  </a:cubicBezTo>
                  <a:cubicBezTo>
                    <a:pt x="70" y="101"/>
                    <a:pt x="70" y="101"/>
                    <a:pt x="70" y="101"/>
                  </a:cubicBezTo>
                  <a:lnTo>
                    <a:pt x="50" y="101"/>
                  </a:lnTo>
                  <a:close/>
                  <a:moveTo>
                    <a:pt x="26" y="13"/>
                  </a:moveTo>
                  <a:cubicBezTo>
                    <a:pt x="17" y="13"/>
                    <a:pt x="17" y="13"/>
                    <a:pt x="17" y="13"/>
                  </a:cubicBezTo>
                  <a:cubicBezTo>
                    <a:pt x="17" y="46"/>
                    <a:pt x="17" y="46"/>
                    <a:pt x="17" y="46"/>
                  </a:cubicBezTo>
                  <a:cubicBezTo>
                    <a:pt x="26" y="46"/>
                    <a:pt x="26" y="46"/>
                    <a:pt x="26" y="46"/>
                  </a:cubicBezTo>
                  <a:cubicBezTo>
                    <a:pt x="35" y="46"/>
                    <a:pt x="39" y="44"/>
                    <a:pt x="42" y="41"/>
                  </a:cubicBezTo>
                  <a:cubicBezTo>
                    <a:pt x="45" y="38"/>
                    <a:pt x="47" y="34"/>
                    <a:pt x="47" y="29"/>
                  </a:cubicBezTo>
                  <a:cubicBezTo>
                    <a:pt x="47" y="19"/>
                    <a:pt x="41" y="13"/>
                    <a:pt x="26" y="1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8" name="Freeform 19"/>
            <p:cNvSpPr>
              <a:spLocks/>
            </p:cNvSpPr>
            <p:nvPr userDrawn="1"/>
          </p:nvSpPr>
          <p:spPr bwMode="gray">
            <a:xfrm>
              <a:off x="3241790" y="5636022"/>
              <a:ext cx="47998" cy="86396"/>
            </a:xfrm>
            <a:custGeom>
              <a:avLst/>
              <a:gdLst/>
              <a:ahLst/>
              <a:cxnLst>
                <a:cxn ang="0">
                  <a:pos x="0" y="72"/>
                </a:cxn>
                <a:cxn ang="0">
                  <a:pos x="0" y="0"/>
                </a:cxn>
                <a:cxn ang="0">
                  <a:pos x="39" y="0"/>
                </a:cxn>
                <a:cxn ang="0">
                  <a:pos x="37" y="10"/>
                </a:cxn>
                <a:cxn ang="0">
                  <a:pos x="11" y="10"/>
                </a:cxn>
                <a:cxn ang="0">
                  <a:pos x="11" y="29"/>
                </a:cxn>
                <a:cxn ang="0">
                  <a:pos x="33" y="29"/>
                </a:cxn>
                <a:cxn ang="0">
                  <a:pos x="33" y="39"/>
                </a:cxn>
                <a:cxn ang="0">
                  <a:pos x="11" y="39"/>
                </a:cxn>
                <a:cxn ang="0">
                  <a:pos x="11" y="62"/>
                </a:cxn>
                <a:cxn ang="0">
                  <a:pos x="40" y="62"/>
                </a:cxn>
                <a:cxn ang="0">
                  <a:pos x="40" y="72"/>
                </a:cxn>
                <a:cxn ang="0">
                  <a:pos x="0" y="72"/>
                </a:cxn>
              </a:cxnLst>
              <a:rect l="0" t="0" r="r" b="b"/>
              <a:pathLst>
                <a:path w="40" h="72">
                  <a:moveTo>
                    <a:pt x="0" y="72"/>
                  </a:moveTo>
                  <a:lnTo>
                    <a:pt x="0" y="0"/>
                  </a:lnTo>
                  <a:lnTo>
                    <a:pt x="39" y="0"/>
                  </a:lnTo>
                  <a:lnTo>
                    <a:pt x="37" y="10"/>
                  </a:lnTo>
                  <a:lnTo>
                    <a:pt x="11" y="10"/>
                  </a:lnTo>
                  <a:lnTo>
                    <a:pt x="11" y="29"/>
                  </a:lnTo>
                  <a:lnTo>
                    <a:pt x="33" y="29"/>
                  </a:lnTo>
                  <a:lnTo>
                    <a:pt x="33" y="39"/>
                  </a:lnTo>
                  <a:lnTo>
                    <a:pt x="11" y="39"/>
                  </a:lnTo>
                  <a:lnTo>
                    <a:pt x="11" y="62"/>
                  </a:lnTo>
                  <a:lnTo>
                    <a:pt x="40" y="62"/>
                  </a:lnTo>
                  <a:lnTo>
                    <a:pt x="40" y="72"/>
                  </a:lnTo>
                  <a:lnTo>
                    <a:pt x="0"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9" name="Freeform 20"/>
            <p:cNvSpPr>
              <a:spLocks/>
            </p:cNvSpPr>
            <p:nvPr userDrawn="1"/>
          </p:nvSpPr>
          <p:spPr bwMode="gray">
            <a:xfrm>
              <a:off x="3314987" y="5634822"/>
              <a:ext cx="62397" cy="88796"/>
            </a:xfrm>
            <a:custGeom>
              <a:avLst/>
              <a:gdLst/>
              <a:ahLst/>
              <a:cxnLst>
                <a:cxn ang="0">
                  <a:pos x="33" y="105"/>
                </a:cxn>
                <a:cxn ang="0">
                  <a:pos x="0" y="96"/>
                </a:cxn>
                <a:cxn ang="0">
                  <a:pos x="7" y="83"/>
                </a:cxn>
                <a:cxn ang="0">
                  <a:pos x="34" y="92"/>
                </a:cxn>
                <a:cxn ang="0">
                  <a:pos x="54" y="75"/>
                </a:cxn>
                <a:cxn ang="0">
                  <a:pos x="39" y="60"/>
                </a:cxn>
                <a:cxn ang="0">
                  <a:pos x="28" y="57"/>
                </a:cxn>
                <a:cxn ang="0">
                  <a:pos x="8" y="45"/>
                </a:cxn>
                <a:cxn ang="0">
                  <a:pos x="4" y="30"/>
                </a:cxn>
                <a:cxn ang="0">
                  <a:pos x="39" y="0"/>
                </a:cxn>
                <a:cxn ang="0">
                  <a:pos x="71" y="10"/>
                </a:cxn>
                <a:cxn ang="0">
                  <a:pos x="63" y="22"/>
                </a:cxn>
                <a:cxn ang="0">
                  <a:pos x="39" y="14"/>
                </a:cxn>
                <a:cxn ang="0">
                  <a:pos x="23" y="28"/>
                </a:cxn>
                <a:cxn ang="0">
                  <a:pos x="36" y="40"/>
                </a:cxn>
                <a:cxn ang="0">
                  <a:pos x="48" y="44"/>
                </a:cxn>
                <a:cxn ang="0">
                  <a:pos x="73" y="73"/>
                </a:cxn>
                <a:cxn ang="0">
                  <a:pos x="33" y="105"/>
                </a:cxn>
              </a:cxnLst>
              <a:rect l="0" t="0" r="r" b="b"/>
              <a:pathLst>
                <a:path w="73" h="105">
                  <a:moveTo>
                    <a:pt x="33"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49" y="63"/>
                    <a:pt x="39" y="60"/>
                  </a:cubicBezTo>
                  <a:cubicBezTo>
                    <a:pt x="28" y="57"/>
                    <a:pt x="28" y="57"/>
                    <a:pt x="28" y="57"/>
                  </a:cubicBezTo>
                  <a:cubicBezTo>
                    <a:pt x="19" y="55"/>
                    <a:pt x="12" y="51"/>
                    <a:pt x="8"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59" y="105"/>
                    <a:pt x="33"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0" name="Freeform 21"/>
            <p:cNvSpPr>
              <a:spLocks/>
            </p:cNvSpPr>
            <p:nvPr userDrawn="1"/>
          </p:nvSpPr>
          <p:spPr bwMode="gray">
            <a:xfrm>
              <a:off x="3403783" y="5634822"/>
              <a:ext cx="61197" cy="88796"/>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1" name="Freeform 22"/>
            <p:cNvSpPr>
              <a:spLocks/>
            </p:cNvSpPr>
            <p:nvPr userDrawn="1"/>
          </p:nvSpPr>
          <p:spPr bwMode="gray">
            <a:xfrm>
              <a:off x="3539377" y="5634822"/>
              <a:ext cx="61197" cy="88796"/>
            </a:xfrm>
            <a:custGeom>
              <a:avLst/>
              <a:gdLst/>
              <a:ahLst/>
              <a:cxnLst>
                <a:cxn ang="0">
                  <a:pos x="33" y="105"/>
                </a:cxn>
                <a:cxn ang="0">
                  <a:pos x="0" y="96"/>
                </a:cxn>
                <a:cxn ang="0">
                  <a:pos x="6" y="83"/>
                </a:cxn>
                <a:cxn ang="0">
                  <a:pos x="33" y="92"/>
                </a:cxn>
                <a:cxn ang="0">
                  <a:pos x="53" y="75"/>
                </a:cxn>
                <a:cxn ang="0">
                  <a:pos x="38" y="60"/>
                </a:cxn>
                <a:cxn ang="0">
                  <a:pos x="27" y="57"/>
                </a:cxn>
                <a:cxn ang="0">
                  <a:pos x="8" y="45"/>
                </a:cxn>
                <a:cxn ang="0">
                  <a:pos x="4" y="30"/>
                </a:cxn>
                <a:cxn ang="0">
                  <a:pos x="38" y="0"/>
                </a:cxn>
                <a:cxn ang="0">
                  <a:pos x="70" y="10"/>
                </a:cxn>
                <a:cxn ang="0">
                  <a:pos x="63" y="22"/>
                </a:cxn>
                <a:cxn ang="0">
                  <a:pos x="39" y="14"/>
                </a:cxn>
                <a:cxn ang="0">
                  <a:pos x="22" y="28"/>
                </a:cxn>
                <a:cxn ang="0">
                  <a:pos x="36" y="40"/>
                </a:cxn>
                <a:cxn ang="0">
                  <a:pos x="48" y="44"/>
                </a:cxn>
                <a:cxn ang="0">
                  <a:pos x="73" y="73"/>
                </a:cxn>
                <a:cxn ang="0">
                  <a:pos x="33" y="105"/>
                </a:cxn>
              </a:cxnLst>
              <a:rect l="0" t="0" r="r" b="b"/>
              <a:pathLst>
                <a:path w="73" h="105">
                  <a:moveTo>
                    <a:pt x="33" y="105"/>
                  </a:moveTo>
                  <a:cubicBezTo>
                    <a:pt x="21" y="105"/>
                    <a:pt x="10" y="102"/>
                    <a:pt x="0" y="96"/>
                  </a:cubicBezTo>
                  <a:cubicBezTo>
                    <a:pt x="6" y="83"/>
                    <a:pt x="6" y="83"/>
                    <a:pt x="6" y="83"/>
                  </a:cubicBezTo>
                  <a:cubicBezTo>
                    <a:pt x="15" y="88"/>
                    <a:pt x="23" y="92"/>
                    <a:pt x="33" y="92"/>
                  </a:cubicBezTo>
                  <a:cubicBezTo>
                    <a:pt x="46" y="92"/>
                    <a:pt x="53" y="86"/>
                    <a:pt x="53" y="75"/>
                  </a:cubicBezTo>
                  <a:cubicBezTo>
                    <a:pt x="53" y="68"/>
                    <a:pt x="49" y="63"/>
                    <a:pt x="38" y="60"/>
                  </a:cubicBezTo>
                  <a:cubicBezTo>
                    <a:pt x="27" y="57"/>
                    <a:pt x="27" y="57"/>
                    <a:pt x="27" y="57"/>
                  </a:cubicBezTo>
                  <a:cubicBezTo>
                    <a:pt x="18" y="55"/>
                    <a:pt x="12" y="51"/>
                    <a:pt x="8" y="45"/>
                  </a:cubicBezTo>
                  <a:cubicBezTo>
                    <a:pt x="5" y="41"/>
                    <a:pt x="4" y="36"/>
                    <a:pt x="4" y="30"/>
                  </a:cubicBezTo>
                  <a:cubicBezTo>
                    <a:pt x="4" y="12"/>
                    <a:pt x="18" y="0"/>
                    <a:pt x="38" y="0"/>
                  </a:cubicBezTo>
                  <a:cubicBezTo>
                    <a:pt x="50" y="0"/>
                    <a:pt x="61" y="4"/>
                    <a:pt x="70" y="10"/>
                  </a:cubicBezTo>
                  <a:cubicBezTo>
                    <a:pt x="63" y="22"/>
                    <a:pt x="63" y="22"/>
                    <a:pt x="63" y="22"/>
                  </a:cubicBezTo>
                  <a:cubicBezTo>
                    <a:pt x="53" y="16"/>
                    <a:pt x="47" y="14"/>
                    <a:pt x="39" y="14"/>
                  </a:cubicBezTo>
                  <a:cubicBezTo>
                    <a:pt x="29" y="14"/>
                    <a:pt x="22" y="19"/>
                    <a:pt x="22" y="28"/>
                  </a:cubicBezTo>
                  <a:cubicBezTo>
                    <a:pt x="22" y="34"/>
                    <a:pt x="26" y="37"/>
                    <a:pt x="36" y="40"/>
                  </a:cubicBezTo>
                  <a:cubicBezTo>
                    <a:pt x="48" y="44"/>
                    <a:pt x="48" y="44"/>
                    <a:pt x="48" y="44"/>
                  </a:cubicBezTo>
                  <a:cubicBezTo>
                    <a:pt x="62" y="48"/>
                    <a:pt x="73" y="57"/>
                    <a:pt x="73" y="73"/>
                  </a:cubicBezTo>
                  <a:cubicBezTo>
                    <a:pt x="73" y="90"/>
                    <a:pt x="59" y="105"/>
                    <a:pt x="33"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2" name="Freeform 23"/>
            <p:cNvSpPr>
              <a:spLocks/>
            </p:cNvSpPr>
            <p:nvPr userDrawn="1"/>
          </p:nvSpPr>
          <p:spPr bwMode="gray">
            <a:xfrm>
              <a:off x="3630573" y="5634822"/>
              <a:ext cx="61197" cy="88796"/>
            </a:xfrm>
            <a:custGeom>
              <a:avLst/>
              <a:gdLst/>
              <a:ahLst/>
              <a:cxnLst>
                <a:cxn ang="0">
                  <a:pos x="44" y="105"/>
                </a:cxn>
                <a:cxn ang="0">
                  <a:pos x="12" y="90"/>
                </a:cxn>
                <a:cxn ang="0">
                  <a:pos x="0" y="54"/>
                </a:cxn>
                <a:cxn ang="0">
                  <a:pos x="7" y="23"/>
                </a:cxn>
                <a:cxn ang="0">
                  <a:pos x="45" y="0"/>
                </a:cxn>
                <a:cxn ang="0">
                  <a:pos x="70" y="8"/>
                </a:cxn>
                <a:cxn ang="0">
                  <a:pos x="62" y="19"/>
                </a:cxn>
                <a:cxn ang="0">
                  <a:pos x="45" y="13"/>
                </a:cxn>
                <a:cxn ang="0">
                  <a:pos x="25" y="25"/>
                </a:cxn>
                <a:cxn ang="0">
                  <a:pos x="19" y="52"/>
                </a:cxn>
                <a:cxn ang="0">
                  <a:pos x="23" y="77"/>
                </a:cxn>
                <a:cxn ang="0">
                  <a:pos x="46" y="92"/>
                </a:cxn>
                <a:cxn ang="0">
                  <a:pos x="64" y="85"/>
                </a:cxn>
                <a:cxn ang="0">
                  <a:pos x="72" y="96"/>
                </a:cxn>
                <a:cxn ang="0">
                  <a:pos x="44" y="105"/>
                </a:cxn>
              </a:cxnLst>
              <a:rect l="0" t="0" r="r" b="b"/>
              <a:pathLst>
                <a:path w="72" h="105">
                  <a:moveTo>
                    <a:pt x="44" y="105"/>
                  </a:moveTo>
                  <a:cubicBezTo>
                    <a:pt x="31" y="105"/>
                    <a:pt x="20" y="100"/>
                    <a:pt x="12" y="90"/>
                  </a:cubicBezTo>
                  <a:cubicBezTo>
                    <a:pt x="4" y="81"/>
                    <a:pt x="0" y="69"/>
                    <a:pt x="0" y="54"/>
                  </a:cubicBezTo>
                  <a:cubicBezTo>
                    <a:pt x="0" y="42"/>
                    <a:pt x="3" y="32"/>
                    <a:pt x="7" y="23"/>
                  </a:cubicBezTo>
                  <a:cubicBezTo>
                    <a:pt x="15" y="9"/>
                    <a:pt x="29" y="0"/>
                    <a:pt x="45" y="0"/>
                  </a:cubicBezTo>
                  <a:cubicBezTo>
                    <a:pt x="54" y="0"/>
                    <a:pt x="64" y="3"/>
                    <a:pt x="70" y="8"/>
                  </a:cubicBezTo>
                  <a:cubicBezTo>
                    <a:pt x="62" y="19"/>
                    <a:pt x="62" y="19"/>
                    <a:pt x="62" y="19"/>
                  </a:cubicBezTo>
                  <a:cubicBezTo>
                    <a:pt x="57" y="15"/>
                    <a:pt x="51" y="13"/>
                    <a:pt x="45" y="13"/>
                  </a:cubicBezTo>
                  <a:cubicBezTo>
                    <a:pt x="36" y="13"/>
                    <a:pt x="29" y="18"/>
                    <a:pt x="25" y="25"/>
                  </a:cubicBezTo>
                  <a:cubicBezTo>
                    <a:pt x="21" y="32"/>
                    <a:pt x="19" y="40"/>
                    <a:pt x="19" y="52"/>
                  </a:cubicBezTo>
                  <a:cubicBezTo>
                    <a:pt x="19" y="65"/>
                    <a:pt x="21" y="72"/>
                    <a:pt x="23" y="77"/>
                  </a:cubicBezTo>
                  <a:cubicBezTo>
                    <a:pt x="28" y="87"/>
                    <a:pt x="36" y="92"/>
                    <a:pt x="46" y="92"/>
                  </a:cubicBezTo>
                  <a:cubicBezTo>
                    <a:pt x="53" y="92"/>
                    <a:pt x="58" y="90"/>
                    <a:pt x="64" y="85"/>
                  </a:cubicBezTo>
                  <a:cubicBezTo>
                    <a:pt x="72" y="96"/>
                    <a:pt x="72" y="96"/>
                    <a:pt x="72" y="96"/>
                  </a:cubicBezTo>
                  <a:cubicBezTo>
                    <a:pt x="64" y="102"/>
                    <a:pt x="55" y="105"/>
                    <a:pt x="44"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3" name="Freeform 24"/>
            <p:cNvSpPr>
              <a:spLocks noEditPoints="1"/>
            </p:cNvSpPr>
            <p:nvPr userDrawn="1"/>
          </p:nvSpPr>
          <p:spPr bwMode="gray">
            <a:xfrm>
              <a:off x="3722969" y="5636022"/>
              <a:ext cx="58797" cy="86396"/>
            </a:xfrm>
            <a:custGeom>
              <a:avLst/>
              <a:gdLst/>
              <a:ahLst/>
              <a:cxnLst>
                <a:cxn ang="0">
                  <a:pos x="49" y="101"/>
                </a:cxn>
                <a:cxn ang="0">
                  <a:pos x="41" y="86"/>
                </a:cxn>
                <a:cxn ang="0">
                  <a:pos x="23" y="60"/>
                </a:cxn>
                <a:cxn ang="0">
                  <a:pos x="17" y="57"/>
                </a:cxn>
                <a:cxn ang="0">
                  <a:pos x="17" y="101"/>
                </a:cxn>
                <a:cxn ang="0">
                  <a:pos x="0" y="101"/>
                </a:cxn>
                <a:cxn ang="0">
                  <a:pos x="0" y="0"/>
                </a:cxn>
                <a:cxn ang="0">
                  <a:pos x="31" y="0"/>
                </a:cxn>
                <a:cxn ang="0">
                  <a:pos x="64" y="29"/>
                </a:cxn>
                <a:cxn ang="0">
                  <a:pos x="39" y="57"/>
                </a:cxn>
                <a:cxn ang="0">
                  <a:pos x="54" y="77"/>
                </a:cxn>
                <a:cxn ang="0">
                  <a:pos x="69" y="101"/>
                </a:cxn>
                <a:cxn ang="0">
                  <a:pos x="49" y="101"/>
                </a:cxn>
                <a:cxn ang="0">
                  <a:pos x="26" y="13"/>
                </a:cxn>
                <a:cxn ang="0">
                  <a:pos x="17" y="13"/>
                </a:cxn>
                <a:cxn ang="0">
                  <a:pos x="17" y="46"/>
                </a:cxn>
                <a:cxn ang="0">
                  <a:pos x="25" y="46"/>
                </a:cxn>
                <a:cxn ang="0">
                  <a:pos x="42" y="41"/>
                </a:cxn>
                <a:cxn ang="0">
                  <a:pos x="46" y="29"/>
                </a:cxn>
                <a:cxn ang="0">
                  <a:pos x="26" y="13"/>
                </a:cxn>
              </a:cxnLst>
              <a:rect l="0" t="0" r="r" b="b"/>
              <a:pathLst>
                <a:path w="69" h="101">
                  <a:moveTo>
                    <a:pt x="49" y="101"/>
                  </a:moveTo>
                  <a:cubicBezTo>
                    <a:pt x="41" y="86"/>
                    <a:pt x="41" y="86"/>
                    <a:pt x="41" y="86"/>
                  </a:cubicBezTo>
                  <a:cubicBezTo>
                    <a:pt x="34" y="73"/>
                    <a:pt x="29" y="66"/>
                    <a:pt x="23" y="60"/>
                  </a:cubicBezTo>
                  <a:cubicBezTo>
                    <a:pt x="21"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2" y="59"/>
                    <a:pt x="49" y="68"/>
                    <a:pt x="54" y="77"/>
                  </a:cubicBezTo>
                  <a:cubicBezTo>
                    <a:pt x="69" y="101"/>
                    <a:pt x="69" y="101"/>
                    <a:pt x="69" y="101"/>
                  </a:cubicBezTo>
                  <a:lnTo>
                    <a:pt x="49" y="101"/>
                  </a:lnTo>
                  <a:close/>
                  <a:moveTo>
                    <a:pt x="26" y="13"/>
                  </a:moveTo>
                  <a:cubicBezTo>
                    <a:pt x="17" y="13"/>
                    <a:pt x="17" y="13"/>
                    <a:pt x="17" y="13"/>
                  </a:cubicBezTo>
                  <a:cubicBezTo>
                    <a:pt x="17" y="46"/>
                    <a:pt x="17" y="46"/>
                    <a:pt x="17" y="46"/>
                  </a:cubicBezTo>
                  <a:cubicBezTo>
                    <a:pt x="25" y="46"/>
                    <a:pt x="25" y="46"/>
                    <a:pt x="25" y="46"/>
                  </a:cubicBezTo>
                  <a:cubicBezTo>
                    <a:pt x="34" y="46"/>
                    <a:pt x="39" y="44"/>
                    <a:pt x="42" y="41"/>
                  </a:cubicBezTo>
                  <a:cubicBezTo>
                    <a:pt x="45" y="38"/>
                    <a:pt x="46" y="34"/>
                    <a:pt x="46" y="29"/>
                  </a:cubicBezTo>
                  <a:cubicBezTo>
                    <a:pt x="46" y="19"/>
                    <a:pt x="41" y="13"/>
                    <a:pt x="26" y="1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4" name="Rectangle 25"/>
            <p:cNvSpPr>
              <a:spLocks noChangeArrowheads="1"/>
            </p:cNvSpPr>
            <p:nvPr userDrawn="1"/>
          </p:nvSpPr>
          <p:spPr bwMode="gray">
            <a:xfrm>
              <a:off x="3812965" y="5636022"/>
              <a:ext cx="14399" cy="86396"/>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5" name="Freeform 26"/>
            <p:cNvSpPr>
              <a:spLocks noEditPoints="1"/>
            </p:cNvSpPr>
            <p:nvPr userDrawn="1"/>
          </p:nvSpPr>
          <p:spPr bwMode="gray">
            <a:xfrm>
              <a:off x="3865762" y="5636022"/>
              <a:ext cx="56397" cy="86396"/>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6"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6" name="Freeform 27"/>
            <p:cNvSpPr>
              <a:spLocks/>
            </p:cNvSpPr>
            <p:nvPr userDrawn="1"/>
          </p:nvSpPr>
          <p:spPr bwMode="gray">
            <a:xfrm>
              <a:off x="3942559" y="5636022"/>
              <a:ext cx="58797" cy="86396"/>
            </a:xfrm>
            <a:custGeom>
              <a:avLst/>
              <a:gdLst/>
              <a:ahLst/>
              <a:cxnLst>
                <a:cxn ang="0">
                  <a:pos x="48" y="10"/>
                </a:cxn>
                <a:cxn ang="0">
                  <a:pos x="29" y="10"/>
                </a:cxn>
                <a:cxn ang="0">
                  <a:pos x="29" y="72"/>
                </a:cxn>
                <a:cxn ang="0">
                  <a:pos x="18" y="72"/>
                </a:cxn>
                <a:cxn ang="0">
                  <a:pos x="18" y="10"/>
                </a:cxn>
                <a:cxn ang="0">
                  <a:pos x="0" y="10"/>
                </a:cxn>
                <a:cxn ang="0">
                  <a:pos x="0" y="0"/>
                </a:cxn>
                <a:cxn ang="0">
                  <a:pos x="49" y="0"/>
                </a:cxn>
                <a:cxn ang="0">
                  <a:pos x="48" y="10"/>
                </a:cxn>
              </a:cxnLst>
              <a:rect l="0" t="0" r="r" b="b"/>
              <a:pathLst>
                <a:path w="49" h="72">
                  <a:moveTo>
                    <a:pt x="48" y="10"/>
                  </a:moveTo>
                  <a:lnTo>
                    <a:pt x="29" y="10"/>
                  </a:lnTo>
                  <a:lnTo>
                    <a:pt x="29" y="72"/>
                  </a:lnTo>
                  <a:lnTo>
                    <a:pt x="18" y="72"/>
                  </a:lnTo>
                  <a:lnTo>
                    <a:pt x="18" y="10"/>
                  </a:lnTo>
                  <a:lnTo>
                    <a:pt x="0" y="10"/>
                  </a:lnTo>
                  <a:lnTo>
                    <a:pt x="0" y="0"/>
                  </a:lnTo>
                  <a:lnTo>
                    <a:pt x="49" y="0"/>
                  </a:lnTo>
                  <a:lnTo>
                    <a:pt x="48" y="1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7" name="Freeform 28"/>
            <p:cNvSpPr>
              <a:spLocks/>
            </p:cNvSpPr>
            <p:nvPr userDrawn="1"/>
          </p:nvSpPr>
          <p:spPr bwMode="gray">
            <a:xfrm>
              <a:off x="4021756" y="5634822"/>
              <a:ext cx="61197" cy="88796"/>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8" name="Freeform 29"/>
            <p:cNvSpPr>
              <a:spLocks noEditPoints="1"/>
            </p:cNvSpPr>
            <p:nvPr userDrawn="1"/>
          </p:nvSpPr>
          <p:spPr bwMode="gray">
            <a:xfrm>
              <a:off x="4105752" y="5637222"/>
              <a:ext cx="40798" cy="41998"/>
            </a:xfrm>
            <a:custGeom>
              <a:avLst/>
              <a:gdLst/>
              <a:ahLst/>
              <a:cxnLst>
                <a:cxn ang="0">
                  <a:pos x="25" y="49"/>
                </a:cxn>
                <a:cxn ang="0">
                  <a:pos x="0" y="25"/>
                </a:cxn>
                <a:cxn ang="0">
                  <a:pos x="25" y="0"/>
                </a:cxn>
                <a:cxn ang="0">
                  <a:pos x="49" y="25"/>
                </a:cxn>
                <a:cxn ang="0">
                  <a:pos x="25" y="49"/>
                </a:cxn>
                <a:cxn ang="0">
                  <a:pos x="25" y="5"/>
                </a:cxn>
                <a:cxn ang="0">
                  <a:pos x="6" y="25"/>
                </a:cxn>
                <a:cxn ang="0">
                  <a:pos x="25" y="44"/>
                </a:cxn>
                <a:cxn ang="0">
                  <a:pos x="43" y="25"/>
                </a:cxn>
                <a:cxn ang="0">
                  <a:pos x="25" y="5"/>
                </a:cxn>
                <a:cxn ang="0">
                  <a:pos x="29" y="38"/>
                </a:cxn>
                <a:cxn ang="0">
                  <a:pos x="27" y="34"/>
                </a:cxn>
                <a:cxn ang="0">
                  <a:pos x="22" y="27"/>
                </a:cxn>
                <a:cxn ang="0">
                  <a:pos x="21" y="27"/>
                </a:cxn>
                <a:cxn ang="0">
                  <a:pos x="21" y="38"/>
                </a:cxn>
                <a:cxn ang="0">
                  <a:pos x="16" y="38"/>
                </a:cxn>
                <a:cxn ang="0">
                  <a:pos x="16" y="11"/>
                </a:cxn>
                <a:cxn ang="0">
                  <a:pos x="26" y="11"/>
                </a:cxn>
                <a:cxn ang="0">
                  <a:pos x="34" y="19"/>
                </a:cxn>
                <a:cxn ang="0">
                  <a:pos x="28" y="26"/>
                </a:cxn>
                <a:cxn ang="0">
                  <a:pos x="29" y="28"/>
                </a:cxn>
                <a:cxn ang="0">
                  <a:pos x="36" y="38"/>
                </a:cxn>
                <a:cxn ang="0">
                  <a:pos x="29" y="38"/>
                </a:cxn>
                <a:cxn ang="0">
                  <a:pos x="26" y="16"/>
                </a:cxn>
                <a:cxn ang="0">
                  <a:pos x="23" y="15"/>
                </a:cxn>
                <a:cxn ang="0">
                  <a:pos x="21" y="15"/>
                </a:cxn>
                <a:cxn ang="0">
                  <a:pos x="21" y="23"/>
                </a:cxn>
                <a:cxn ang="0">
                  <a:pos x="23" y="23"/>
                </a:cxn>
                <a:cxn ang="0">
                  <a:pos x="27" y="22"/>
                </a:cxn>
                <a:cxn ang="0">
                  <a:pos x="28" y="19"/>
                </a:cxn>
                <a:cxn ang="0">
                  <a:pos x="26" y="16"/>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5"/>
                  </a:moveTo>
                  <a:cubicBezTo>
                    <a:pt x="14" y="5"/>
                    <a:pt x="6" y="14"/>
                    <a:pt x="6" y="25"/>
                  </a:cubicBezTo>
                  <a:cubicBezTo>
                    <a:pt x="6" y="35"/>
                    <a:pt x="14" y="44"/>
                    <a:pt x="25" y="44"/>
                  </a:cubicBezTo>
                  <a:cubicBezTo>
                    <a:pt x="35" y="44"/>
                    <a:pt x="43" y="35"/>
                    <a:pt x="43" y="25"/>
                  </a:cubicBezTo>
                  <a:cubicBezTo>
                    <a:pt x="43" y="14"/>
                    <a:pt x="35" y="5"/>
                    <a:pt x="25" y="5"/>
                  </a:cubicBezTo>
                  <a:close/>
                  <a:moveTo>
                    <a:pt x="29" y="38"/>
                  </a:moveTo>
                  <a:cubicBezTo>
                    <a:pt x="28" y="36"/>
                    <a:pt x="28" y="36"/>
                    <a:pt x="27" y="34"/>
                  </a:cubicBezTo>
                  <a:cubicBezTo>
                    <a:pt x="24" y="29"/>
                    <a:pt x="23" y="27"/>
                    <a:pt x="22" y="27"/>
                  </a:cubicBezTo>
                  <a:cubicBezTo>
                    <a:pt x="22" y="27"/>
                    <a:pt x="22" y="27"/>
                    <a:pt x="21" y="27"/>
                  </a:cubicBezTo>
                  <a:cubicBezTo>
                    <a:pt x="21" y="38"/>
                    <a:pt x="21" y="38"/>
                    <a:pt x="21" y="38"/>
                  </a:cubicBezTo>
                  <a:cubicBezTo>
                    <a:pt x="16" y="38"/>
                    <a:pt x="16" y="38"/>
                    <a:pt x="16" y="38"/>
                  </a:cubicBezTo>
                  <a:cubicBezTo>
                    <a:pt x="16" y="11"/>
                    <a:pt x="16" y="11"/>
                    <a:pt x="16" y="11"/>
                  </a:cubicBezTo>
                  <a:cubicBezTo>
                    <a:pt x="26" y="11"/>
                    <a:pt x="26" y="11"/>
                    <a:pt x="26" y="11"/>
                  </a:cubicBezTo>
                  <a:cubicBezTo>
                    <a:pt x="31" y="11"/>
                    <a:pt x="34" y="14"/>
                    <a:pt x="34" y="19"/>
                  </a:cubicBezTo>
                  <a:cubicBezTo>
                    <a:pt x="34" y="23"/>
                    <a:pt x="31" y="26"/>
                    <a:pt x="28" y="26"/>
                  </a:cubicBezTo>
                  <a:cubicBezTo>
                    <a:pt x="29" y="27"/>
                    <a:pt x="29" y="27"/>
                    <a:pt x="29" y="28"/>
                  </a:cubicBezTo>
                  <a:cubicBezTo>
                    <a:pt x="31" y="29"/>
                    <a:pt x="36" y="38"/>
                    <a:pt x="36" y="38"/>
                  </a:cubicBezTo>
                  <a:lnTo>
                    <a:pt x="29" y="38"/>
                  </a:lnTo>
                  <a:close/>
                  <a:moveTo>
                    <a:pt x="26" y="16"/>
                  </a:moveTo>
                  <a:cubicBezTo>
                    <a:pt x="26" y="15"/>
                    <a:pt x="25" y="15"/>
                    <a:pt x="23" y="15"/>
                  </a:cubicBezTo>
                  <a:cubicBezTo>
                    <a:pt x="21" y="15"/>
                    <a:pt x="21" y="15"/>
                    <a:pt x="21" y="15"/>
                  </a:cubicBezTo>
                  <a:cubicBezTo>
                    <a:pt x="21" y="23"/>
                    <a:pt x="21" y="23"/>
                    <a:pt x="21" y="23"/>
                  </a:cubicBezTo>
                  <a:cubicBezTo>
                    <a:pt x="23" y="23"/>
                    <a:pt x="23" y="23"/>
                    <a:pt x="23" y="23"/>
                  </a:cubicBezTo>
                  <a:cubicBezTo>
                    <a:pt x="26" y="23"/>
                    <a:pt x="27" y="22"/>
                    <a:pt x="27" y="22"/>
                  </a:cubicBezTo>
                  <a:cubicBezTo>
                    <a:pt x="28" y="21"/>
                    <a:pt x="28" y="20"/>
                    <a:pt x="28" y="19"/>
                  </a:cubicBezTo>
                  <a:cubicBezTo>
                    <a:pt x="28" y="17"/>
                    <a:pt x="28" y="16"/>
                    <a:pt x="26" y="1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9" name="Freeform 30"/>
            <p:cNvSpPr>
              <a:spLocks noEditPoints="1"/>
            </p:cNvSpPr>
            <p:nvPr userDrawn="1"/>
          </p:nvSpPr>
          <p:spPr bwMode="gray">
            <a:xfrm>
              <a:off x="2460625" y="5499228"/>
              <a:ext cx="380383" cy="382783"/>
            </a:xfrm>
            <a:custGeom>
              <a:avLst/>
              <a:gdLst/>
              <a:ahLst/>
              <a:cxnLst>
                <a:cxn ang="0">
                  <a:pos x="0" y="226"/>
                </a:cxn>
                <a:cxn ang="0">
                  <a:pos x="451" y="226"/>
                </a:cxn>
                <a:cxn ang="0">
                  <a:pos x="273" y="61"/>
                </a:cxn>
                <a:cxn ang="0">
                  <a:pos x="362" y="61"/>
                </a:cxn>
                <a:cxn ang="0">
                  <a:pos x="261" y="61"/>
                </a:cxn>
                <a:cxn ang="0">
                  <a:pos x="246" y="12"/>
                </a:cxn>
                <a:cxn ang="0">
                  <a:pos x="261" y="61"/>
                </a:cxn>
                <a:cxn ang="0">
                  <a:pos x="117" y="370"/>
                </a:cxn>
                <a:cxn ang="0">
                  <a:pos x="74" y="378"/>
                </a:cxn>
                <a:cxn ang="0">
                  <a:pos x="330" y="167"/>
                </a:cxn>
                <a:cxn ang="0">
                  <a:pos x="208" y="199"/>
                </a:cxn>
                <a:cxn ang="0">
                  <a:pos x="241" y="156"/>
                </a:cxn>
                <a:cxn ang="0">
                  <a:pos x="236" y="140"/>
                </a:cxn>
                <a:cxn ang="0">
                  <a:pos x="275" y="79"/>
                </a:cxn>
                <a:cxn ang="0">
                  <a:pos x="373" y="92"/>
                </a:cxn>
                <a:cxn ang="0">
                  <a:pos x="393" y="129"/>
                </a:cxn>
                <a:cxn ang="0">
                  <a:pos x="439" y="205"/>
                </a:cxn>
                <a:cxn ang="0">
                  <a:pos x="346" y="167"/>
                </a:cxn>
                <a:cxn ang="0">
                  <a:pos x="234" y="11"/>
                </a:cxn>
                <a:cxn ang="0">
                  <a:pos x="88" y="61"/>
                </a:cxn>
                <a:cxn ang="0">
                  <a:pos x="234" y="11"/>
                </a:cxn>
                <a:cxn ang="0">
                  <a:pos x="166" y="71"/>
                </a:cxn>
                <a:cxn ang="0">
                  <a:pos x="184" y="117"/>
                </a:cxn>
                <a:cxn ang="0">
                  <a:pos x="173" y="126"/>
                </a:cxn>
                <a:cxn ang="0">
                  <a:pos x="143" y="205"/>
                </a:cxn>
                <a:cxn ang="0">
                  <a:pos x="77" y="71"/>
                </a:cxn>
                <a:cxn ang="0">
                  <a:pos x="138" y="216"/>
                </a:cxn>
                <a:cxn ang="0">
                  <a:pos x="83" y="334"/>
                </a:cxn>
                <a:cxn ang="0">
                  <a:pos x="10" y="226"/>
                </a:cxn>
                <a:cxn ang="0">
                  <a:pos x="234" y="440"/>
                </a:cxn>
                <a:cxn ang="0">
                  <a:pos x="212" y="440"/>
                </a:cxn>
                <a:cxn ang="0">
                  <a:pos x="128" y="370"/>
                </a:cxn>
                <a:cxn ang="0">
                  <a:pos x="282" y="379"/>
                </a:cxn>
                <a:cxn ang="0">
                  <a:pos x="299" y="370"/>
                </a:cxn>
                <a:cxn ang="0">
                  <a:pos x="234" y="440"/>
                </a:cxn>
                <a:cxn ang="0">
                  <a:pos x="294" y="359"/>
                </a:cxn>
                <a:cxn ang="0">
                  <a:pos x="329" y="291"/>
                </a:cxn>
                <a:cxn ang="0">
                  <a:pos x="202" y="349"/>
                </a:cxn>
                <a:cxn ang="0">
                  <a:pos x="151" y="323"/>
                </a:cxn>
                <a:cxn ang="0">
                  <a:pos x="268" y="216"/>
                </a:cxn>
                <a:cxn ang="0">
                  <a:pos x="307" y="250"/>
                </a:cxn>
                <a:cxn ang="0">
                  <a:pos x="440" y="216"/>
                </a:cxn>
                <a:cxn ang="0">
                  <a:pos x="393" y="359"/>
                </a:cxn>
              </a:cxnLst>
              <a:rect l="0" t="0" r="r" b="b"/>
              <a:pathLst>
                <a:path w="451" h="452">
                  <a:moveTo>
                    <a:pt x="225" y="0"/>
                  </a:moveTo>
                  <a:cubicBezTo>
                    <a:pt x="101" y="0"/>
                    <a:pt x="0" y="102"/>
                    <a:pt x="0" y="226"/>
                  </a:cubicBezTo>
                  <a:cubicBezTo>
                    <a:pt x="0" y="350"/>
                    <a:pt x="101" y="452"/>
                    <a:pt x="225" y="452"/>
                  </a:cubicBezTo>
                  <a:cubicBezTo>
                    <a:pt x="350" y="452"/>
                    <a:pt x="451" y="350"/>
                    <a:pt x="451" y="226"/>
                  </a:cubicBezTo>
                  <a:cubicBezTo>
                    <a:pt x="451" y="102"/>
                    <a:pt x="350" y="0"/>
                    <a:pt x="225" y="0"/>
                  </a:cubicBezTo>
                  <a:close/>
                  <a:moveTo>
                    <a:pt x="273" y="61"/>
                  </a:moveTo>
                  <a:cubicBezTo>
                    <a:pt x="291" y="22"/>
                    <a:pt x="291" y="22"/>
                    <a:pt x="291" y="22"/>
                  </a:cubicBezTo>
                  <a:cubicBezTo>
                    <a:pt x="317" y="30"/>
                    <a:pt x="341" y="43"/>
                    <a:pt x="362" y="61"/>
                  </a:cubicBezTo>
                  <a:lnTo>
                    <a:pt x="273" y="61"/>
                  </a:lnTo>
                  <a:close/>
                  <a:moveTo>
                    <a:pt x="261" y="61"/>
                  </a:moveTo>
                  <a:cubicBezTo>
                    <a:pt x="223" y="61"/>
                    <a:pt x="223" y="61"/>
                    <a:pt x="223" y="61"/>
                  </a:cubicBezTo>
                  <a:cubicBezTo>
                    <a:pt x="246" y="12"/>
                    <a:pt x="246" y="12"/>
                    <a:pt x="246" y="12"/>
                  </a:cubicBezTo>
                  <a:cubicBezTo>
                    <a:pt x="258" y="13"/>
                    <a:pt x="269" y="16"/>
                    <a:pt x="280" y="18"/>
                  </a:cubicBezTo>
                  <a:lnTo>
                    <a:pt x="261" y="61"/>
                  </a:lnTo>
                  <a:close/>
                  <a:moveTo>
                    <a:pt x="78" y="370"/>
                  </a:moveTo>
                  <a:cubicBezTo>
                    <a:pt x="117" y="370"/>
                    <a:pt x="117" y="370"/>
                    <a:pt x="117" y="370"/>
                  </a:cubicBezTo>
                  <a:cubicBezTo>
                    <a:pt x="102" y="402"/>
                    <a:pt x="102" y="402"/>
                    <a:pt x="102" y="402"/>
                  </a:cubicBezTo>
                  <a:cubicBezTo>
                    <a:pt x="92" y="395"/>
                    <a:pt x="83" y="387"/>
                    <a:pt x="74" y="378"/>
                  </a:cubicBezTo>
                  <a:lnTo>
                    <a:pt x="78" y="370"/>
                  </a:lnTo>
                  <a:close/>
                  <a:moveTo>
                    <a:pt x="330" y="167"/>
                  </a:moveTo>
                  <a:cubicBezTo>
                    <a:pt x="309" y="196"/>
                    <a:pt x="304" y="199"/>
                    <a:pt x="255" y="199"/>
                  </a:cubicBezTo>
                  <a:cubicBezTo>
                    <a:pt x="208" y="199"/>
                    <a:pt x="208" y="199"/>
                    <a:pt x="208" y="199"/>
                  </a:cubicBezTo>
                  <a:cubicBezTo>
                    <a:pt x="231" y="149"/>
                    <a:pt x="231" y="149"/>
                    <a:pt x="231" y="149"/>
                  </a:cubicBezTo>
                  <a:cubicBezTo>
                    <a:pt x="235" y="151"/>
                    <a:pt x="238" y="154"/>
                    <a:pt x="241" y="156"/>
                  </a:cubicBezTo>
                  <a:cubicBezTo>
                    <a:pt x="247" y="148"/>
                    <a:pt x="247" y="148"/>
                    <a:pt x="247" y="148"/>
                  </a:cubicBezTo>
                  <a:cubicBezTo>
                    <a:pt x="244" y="145"/>
                    <a:pt x="240" y="142"/>
                    <a:pt x="236" y="140"/>
                  </a:cubicBezTo>
                  <a:cubicBezTo>
                    <a:pt x="260" y="87"/>
                    <a:pt x="260" y="87"/>
                    <a:pt x="260" y="87"/>
                  </a:cubicBezTo>
                  <a:cubicBezTo>
                    <a:pt x="265" y="80"/>
                    <a:pt x="269" y="79"/>
                    <a:pt x="275" y="79"/>
                  </a:cubicBezTo>
                  <a:cubicBezTo>
                    <a:pt x="318" y="79"/>
                    <a:pt x="318" y="79"/>
                    <a:pt x="318" y="79"/>
                  </a:cubicBezTo>
                  <a:cubicBezTo>
                    <a:pt x="352" y="79"/>
                    <a:pt x="367" y="84"/>
                    <a:pt x="373" y="92"/>
                  </a:cubicBezTo>
                  <a:cubicBezTo>
                    <a:pt x="377" y="99"/>
                    <a:pt x="380" y="112"/>
                    <a:pt x="376" y="131"/>
                  </a:cubicBezTo>
                  <a:cubicBezTo>
                    <a:pt x="393" y="129"/>
                    <a:pt x="393" y="129"/>
                    <a:pt x="393" y="129"/>
                  </a:cubicBezTo>
                  <a:cubicBezTo>
                    <a:pt x="395" y="121"/>
                    <a:pt x="398" y="113"/>
                    <a:pt x="401" y="104"/>
                  </a:cubicBezTo>
                  <a:cubicBezTo>
                    <a:pt x="422" y="133"/>
                    <a:pt x="435" y="168"/>
                    <a:pt x="439" y="205"/>
                  </a:cubicBezTo>
                  <a:cubicBezTo>
                    <a:pt x="328" y="205"/>
                    <a:pt x="328" y="205"/>
                    <a:pt x="328" y="205"/>
                  </a:cubicBezTo>
                  <a:cubicBezTo>
                    <a:pt x="346" y="167"/>
                    <a:pt x="346" y="167"/>
                    <a:pt x="346" y="167"/>
                  </a:cubicBezTo>
                  <a:lnTo>
                    <a:pt x="330" y="167"/>
                  </a:lnTo>
                  <a:close/>
                  <a:moveTo>
                    <a:pt x="234" y="11"/>
                  </a:moveTo>
                  <a:cubicBezTo>
                    <a:pt x="211" y="61"/>
                    <a:pt x="211" y="61"/>
                    <a:pt x="211" y="61"/>
                  </a:cubicBezTo>
                  <a:cubicBezTo>
                    <a:pt x="88" y="61"/>
                    <a:pt x="88" y="61"/>
                    <a:pt x="88" y="61"/>
                  </a:cubicBezTo>
                  <a:cubicBezTo>
                    <a:pt x="126" y="30"/>
                    <a:pt x="173" y="11"/>
                    <a:pt x="225" y="11"/>
                  </a:cubicBezTo>
                  <a:cubicBezTo>
                    <a:pt x="228" y="11"/>
                    <a:pt x="231" y="11"/>
                    <a:pt x="234" y="11"/>
                  </a:cubicBezTo>
                  <a:close/>
                  <a:moveTo>
                    <a:pt x="77" y="71"/>
                  </a:moveTo>
                  <a:cubicBezTo>
                    <a:pt x="166" y="71"/>
                    <a:pt x="166" y="71"/>
                    <a:pt x="166" y="71"/>
                  </a:cubicBezTo>
                  <a:cubicBezTo>
                    <a:pt x="162" y="80"/>
                    <a:pt x="162" y="80"/>
                    <a:pt x="162" y="80"/>
                  </a:cubicBezTo>
                  <a:cubicBezTo>
                    <a:pt x="185" y="81"/>
                    <a:pt x="197" y="86"/>
                    <a:pt x="184" y="117"/>
                  </a:cubicBezTo>
                  <a:cubicBezTo>
                    <a:pt x="181" y="117"/>
                    <a:pt x="178" y="116"/>
                    <a:pt x="175" y="115"/>
                  </a:cubicBezTo>
                  <a:cubicBezTo>
                    <a:pt x="173" y="126"/>
                    <a:pt x="173" y="126"/>
                    <a:pt x="173" y="126"/>
                  </a:cubicBezTo>
                  <a:cubicBezTo>
                    <a:pt x="175" y="126"/>
                    <a:pt x="178" y="127"/>
                    <a:pt x="180" y="127"/>
                  </a:cubicBezTo>
                  <a:cubicBezTo>
                    <a:pt x="143" y="205"/>
                    <a:pt x="143" y="205"/>
                    <a:pt x="143" y="205"/>
                  </a:cubicBezTo>
                  <a:cubicBezTo>
                    <a:pt x="11" y="205"/>
                    <a:pt x="11" y="205"/>
                    <a:pt x="11" y="205"/>
                  </a:cubicBezTo>
                  <a:cubicBezTo>
                    <a:pt x="16" y="153"/>
                    <a:pt x="40" y="106"/>
                    <a:pt x="77" y="71"/>
                  </a:cubicBezTo>
                  <a:close/>
                  <a:moveTo>
                    <a:pt x="11" y="216"/>
                  </a:moveTo>
                  <a:cubicBezTo>
                    <a:pt x="138" y="216"/>
                    <a:pt x="138" y="216"/>
                    <a:pt x="138" y="216"/>
                  </a:cubicBezTo>
                  <a:cubicBezTo>
                    <a:pt x="115" y="266"/>
                    <a:pt x="115" y="266"/>
                    <a:pt x="115" y="266"/>
                  </a:cubicBezTo>
                  <a:cubicBezTo>
                    <a:pt x="83" y="334"/>
                    <a:pt x="83" y="334"/>
                    <a:pt x="83" y="334"/>
                  </a:cubicBezTo>
                  <a:cubicBezTo>
                    <a:pt x="77" y="344"/>
                    <a:pt x="69" y="348"/>
                    <a:pt x="51" y="351"/>
                  </a:cubicBezTo>
                  <a:cubicBezTo>
                    <a:pt x="25" y="316"/>
                    <a:pt x="10" y="272"/>
                    <a:pt x="10" y="226"/>
                  </a:cubicBezTo>
                  <a:cubicBezTo>
                    <a:pt x="10" y="223"/>
                    <a:pt x="11" y="219"/>
                    <a:pt x="11" y="216"/>
                  </a:cubicBezTo>
                  <a:close/>
                  <a:moveTo>
                    <a:pt x="234" y="440"/>
                  </a:moveTo>
                  <a:cubicBezTo>
                    <a:pt x="229" y="432"/>
                    <a:pt x="229" y="432"/>
                    <a:pt x="229" y="432"/>
                  </a:cubicBezTo>
                  <a:cubicBezTo>
                    <a:pt x="223" y="435"/>
                    <a:pt x="218" y="438"/>
                    <a:pt x="212" y="440"/>
                  </a:cubicBezTo>
                  <a:cubicBezTo>
                    <a:pt x="175" y="438"/>
                    <a:pt x="141" y="426"/>
                    <a:pt x="111" y="408"/>
                  </a:cubicBezTo>
                  <a:cubicBezTo>
                    <a:pt x="128" y="370"/>
                    <a:pt x="128" y="370"/>
                    <a:pt x="128" y="370"/>
                  </a:cubicBezTo>
                  <a:cubicBezTo>
                    <a:pt x="288" y="370"/>
                    <a:pt x="288" y="370"/>
                    <a:pt x="288" y="370"/>
                  </a:cubicBezTo>
                  <a:cubicBezTo>
                    <a:pt x="286" y="373"/>
                    <a:pt x="285" y="375"/>
                    <a:pt x="282" y="379"/>
                  </a:cubicBezTo>
                  <a:cubicBezTo>
                    <a:pt x="292" y="384"/>
                    <a:pt x="292" y="384"/>
                    <a:pt x="292" y="384"/>
                  </a:cubicBezTo>
                  <a:cubicBezTo>
                    <a:pt x="294" y="380"/>
                    <a:pt x="297" y="375"/>
                    <a:pt x="299" y="370"/>
                  </a:cubicBezTo>
                  <a:cubicBezTo>
                    <a:pt x="384" y="370"/>
                    <a:pt x="384" y="370"/>
                    <a:pt x="384" y="370"/>
                  </a:cubicBezTo>
                  <a:cubicBezTo>
                    <a:pt x="347" y="411"/>
                    <a:pt x="293" y="438"/>
                    <a:pt x="234" y="440"/>
                  </a:cubicBezTo>
                  <a:close/>
                  <a:moveTo>
                    <a:pt x="393" y="359"/>
                  </a:moveTo>
                  <a:cubicBezTo>
                    <a:pt x="294" y="359"/>
                    <a:pt x="294" y="359"/>
                    <a:pt x="294" y="359"/>
                  </a:cubicBezTo>
                  <a:cubicBezTo>
                    <a:pt x="307" y="344"/>
                    <a:pt x="337" y="302"/>
                    <a:pt x="343" y="293"/>
                  </a:cubicBezTo>
                  <a:cubicBezTo>
                    <a:pt x="329" y="291"/>
                    <a:pt x="329" y="291"/>
                    <a:pt x="329" y="291"/>
                  </a:cubicBezTo>
                  <a:cubicBezTo>
                    <a:pt x="311" y="310"/>
                    <a:pt x="293" y="324"/>
                    <a:pt x="280" y="333"/>
                  </a:cubicBezTo>
                  <a:cubicBezTo>
                    <a:pt x="262" y="344"/>
                    <a:pt x="239" y="349"/>
                    <a:pt x="202" y="349"/>
                  </a:cubicBezTo>
                  <a:cubicBezTo>
                    <a:pt x="174" y="349"/>
                    <a:pt x="158" y="348"/>
                    <a:pt x="149" y="343"/>
                  </a:cubicBezTo>
                  <a:cubicBezTo>
                    <a:pt x="145" y="341"/>
                    <a:pt x="146" y="333"/>
                    <a:pt x="151" y="323"/>
                  </a:cubicBezTo>
                  <a:cubicBezTo>
                    <a:pt x="200" y="216"/>
                    <a:pt x="200" y="216"/>
                    <a:pt x="200" y="216"/>
                  </a:cubicBezTo>
                  <a:cubicBezTo>
                    <a:pt x="268" y="216"/>
                    <a:pt x="268" y="216"/>
                    <a:pt x="268" y="216"/>
                  </a:cubicBezTo>
                  <a:cubicBezTo>
                    <a:pt x="295" y="218"/>
                    <a:pt x="297" y="224"/>
                    <a:pt x="292" y="250"/>
                  </a:cubicBezTo>
                  <a:cubicBezTo>
                    <a:pt x="307" y="250"/>
                    <a:pt x="307" y="250"/>
                    <a:pt x="307" y="250"/>
                  </a:cubicBezTo>
                  <a:cubicBezTo>
                    <a:pt x="323" y="216"/>
                    <a:pt x="323" y="216"/>
                    <a:pt x="323" y="216"/>
                  </a:cubicBezTo>
                  <a:cubicBezTo>
                    <a:pt x="440" y="216"/>
                    <a:pt x="440" y="216"/>
                    <a:pt x="440" y="216"/>
                  </a:cubicBezTo>
                  <a:cubicBezTo>
                    <a:pt x="440" y="219"/>
                    <a:pt x="440" y="223"/>
                    <a:pt x="440" y="226"/>
                  </a:cubicBezTo>
                  <a:cubicBezTo>
                    <a:pt x="440" y="276"/>
                    <a:pt x="422" y="323"/>
                    <a:pt x="393" y="35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0" name="Freeform 31"/>
            <p:cNvSpPr>
              <a:spLocks/>
            </p:cNvSpPr>
            <p:nvPr userDrawn="1"/>
          </p:nvSpPr>
          <p:spPr bwMode="gray">
            <a:xfrm>
              <a:off x="2677815" y="5638422"/>
              <a:ext cx="22799" cy="22799"/>
            </a:xfrm>
            <a:custGeom>
              <a:avLst/>
              <a:gdLst/>
              <a:ahLst/>
              <a:cxnLst>
                <a:cxn ang="0">
                  <a:pos x="0" y="7"/>
                </a:cxn>
                <a:cxn ang="0">
                  <a:pos x="17" y="27"/>
                </a:cxn>
                <a:cxn ang="0">
                  <a:pos x="26" y="20"/>
                </a:cxn>
                <a:cxn ang="0">
                  <a:pos x="8" y="0"/>
                </a:cxn>
                <a:cxn ang="0">
                  <a:pos x="0" y="7"/>
                </a:cxn>
              </a:cxnLst>
              <a:rect l="0" t="0" r="r" b="b"/>
              <a:pathLst>
                <a:path w="26" h="27">
                  <a:moveTo>
                    <a:pt x="0" y="7"/>
                  </a:moveTo>
                  <a:cubicBezTo>
                    <a:pt x="7" y="13"/>
                    <a:pt x="12" y="20"/>
                    <a:pt x="17" y="27"/>
                  </a:cubicBezTo>
                  <a:cubicBezTo>
                    <a:pt x="26" y="20"/>
                    <a:pt x="26" y="20"/>
                    <a:pt x="26" y="20"/>
                  </a:cubicBezTo>
                  <a:cubicBezTo>
                    <a:pt x="20" y="13"/>
                    <a:pt x="14" y="6"/>
                    <a:pt x="8" y="0"/>
                  </a:cubicBez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1" name="Freeform 32"/>
            <p:cNvSpPr>
              <a:spLocks/>
            </p:cNvSpPr>
            <p:nvPr userDrawn="1"/>
          </p:nvSpPr>
          <p:spPr bwMode="gray">
            <a:xfrm>
              <a:off x="2565020" y="5594024"/>
              <a:ext cx="22799" cy="9600"/>
            </a:xfrm>
            <a:custGeom>
              <a:avLst/>
              <a:gdLst/>
              <a:ahLst/>
              <a:cxnLst>
                <a:cxn ang="0">
                  <a:pos x="16" y="10"/>
                </a:cxn>
                <a:cxn ang="0">
                  <a:pos x="26" y="11"/>
                </a:cxn>
                <a:cxn ang="0">
                  <a:pos x="27" y="0"/>
                </a:cxn>
                <a:cxn ang="0">
                  <a:pos x="16" y="0"/>
                </a:cxn>
                <a:cxn ang="0">
                  <a:pos x="0" y="1"/>
                </a:cxn>
                <a:cxn ang="0">
                  <a:pos x="0" y="11"/>
                </a:cxn>
                <a:cxn ang="0">
                  <a:pos x="16" y="10"/>
                </a:cxn>
              </a:cxnLst>
              <a:rect l="0" t="0" r="r" b="b"/>
              <a:pathLst>
                <a:path w="27" h="11">
                  <a:moveTo>
                    <a:pt x="16" y="10"/>
                  </a:moveTo>
                  <a:cubicBezTo>
                    <a:pt x="20" y="10"/>
                    <a:pt x="23" y="11"/>
                    <a:pt x="26" y="11"/>
                  </a:cubicBezTo>
                  <a:cubicBezTo>
                    <a:pt x="27" y="0"/>
                    <a:pt x="27" y="0"/>
                    <a:pt x="27" y="0"/>
                  </a:cubicBezTo>
                  <a:cubicBezTo>
                    <a:pt x="23" y="0"/>
                    <a:pt x="20" y="0"/>
                    <a:pt x="16" y="0"/>
                  </a:cubicBezTo>
                  <a:cubicBezTo>
                    <a:pt x="10" y="0"/>
                    <a:pt x="5" y="0"/>
                    <a:pt x="0" y="1"/>
                  </a:cubicBezTo>
                  <a:cubicBezTo>
                    <a:pt x="0" y="11"/>
                    <a:pt x="0" y="11"/>
                    <a:pt x="0" y="11"/>
                  </a:cubicBezTo>
                  <a:cubicBezTo>
                    <a:pt x="6" y="11"/>
                    <a:pt x="11" y="10"/>
                    <a:pt x="16"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2" name="Freeform 33"/>
            <p:cNvSpPr>
              <a:spLocks/>
            </p:cNvSpPr>
            <p:nvPr userDrawn="1"/>
          </p:nvSpPr>
          <p:spPr bwMode="gray">
            <a:xfrm>
              <a:off x="2521822" y="5597624"/>
              <a:ext cx="25199" cy="15599"/>
            </a:xfrm>
            <a:custGeom>
              <a:avLst/>
              <a:gdLst/>
              <a:ahLst/>
              <a:cxnLst>
                <a:cxn ang="0">
                  <a:pos x="29" y="11"/>
                </a:cxn>
                <a:cxn ang="0">
                  <a:pos x="26" y="0"/>
                </a:cxn>
                <a:cxn ang="0">
                  <a:pos x="0" y="9"/>
                </a:cxn>
                <a:cxn ang="0">
                  <a:pos x="4" y="19"/>
                </a:cxn>
                <a:cxn ang="0">
                  <a:pos x="29" y="11"/>
                </a:cxn>
              </a:cxnLst>
              <a:rect l="0" t="0" r="r" b="b"/>
              <a:pathLst>
                <a:path w="29" h="19">
                  <a:moveTo>
                    <a:pt x="29" y="11"/>
                  </a:moveTo>
                  <a:cubicBezTo>
                    <a:pt x="26" y="0"/>
                    <a:pt x="26" y="0"/>
                    <a:pt x="26" y="0"/>
                  </a:cubicBezTo>
                  <a:cubicBezTo>
                    <a:pt x="17" y="2"/>
                    <a:pt x="9" y="5"/>
                    <a:pt x="0" y="9"/>
                  </a:cubicBezTo>
                  <a:cubicBezTo>
                    <a:pt x="4" y="19"/>
                    <a:pt x="4" y="19"/>
                    <a:pt x="4" y="19"/>
                  </a:cubicBezTo>
                  <a:cubicBezTo>
                    <a:pt x="12" y="15"/>
                    <a:pt x="20" y="13"/>
                    <a:pt x="29"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3" name="Freeform 34"/>
            <p:cNvSpPr>
              <a:spLocks/>
            </p:cNvSpPr>
            <p:nvPr userDrawn="1"/>
          </p:nvSpPr>
          <p:spPr bwMode="gray">
            <a:xfrm>
              <a:off x="2484624" y="5613223"/>
              <a:ext cx="22799" cy="20399"/>
            </a:xfrm>
            <a:custGeom>
              <a:avLst/>
              <a:gdLst/>
              <a:ahLst/>
              <a:cxnLst>
                <a:cxn ang="0">
                  <a:pos x="7" y="24"/>
                </a:cxn>
                <a:cxn ang="0">
                  <a:pos x="28" y="10"/>
                </a:cxn>
                <a:cxn ang="0">
                  <a:pos x="23" y="0"/>
                </a:cxn>
                <a:cxn ang="0">
                  <a:pos x="0" y="16"/>
                </a:cxn>
                <a:cxn ang="0">
                  <a:pos x="7" y="24"/>
                </a:cxn>
              </a:cxnLst>
              <a:rect l="0" t="0" r="r" b="b"/>
              <a:pathLst>
                <a:path w="28" h="24">
                  <a:moveTo>
                    <a:pt x="7" y="24"/>
                  </a:moveTo>
                  <a:cubicBezTo>
                    <a:pt x="14" y="19"/>
                    <a:pt x="21" y="14"/>
                    <a:pt x="28" y="10"/>
                  </a:cubicBezTo>
                  <a:cubicBezTo>
                    <a:pt x="23" y="0"/>
                    <a:pt x="23" y="0"/>
                    <a:pt x="23" y="0"/>
                  </a:cubicBezTo>
                  <a:cubicBezTo>
                    <a:pt x="15" y="5"/>
                    <a:pt x="7" y="10"/>
                    <a:pt x="0" y="16"/>
                  </a:cubicBezTo>
                  <a:lnTo>
                    <a:pt x="7"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4" name="Freeform 35"/>
            <p:cNvSpPr>
              <a:spLocks/>
            </p:cNvSpPr>
            <p:nvPr userDrawn="1"/>
          </p:nvSpPr>
          <p:spPr bwMode="gray">
            <a:xfrm>
              <a:off x="2717414" y="5721218"/>
              <a:ext cx="10800" cy="23999"/>
            </a:xfrm>
            <a:custGeom>
              <a:avLst/>
              <a:gdLst/>
              <a:ahLst/>
              <a:cxnLst>
                <a:cxn ang="0">
                  <a:pos x="0" y="2"/>
                </a:cxn>
                <a:cxn ang="0">
                  <a:pos x="2" y="28"/>
                </a:cxn>
                <a:cxn ang="0">
                  <a:pos x="13" y="27"/>
                </a:cxn>
                <a:cxn ang="0">
                  <a:pos x="10" y="0"/>
                </a:cxn>
                <a:cxn ang="0">
                  <a:pos x="0" y="2"/>
                </a:cxn>
              </a:cxnLst>
              <a:rect l="0" t="0" r="r" b="b"/>
              <a:pathLst>
                <a:path w="13" h="28">
                  <a:moveTo>
                    <a:pt x="0" y="2"/>
                  </a:moveTo>
                  <a:cubicBezTo>
                    <a:pt x="1" y="10"/>
                    <a:pt x="2" y="19"/>
                    <a:pt x="2" y="28"/>
                  </a:cubicBezTo>
                  <a:cubicBezTo>
                    <a:pt x="13" y="27"/>
                    <a:pt x="13" y="27"/>
                    <a:pt x="13" y="27"/>
                  </a:cubicBezTo>
                  <a:cubicBezTo>
                    <a:pt x="13" y="18"/>
                    <a:pt x="12" y="9"/>
                    <a:pt x="10" y="0"/>
                  </a:cubicBez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5" name="Freeform 36"/>
            <p:cNvSpPr>
              <a:spLocks/>
            </p:cNvSpPr>
            <p:nvPr userDrawn="1"/>
          </p:nvSpPr>
          <p:spPr bwMode="gray">
            <a:xfrm>
              <a:off x="2671816" y="5836413"/>
              <a:ext cx="22799" cy="21599"/>
            </a:xfrm>
            <a:custGeom>
              <a:avLst/>
              <a:gdLst/>
              <a:ahLst/>
              <a:cxnLst>
                <a:cxn ang="0">
                  <a:pos x="0" y="18"/>
                </a:cxn>
                <a:cxn ang="0">
                  <a:pos x="7" y="26"/>
                </a:cxn>
                <a:cxn ang="0">
                  <a:pos x="26" y="6"/>
                </a:cxn>
                <a:cxn ang="0">
                  <a:pos x="18" y="0"/>
                </a:cxn>
                <a:cxn ang="0">
                  <a:pos x="0" y="18"/>
                </a:cxn>
              </a:cxnLst>
              <a:rect l="0" t="0" r="r" b="b"/>
              <a:pathLst>
                <a:path w="26" h="26">
                  <a:moveTo>
                    <a:pt x="0" y="18"/>
                  </a:moveTo>
                  <a:cubicBezTo>
                    <a:pt x="7" y="26"/>
                    <a:pt x="7" y="26"/>
                    <a:pt x="7" y="26"/>
                  </a:cubicBezTo>
                  <a:cubicBezTo>
                    <a:pt x="14" y="20"/>
                    <a:pt x="20" y="13"/>
                    <a:pt x="26" y="6"/>
                  </a:cubicBezTo>
                  <a:cubicBezTo>
                    <a:pt x="18" y="0"/>
                    <a:pt x="18" y="0"/>
                    <a:pt x="18" y="0"/>
                  </a:cubicBezTo>
                  <a:cubicBezTo>
                    <a:pt x="13" y="6"/>
                    <a:pt x="7" y="12"/>
                    <a:pt x="0"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7"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4196856439"/>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Break (Photo) Light BG">
    <p:bg bwMode="auto">
      <p:bgPr>
        <a:solidFill>
          <a:schemeClr val="bg2"/>
        </a:solidFill>
        <a:effectLst/>
      </p:bgPr>
    </p:bg>
    <p:spTree>
      <p:nvGrpSpPr>
        <p:cNvPr id="1" name=""/>
        <p:cNvGrpSpPr/>
        <p:nvPr/>
      </p:nvGrpSpPr>
      <p:grpSpPr>
        <a:xfrm>
          <a:off x="0" y="0"/>
          <a:ext cx="0" cy="0"/>
          <a:chOff x="0" y="0"/>
          <a:chExt cx="0" cy="0"/>
        </a:xfrm>
      </p:grpSpPr>
      <p:grpSp>
        <p:nvGrpSpPr>
          <p:cNvPr id="5" name="Group 44"/>
          <p:cNvGrpSpPr/>
          <p:nvPr userDrawn="1"/>
        </p:nvGrpSpPr>
        <p:grpSpPr bwMode="white">
          <a:xfrm>
            <a:off x="0" y="5497116"/>
            <a:ext cx="9144000" cy="1375874"/>
            <a:chOff x="0" y="5497116"/>
            <a:chExt cx="9144000" cy="1375874"/>
          </a:xfrm>
        </p:grpSpPr>
        <p:sp>
          <p:nvSpPr>
            <p:cNvPr id="8197"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7" name="Group 8"/>
            <p:cNvGrpSpPr>
              <a:grpSpLocks noChangeAspect="1"/>
            </p:cNvGrpSpPr>
            <p:nvPr userDrawn="1"/>
          </p:nvGrpSpPr>
          <p:grpSpPr bwMode="white">
            <a:xfrm>
              <a:off x="7209614" y="5497116"/>
              <a:ext cx="1374905" cy="1027509"/>
              <a:chOff x="5198" y="2352"/>
              <a:chExt cx="562" cy="420"/>
            </a:xfrm>
            <a:solidFill>
              <a:schemeClr val="bg1"/>
            </a:solidFill>
          </p:grpSpPr>
          <p:sp>
            <p:nvSpPr>
              <p:cNvPr id="43" name="Freeform 9"/>
              <p:cNvSpPr>
                <a:spLocks/>
              </p:cNvSpPr>
              <p:nvPr userDrawn="1"/>
            </p:nvSpPr>
            <p:spPr bwMode="white">
              <a:xfrm>
                <a:off x="5471"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4" name="Freeform 10"/>
              <p:cNvSpPr>
                <a:spLocks/>
              </p:cNvSpPr>
              <p:nvPr userDrawn="1"/>
            </p:nvSpPr>
            <p:spPr bwMode="white">
              <a:xfrm>
                <a:off x="5198"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sp>
        <p:nvSpPr>
          <p:cNvPr id="2" name="Title 1"/>
          <p:cNvSpPr>
            <a:spLocks noGrp="1"/>
          </p:cNvSpPr>
          <p:nvPr>
            <p:ph type="ctrTitle" hasCustomPrompt="1"/>
          </p:nvPr>
        </p:nvSpPr>
        <p:spPr bwMode="black">
          <a:xfrm>
            <a:off x="2466976" y="3276600"/>
            <a:ext cx="5588000" cy="812800"/>
          </a:xfrm>
        </p:spPr>
        <p:txBody>
          <a:bodyPr lIns="0" tIns="0" rIns="0" bIns="0" anchor="t" anchorCtr="0">
            <a:noAutofit/>
          </a:bodyPr>
          <a:lstStyle>
            <a:lvl1pPr algn="l">
              <a:lnSpc>
                <a:spcPct val="95000"/>
              </a:lnSpc>
              <a:defRPr sz="2500" baseline="0">
                <a:solidFill>
                  <a:schemeClr val="accent1"/>
                </a:solidFill>
              </a:defRPr>
            </a:lvl1pPr>
          </a:lstStyle>
          <a:p>
            <a:r>
              <a:rPr lang="en-US" dirty="0" smtClean="0"/>
              <a:t>Section Break Title Goes Here</a:t>
            </a:r>
            <a:br>
              <a:rPr lang="en-US" dirty="0" smtClean="0"/>
            </a:br>
            <a:r>
              <a:rPr lang="en-US" dirty="0" smtClean="0"/>
              <a:t>(Presenter Photo Option) </a:t>
            </a:r>
            <a:endParaRPr lang="en-US" dirty="0"/>
          </a:p>
        </p:txBody>
      </p:sp>
      <p:sp>
        <p:nvSpPr>
          <p:cNvPr id="3" name="Subtitle 2"/>
          <p:cNvSpPr>
            <a:spLocks noGrp="1"/>
          </p:cNvSpPr>
          <p:nvPr>
            <p:ph type="subTitle" idx="1" hasCustomPrompt="1"/>
          </p:nvPr>
        </p:nvSpPr>
        <p:spPr bwMode="black">
          <a:xfrm>
            <a:off x="2466974" y="4095750"/>
            <a:ext cx="5588001" cy="400050"/>
          </a:xfrm>
        </p:spPr>
        <p:txBody>
          <a:bodyPr lIns="0" tIns="0" rIns="0" bIns="0">
            <a:noAutofit/>
          </a:bodyPr>
          <a:lstStyle>
            <a:lvl1pPr marL="0" indent="0" algn="l">
              <a:buNone/>
              <a:defRPr sz="18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a:t>
            </a:r>
          </a:p>
        </p:txBody>
      </p:sp>
      <p:sp>
        <p:nvSpPr>
          <p:cNvPr id="4" name="Date Placeholder 3"/>
          <p:cNvSpPr>
            <a:spLocks noGrp="1"/>
          </p:cNvSpPr>
          <p:nvPr>
            <p:ph type="dt" sz="half" idx="10"/>
          </p:nvPr>
        </p:nvSpPr>
        <p:spPr>
          <a:xfrm>
            <a:off x="3505200" y="6569076"/>
            <a:ext cx="2133600" cy="269874"/>
          </a:xfrm>
        </p:spPr>
        <p:txBody>
          <a:bodyPr/>
          <a:lstStyle>
            <a:lvl1pPr algn="ctr">
              <a:defRPr/>
            </a:lvl1pPr>
          </a:lstStyle>
          <a:p>
            <a:fld id="{6889EFB2-2A69-4626-9A23-8E06D7C35B6B}" type="datetime1">
              <a:rPr lang="en-US" smtClean="0">
                <a:solidFill>
                  <a:srgbClr val="000000">
                    <a:tint val="75000"/>
                  </a:srgbClr>
                </a:solidFill>
              </a:rPr>
              <a:pPr/>
              <a:t>8/8/2016</a:t>
            </a:fld>
            <a:endParaRPr lang="en-US">
              <a:solidFill>
                <a:srgbClr val="000000">
                  <a:tint val="75000"/>
                </a:srgbClr>
              </a:solidFill>
            </a:endParaRPr>
          </a:p>
        </p:txBody>
      </p:sp>
      <p:pic>
        <p:nvPicPr>
          <p:cNvPr id="52"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53" name="TextBox 52"/>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sp>
        <p:nvSpPr>
          <p:cNvPr id="39" name="Picture Placeholder 38"/>
          <p:cNvSpPr>
            <a:spLocks noGrp="1"/>
          </p:cNvSpPr>
          <p:nvPr>
            <p:ph type="pic" sz="quarter" idx="13" hasCustomPrompt="1"/>
          </p:nvPr>
        </p:nvSpPr>
        <p:spPr>
          <a:xfrm>
            <a:off x="2466975" y="1436688"/>
            <a:ext cx="1647825" cy="1585912"/>
          </a:xfrm>
        </p:spPr>
        <p:txBody>
          <a:bodyPr/>
          <a:lstStyle>
            <a:lvl1pPr algn="ctr">
              <a:buNone/>
              <a:defRPr sz="1600" baseline="0"/>
            </a:lvl1pPr>
          </a:lstStyle>
          <a:p>
            <a:r>
              <a:rPr lang="en-US" smtClean="0"/>
              <a:t>Insert photo here</a:t>
            </a:r>
            <a:endParaRPr lang="en-US"/>
          </a:p>
        </p:txBody>
      </p:sp>
      <p:grpSp>
        <p:nvGrpSpPr>
          <p:cNvPr id="124" name="Group 13"/>
          <p:cNvGrpSpPr>
            <a:grpSpLocks noChangeAspect="1"/>
          </p:cNvGrpSpPr>
          <p:nvPr userDrawn="1"/>
        </p:nvGrpSpPr>
        <p:grpSpPr bwMode="gray">
          <a:xfrm>
            <a:off x="2460625" y="5499228"/>
            <a:ext cx="1685925" cy="382783"/>
            <a:chOff x="1550" y="1396"/>
            <a:chExt cx="1405" cy="319"/>
          </a:xfrm>
        </p:grpSpPr>
        <p:sp>
          <p:nvSpPr>
            <p:cNvPr id="125" name="Oval 14"/>
            <p:cNvSpPr>
              <a:spLocks noChangeArrowheads="1"/>
            </p:cNvSpPr>
            <p:nvPr userDrawn="1"/>
          </p:nvSpPr>
          <p:spPr bwMode="gray">
            <a:xfrm>
              <a:off x="1556" y="1402"/>
              <a:ext cx="305" cy="307"/>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6" name="Freeform 15"/>
            <p:cNvSpPr>
              <a:spLocks/>
            </p:cNvSpPr>
            <p:nvPr userDrawn="1"/>
          </p:nvSpPr>
          <p:spPr bwMode="gray">
            <a:xfrm>
              <a:off x="1915" y="1510"/>
              <a:ext cx="40" cy="72"/>
            </a:xfrm>
            <a:custGeom>
              <a:avLst/>
              <a:gdLst/>
              <a:ahLst/>
              <a:cxnLst>
                <a:cxn ang="0">
                  <a:pos x="0" y="72"/>
                </a:cxn>
                <a:cxn ang="0">
                  <a:pos x="0" y="0"/>
                </a:cxn>
                <a:cxn ang="0">
                  <a:pos x="40" y="0"/>
                </a:cxn>
                <a:cxn ang="0">
                  <a:pos x="38" y="10"/>
                </a:cxn>
                <a:cxn ang="0">
                  <a:pos x="12" y="10"/>
                </a:cxn>
                <a:cxn ang="0">
                  <a:pos x="12" y="29"/>
                </a:cxn>
                <a:cxn ang="0">
                  <a:pos x="34" y="29"/>
                </a:cxn>
                <a:cxn ang="0">
                  <a:pos x="34" y="39"/>
                </a:cxn>
                <a:cxn ang="0">
                  <a:pos x="12" y="39"/>
                </a:cxn>
                <a:cxn ang="0">
                  <a:pos x="12" y="62"/>
                </a:cxn>
                <a:cxn ang="0">
                  <a:pos x="40" y="62"/>
                </a:cxn>
                <a:cxn ang="0">
                  <a:pos x="40" y="72"/>
                </a:cxn>
                <a:cxn ang="0">
                  <a:pos x="0" y="72"/>
                </a:cxn>
              </a:cxnLst>
              <a:rect l="0" t="0" r="r" b="b"/>
              <a:pathLst>
                <a:path w="40" h="72">
                  <a:moveTo>
                    <a:pt x="0" y="72"/>
                  </a:moveTo>
                  <a:lnTo>
                    <a:pt x="0" y="0"/>
                  </a:lnTo>
                  <a:lnTo>
                    <a:pt x="40" y="0"/>
                  </a:lnTo>
                  <a:lnTo>
                    <a:pt x="38" y="10"/>
                  </a:lnTo>
                  <a:lnTo>
                    <a:pt x="12" y="10"/>
                  </a:lnTo>
                  <a:lnTo>
                    <a:pt x="12" y="29"/>
                  </a:lnTo>
                  <a:lnTo>
                    <a:pt x="34" y="29"/>
                  </a:lnTo>
                  <a:lnTo>
                    <a:pt x="34" y="39"/>
                  </a:lnTo>
                  <a:lnTo>
                    <a:pt x="12" y="39"/>
                  </a:lnTo>
                  <a:lnTo>
                    <a:pt x="12" y="62"/>
                  </a:lnTo>
                  <a:lnTo>
                    <a:pt x="40" y="62"/>
                  </a:lnTo>
                  <a:lnTo>
                    <a:pt x="40" y="72"/>
                  </a:lnTo>
                  <a:lnTo>
                    <a:pt x="0" y="7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7" name="Freeform 16"/>
            <p:cNvSpPr>
              <a:spLocks/>
            </p:cNvSpPr>
            <p:nvPr userDrawn="1"/>
          </p:nvSpPr>
          <p:spPr bwMode="gray">
            <a:xfrm>
              <a:off x="1973" y="1510"/>
              <a:ext cx="58" cy="72"/>
            </a:xfrm>
            <a:custGeom>
              <a:avLst/>
              <a:gdLst/>
              <a:ahLst/>
              <a:cxnLst>
                <a:cxn ang="0">
                  <a:pos x="43" y="72"/>
                </a:cxn>
                <a:cxn ang="0">
                  <a:pos x="29" y="43"/>
                </a:cxn>
                <a:cxn ang="0">
                  <a:pos x="14" y="72"/>
                </a:cxn>
                <a:cxn ang="0">
                  <a:pos x="0" y="72"/>
                </a:cxn>
                <a:cxn ang="0">
                  <a:pos x="22" y="33"/>
                </a:cxn>
                <a:cxn ang="0">
                  <a:pos x="2" y="0"/>
                </a:cxn>
                <a:cxn ang="0">
                  <a:pos x="17" y="0"/>
                </a:cxn>
                <a:cxn ang="0">
                  <a:pos x="28" y="22"/>
                </a:cxn>
                <a:cxn ang="0">
                  <a:pos x="39" y="0"/>
                </a:cxn>
                <a:cxn ang="0">
                  <a:pos x="53" y="0"/>
                </a:cxn>
                <a:cxn ang="0">
                  <a:pos x="35" y="33"/>
                </a:cxn>
                <a:cxn ang="0">
                  <a:pos x="58" y="72"/>
                </a:cxn>
                <a:cxn ang="0">
                  <a:pos x="43" y="72"/>
                </a:cxn>
              </a:cxnLst>
              <a:rect l="0" t="0" r="r" b="b"/>
              <a:pathLst>
                <a:path w="58" h="72">
                  <a:moveTo>
                    <a:pt x="43" y="72"/>
                  </a:moveTo>
                  <a:lnTo>
                    <a:pt x="29" y="43"/>
                  </a:lnTo>
                  <a:lnTo>
                    <a:pt x="14" y="72"/>
                  </a:lnTo>
                  <a:lnTo>
                    <a:pt x="0" y="72"/>
                  </a:lnTo>
                  <a:lnTo>
                    <a:pt x="22" y="33"/>
                  </a:lnTo>
                  <a:lnTo>
                    <a:pt x="2" y="0"/>
                  </a:lnTo>
                  <a:lnTo>
                    <a:pt x="17" y="0"/>
                  </a:lnTo>
                  <a:lnTo>
                    <a:pt x="28" y="22"/>
                  </a:lnTo>
                  <a:lnTo>
                    <a:pt x="39" y="0"/>
                  </a:lnTo>
                  <a:lnTo>
                    <a:pt x="53" y="0"/>
                  </a:lnTo>
                  <a:lnTo>
                    <a:pt x="35" y="33"/>
                  </a:lnTo>
                  <a:lnTo>
                    <a:pt x="58" y="72"/>
                  </a:lnTo>
                  <a:lnTo>
                    <a:pt x="43" y="7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8" name="Freeform 17"/>
            <p:cNvSpPr>
              <a:spLocks noEditPoints="1"/>
            </p:cNvSpPr>
            <p:nvPr userDrawn="1"/>
          </p:nvSpPr>
          <p:spPr bwMode="gray">
            <a:xfrm>
              <a:off x="2053" y="1510"/>
              <a:ext cx="47" cy="72"/>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7"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9" name="Freeform 18"/>
            <p:cNvSpPr>
              <a:spLocks noEditPoints="1"/>
            </p:cNvSpPr>
            <p:nvPr userDrawn="1"/>
          </p:nvSpPr>
          <p:spPr bwMode="gray">
            <a:xfrm>
              <a:off x="2125" y="1510"/>
              <a:ext cx="50" cy="72"/>
            </a:xfrm>
            <a:custGeom>
              <a:avLst/>
              <a:gdLst/>
              <a:ahLst/>
              <a:cxnLst>
                <a:cxn ang="0">
                  <a:pos x="50" y="101"/>
                </a:cxn>
                <a:cxn ang="0">
                  <a:pos x="41" y="86"/>
                </a:cxn>
                <a:cxn ang="0">
                  <a:pos x="24" y="60"/>
                </a:cxn>
                <a:cxn ang="0">
                  <a:pos x="17" y="57"/>
                </a:cxn>
                <a:cxn ang="0">
                  <a:pos x="17" y="101"/>
                </a:cxn>
                <a:cxn ang="0">
                  <a:pos x="0" y="101"/>
                </a:cxn>
                <a:cxn ang="0">
                  <a:pos x="0" y="0"/>
                </a:cxn>
                <a:cxn ang="0">
                  <a:pos x="31" y="0"/>
                </a:cxn>
                <a:cxn ang="0">
                  <a:pos x="64" y="29"/>
                </a:cxn>
                <a:cxn ang="0">
                  <a:pos x="39" y="57"/>
                </a:cxn>
                <a:cxn ang="0">
                  <a:pos x="55" y="77"/>
                </a:cxn>
                <a:cxn ang="0">
                  <a:pos x="70" y="101"/>
                </a:cxn>
                <a:cxn ang="0">
                  <a:pos x="50" y="101"/>
                </a:cxn>
                <a:cxn ang="0">
                  <a:pos x="26" y="13"/>
                </a:cxn>
                <a:cxn ang="0">
                  <a:pos x="17" y="13"/>
                </a:cxn>
                <a:cxn ang="0">
                  <a:pos x="17" y="46"/>
                </a:cxn>
                <a:cxn ang="0">
                  <a:pos x="26" y="46"/>
                </a:cxn>
                <a:cxn ang="0">
                  <a:pos x="42" y="41"/>
                </a:cxn>
                <a:cxn ang="0">
                  <a:pos x="47" y="29"/>
                </a:cxn>
                <a:cxn ang="0">
                  <a:pos x="26" y="13"/>
                </a:cxn>
              </a:cxnLst>
              <a:rect l="0" t="0" r="r" b="b"/>
              <a:pathLst>
                <a:path w="70" h="101">
                  <a:moveTo>
                    <a:pt x="50" y="101"/>
                  </a:moveTo>
                  <a:cubicBezTo>
                    <a:pt x="41" y="86"/>
                    <a:pt x="41" y="86"/>
                    <a:pt x="41" y="86"/>
                  </a:cubicBezTo>
                  <a:cubicBezTo>
                    <a:pt x="34" y="73"/>
                    <a:pt x="29" y="66"/>
                    <a:pt x="24" y="60"/>
                  </a:cubicBezTo>
                  <a:cubicBezTo>
                    <a:pt x="22"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3" y="59"/>
                    <a:pt x="50" y="68"/>
                    <a:pt x="55" y="77"/>
                  </a:cubicBezTo>
                  <a:cubicBezTo>
                    <a:pt x="70" y="101"/>
                    <a:pt x="70" y="101"/>
                    <a:pt x="70" y="101"/>
                  </a:cubicBezTo>
                  <a:lnTo>
                    <a:pt x="50" y="101"/>
                  </a:lnTo>
                  <a:close/>
                  <a:moveTo>
                    <a:pt x="26" y="13"/>
                  </a:moveTo>
                  <a:cubicBezTo>
                    <a:pt x="17" y="13"/>
                    <a:pt x="17" y="13"/>
                    <a:pt x="17" y="13"/>
                  </a:cubicBezTo>
                  <a:cubicBezTo>
                    <a:pt x="17" y="46"/>
                    <a:pt x="17" y="46"/>
                    <a:pt x="17" y="46"/>
                  </a:cubicBezTo>
                  <a:cubicBezTo>
                    <a:pt x="26" y="46"/>
                    <a:pt x="26" y="46"/>
                    <a:pt x="26" y="46"/>
                  </a:cubicBezTo>
                  <a:cubicBezTo>
                    <a:pt x="35" y="46"/>
                    <a:pt x="39" y="44"/>
                    <a:pt x="42" y="41"/>
                  </a:cubicBezTo>
                  <a:cubicBezTo>
                    <a:pt x="45" y="38"/>
                    <a:pt x="47" y="34"/>
                    <a:pt x="47" y="29"/>
                  </a:cubicBezTo>
                  <a:cubicBezTo>
                    <a:pt x="47" y="19"/>
                    <a:pt x="41" y="13"/>
                    <a:pt x="26" y="13"/>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0" name="Freeform 19"/>
            <p:cNvSpPr>
              <a:spLocks/>
            </p:cNvSpPr>
            <p:nvPr userDrawn="1"/>
          </p:nvSpPr>
          <p:spPr bwMode="gray">
            <a:xfrm>
              <a:off x="2201" y="1510"/>
              <a:ext cx="40" cy="72"/>
            </a:xfrm>
            <a:custGeom>
              <a:avLst/>
              <a:gdLst/>
              <a:ahLst/>
              <a:cxnLst>
                <a:cxn ang="0">
                  <a:pos x="0" y="72"/>
                </a:cxn>
                <a:cxn ang="0">
                  <a:pos x="0" y="0"/>
                </a:cxn>
                <a:cxn ang="0">
                  <a:pos x="39" y="0"/>
                </a:cxn>
                <a:cxn ang="0">
                  <a:pos x="37" y="10"/>
                </a:cxn>
                <a:cxn ang="0">
                  <a:pos x="11" y="10"/>
                </a:cxn>
                <a:cxn ang="0">
                  <a:pos x="11" y="29"/>
                </a:cxn>
                <a:cxn ang="0">
                  <a:pos x="33" y="29"/>
                </a:cxn>
                <a:cxn ang="0">
                  <a:pos x="33" y="39"/>
                </a:cxn>
                <a:cxn ang="0">
                  <a:pos x="11" y="39"/>
                </a:cxn>
                <a:cxn ang="0">
                  <a:pos x="11" y="62"/>
                </a:cxn>
                <a:cxn ang="0">
                  <a:pos x="40" y="62"/>
                </a:cxn>
                <a:cxn ang="0">
                  <a:pos x="40" y="72"/>
                </a:cxn>
                <a:cxn ang="0">
                  <a:pos x="0" y="72"/>
                </a:cxn>
              </a:cxnLst>
              <a:rect l="0" t="0" r="r" b="b"/>
              <a:pathLst>
                <a:path w="40" h="72">
                  <a:moveTo>
                    <a:pt x="0" y="72"/>
                  </a:moveTo>
                  <a:lnTo>
                    <a:pt x="0" y="0"/>
                  </a:lnTo>
                  <a:lnTo>
                    <a:pt x="39" y="0"/>
                  </a:lnTo>
                  <a:lnTo>
                    <a:pt x="37" y="10"/>
                  </a:lnTo>
                  <a:lnTo>
                    <a:pt x="11" y="10"/>
                  </a:lnTo>
                  <a:lnTo>
                    <a:pt x="11" y="29"/>
                  </a:lnTo>
                  <a:lnTo>
                    <a:pt x="33" y="29"/>
                  </a:lnTo>
                  <a:lnTo>
                    <a:pt x="33" y="39"/>
                  </a:lnTo>
                  <a:lnTo>
                    <a:pt x="11" y="39"/>
                  </a:lnTo>
                  <a:lnTo>
                    <a:pt x="11" y="62"/>
                  </a:lnTo>
                  <a:lnTo>
                    <a:pt x="40" y="62"/>
                  </a:lnTo>
                  <a:lnTo>
                    <a:pt x="40" y="72"/>
                  </a:lnTo>
                  <a:lnTo>
                    <a:pt x="0" y="7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1" name="Freeform 20"/>
            <p:cNvSpPr>
              <a:spLocks/>
            </p:cNvSpPr>
            <p:nvPr userDrawn="1"/>
          </p:nvSpPr>
          <p:spPr bwMode="gray">
            <a:xfrm>
              <a:off x="2262" y="1509"/>
              <a:ext cx="52" cy="74"/>
            </a:xfrm>
            <a:custGeom>
              <a:avLst/>
              <a:gdLst/>
              <a:ahLst/>
              <a:cxnLst>
                <a:cxn ang="0">
                  <a:pos x="33" y="105"/>
                </a:cxn>
                <a:cxn ang="0">
                  <a:pos x="0" y="96"/>
                </a:cxn>
                <a:cxn ang="0">
                  <a:pos x="7" y="83"/>
                </a:cxn>
                <a:cxn ang="0">
                  <a:pos x="34" y="92"/>
                </a:cxn>
                <a:cxn ang="0">
                  <a:pos x="54" y="75"/>
                </a:cxn>
                <a:cxn ang="0">
                  <a:pos x="39" y="60"/>
                </a:cxn>
                <a:cxn ang="0">
                  <a:pos x="28" y="57"/>
                </a:cxn>
                <a:cxn ang="0">
                  <a:pos x="8" y="45"/>
                </a:cxn>
                <a:cxn ang="0">
                  <a:pos x="4" y="30"/>
                </a:cxn>
                <a:cxn ang="0">
                  <a:pos x="39" y="0"/>
                </a:cxn>
                <a:cxn ang="0">
                  <a:pos x="71" y="10"/>
                </a:cxn>
                <a:cxn ang="0">
                  <a:pos x="63" y="22"/>
                </a:cxn>
                <a:cxn ang="0">
                  <a:pos x="39" y="14"/>
                </a:cxn>
                <a:cxn ang="0">
                  <a:pos x="23" y="28"/>
                </a:cxn>
                <a:cxn ang="0">
                  <a:pos x="36" y="40"/>
                </a:cxn>
                <a:cxn ang="0">
                  <a:pos x="48" y="44"/>
                </a:cxn>
                <a:cxn ang="0">
                  <a:pos x="73" y="73"/>
                </a:cxn>
                <a:cxn ang="0">
                  <a:pos x="33" y="105"/>
                </a:cxn>
              </a:cxnLst>
              <a:rect l="0" t="0" r="r" b="b"/>
              <a:pathLst>
                <a:path w="73" h="105">
                  <a:moveTo>
                    <a:pt x="33"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49" y="63"/>
                    <a:pt x="39" y="60"/>
                  </a:cubicBezTo>
                  <a:cubicBezTo>
                    <a:pt x="28" y="57"/>
                    <a:pt x="28" y="57"/>
                    <a:pt x="28" y="57"/>
                  </a:cubicBezTo>
                  <a:cubicBezTo>
                    <a:pt x="19" y="55"/>
                    <a:pt x="12" y="51"/>
                    <a:pt x="8"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59" y="105"/>
                    <a:pt x="33" y="10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2" name="Freeform 21"/>
            <p:cNvSpPr>
              <a:spLocks/>
            </p:cNvSpPr>
            <p:nvPr userDrawn="1"/>
          </p:nvSpPr>
          <p:spPr bwMode="gray">
            <a:xfrm>
              <a:off x="2336" y="1509"/>
              <a:ext cx="51" cy="74"/>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3" name="Freeform 22"/>
            <p:cNvSpPr>
              <a:spLocks/>
            </p:cNvSpPr>
            <p:nvPr userDrawn="1"/>
          </p:nvSpPr>
          <p:spPr bwMode="gray">
            <a:xfrm>
              <a:off x="2449" y="1509"/>
              <a:ext cx="51" cy="74"/>
            </a:xfrm>
            <a:custGeom>
              <a:avLst/>
              <a:gdLst/>
              <a:ahLst/>
              <a:cxnLst>
                <a:cxn ang="0">
                  <a:pos x="33" y="105"/>
                </a:cxn>
                <a:cxn ang="0">
                  <a:pos x="0" y="96"/>
                </a:cxn>
                <a:cxn ang="0">
                  <a:pos x="6" y="83"/>
                </a:cxn>
                <a:cxn ang="0">
                  <a:pos x="33" y="92"/>
                </a:cxn>
                <a:cxn ang="0">
                  <a:pos x="53" y="75"/>
                </a:cxn>
                <a:cxn ang="0">
                  <a:pos x="38" y="60"/>
                </a:cxn>
                <a:cxn ang="0">
                  <a:pos x="27" y="57"/>
                </a:cxn>
                <a:cxn ang="0">
                  <a:pos x="8" y="45"/>
                </a:cxn>
                <a:cxn ang="0">
                  <a:pos x="4" y="30"/>
                </a:cxn>
                <a:cxn ang="0">
                  <a:pos x="38" y="0"/>
                </a:cxn>
                <a:cxn ang="0">
                  <a:pos x="70" y="10"/>
                </a:cxn>
                <a:cxn ang="0">
                  <a:pos x="63" y="22"/>
                </a:cxn>
                <a:cxn ang="0">
                  <a:pos x="39" y="14"/>
                </a:cxn>
                <a:cxn ang="0">
                  <a:pos x="22" y="28"/>
                </a:cxn>
                <a:cxn ang="0">
                  <a:pos x="36" y="40"/>
                </a:cxn>
                <a:cxn ang="0">
                  <a:pos x="48" y="44"/>
                </a:cxn>
                <a:cxn ang="0">
                  <a:pos x="73" y="73"/>
                </a:cxn>
                <a:cxn ang="0">
                  <a:pos x="33" y="105"/>
                </a:cxn>
              </a:cxnLst>
              <a:rect l="0" t="0" r="r" b="b"/>
              <a:pathLst>
                <a:path w="73" h="105">
                  <a:moveTo>
                    <a:pt x="33" y="105"/>
                  </a:moveTo>
                  <a:cubicBezTo>
                    <a:pt x="21" y="105"/>
                    <a:pt x="10" y="102"/>
                    <a:pt x="0" y="96"/>
                  </a:cubicBezTo>
                  <a:cubicBezTo>
                    <a:pt x="6" y="83"/>
                    <a:pt x="6" y="83"/>
                    <a:pt x="6" y="83"/>
                  </a:cubicBezTo>
                  <a:cubicBezTo>
                    <a:pt x="15" y="88"/>
                    <a:pt x="23" y="92"/>
                    <a:pt x="33" y="92"/>
                  </a:cubicBezTo>
                  <a:cubicBezTo>
                    <a:pt x="46" y="92"/>
                    <a:pt x="53" y="86"/>
                    <a:pt x="53" y="75"/>
                  </a:cubicBezTo>
                  <a:cubicBezTo>
                    <a:pt x="53" y="68"/>
                    <a:pt x="49" y="63"/>
                    <a:pt x="38" y="60"/>
                  </a:cubicBezTo>
                  <a:cubicBezTo>
                    <a:pt x="27" y="57"/>
                    <a:pt x="27" y="57"/>
                    <a:pt x="27" y="57"/>
                  </a:cubicBezTo>
                  <a:cubicBezTo>
                    <a:pt x="18" y="55"/>
                    <a:pt x="12" y="51"/>
                    <a:pt x="8" y="45"/>
                  </a:cubicBezTo>
                  <a:cubicBezTo>
                    <a:pt x="5" y="41"/>
                    <a:pt x="4" y="36"/>
                    <a:pt x="4" y="30"/>
                  </a:cubicBezTo>
                  <a:cubicBezTo>
                    <a:pt x="4" y="12"/>
                    <a:pt x="18" y="0"/>
                    <a:pt x="38" y="0"/>
                  </a:cubicBezTo>
                  <a:cubicBezTo>
                    <a:pt x="50" y="0"/>
                    <a:pt x="61" y="4"/>
                    <a:pt x="70" y="10"/>
                  </a:cubicBezTo>
                  <a:cubicBezTo>
                    <a:pt x="63" y="22"/>
                    <a:pt x="63" y="22"/>
                    <a:pt x="63" y="22"/>
                  </a:cubicBezTo>
                  <a:cubicBezTo>
                    <a:pt x="53" y="16"/>
                    <a:pt x="47" y="14"/>
                    <a:pt x="39" y="14"/>
                  </a:cubicBezTo>
                  <a:cubicBezTo>
                    <a:pt x="29" y="14"/>
                    <a:pt x="22" y="19"/>
                    <a:pt x="22" y="28"/>
                  </a:cubicBezTo>
                  <a:cubicBezTo>
                    <a:pt x="22" y="34"/>
                    <a:pt x="26" y="37"/>
                    <a:pt x="36" y="40"/>
                  </a:cubicBezTo>
                  <a:cubicBezTo>
                    <a:pt x="48" y="44"/>
                    <a:pt x="48" y="44"/>
                    <a:pt x="48" y="44"/>
                  </a:cubicBezTo>
                  <a:cubicBezTo>
                    <a:pt x="62" y="48"/>
                    <a:pt x="73" y="57"/>
                    <a:pt x="73" y="73"/>
                  </a:cubicBezTo>
                  <a:cubicBezTo>
                    <a:pt x="73" y="90"/>
                    <a:pt x="59" y="105"/>
                    <a:pt x="33" y="10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4" name="Freeform 23"/>
            <p:cNvSpPr>
              <a:spLocks/>
            </p:cNvSpPr>
            <p:nvPr userDrawn="1"/>
          </p:nvSpPr>
          <p:spPr bwMode="gray">
            <a:xfrm>
              <a:off x="2525" y="1509"/>
              <a:ext cx="51" cy="74"/>
            </a:xfrm>
            <a:custGeom>
              <a:avLst/>
              <a:gdLst/>
              <a:ahLst/>
              <a:cxnLst>
                <a:cxn ang="0">
                  <a:pos x="44" y="105"/>
                </a:cxn>
                <a:cxn ang="0">
                  <a:pos x="12" y="90"/>
                </a:cxn>
                <a:cxn ang="0">
                  <a:pos x="0" y="54"/>
                </a:cxn>
                <a:cxn ang="0">
                  <a:pos x="7" y="23"/>
                </a:cxn>
                <a:cxn ang="0">
                  <a:pos x="45" y="0"/>
                </a:cxn>
                <a:cxn ang="0">
                  <a:pos x="70" y="8"/>
                </a:cxn>
                <a:cxn ang="0">
                  <a:pos x="62" y="19"/>
                </a:cxn>
                <a:cxn ang="0">
                  <a:pos x="45" y="13"/>
                </a:cxn>
                <a:cxn ang="0">
                  <a:pos x="25" y="25"/>
                </a:cxn>
                <a:cxn ang="0">
                  <a:pos x="19" y="52"/>
                </a:cxn>
                <a:cxn ang="0">
                  <a:pos x="23" y="77"/>
                </a:cxn>
                <a:cxn ang="0">
                  <a:pos x="46" y="92"/>
                </a:cxn>
                <a:cxn ang="0">
                  <a:pos x="64" y="85"/>
                </a:cxn>
                <a:cxn ang="0">
                  <a:pos x="72" y="96"/>
                </a:cxn>
                <a:cxn ang="0">
                  <a:pos x="44" y="105"/>
                </a:cxn>
              </a:cxnLst>
              <a:rect l="0" t="0" r="r" b="b"/>
              <a:pathLst>
                <a:path w="72" h="105">
                  <a:moveTo>
                    <a:pt x="44" y="105"/>
                  </a:moveTo>
                  <a:cubicBezTo>
                    <a:pt x="31" y="105"/>
                    <a:pt x="20" y="100"/>
                    <a:pt x="12" y="90"/>
                  </a:cubicBezTo>
                  <a:cubicBezTo>
                    <a:pt x="4" y="81"/>
                    <a:pt x="0" y="69"/>
                    <a:pt x="0" y="54"/>
                  </a:cubicBezTo>
                  <a:cubicBezTo>
                    <a:pt x="0" y="42"/>
                    <a:pt x="3" y="32"/>
                    <a:pt x="7" y="23"/>
                  </a:cubicBezTo>
                  <a:cubicBezTo>
                    <a:pt x="15" y="9"/>
                    <a:pt x="29" y="0"/>
                    <a:pt x="45" y="0"/>
                  </a:cubicBezTo>
                  <a:cubicBezTo>
                    <a:pt x="54" y="0"/>
                    <a:pt x="64" y="3"/>
                    <a:pt x="70" y="8"/>
                  </a:cubicBezTo>
                  <a:cubicBezTo>
                    <a:pt x="62" y="19"/>
                    <a:pt x="62" y="19"/>
                    <a:pt x="62" y="19"/>
                  </a:cubicBezTo>
                  <a:cubicBezTo>
                    <a:pt x="57" y="15"/>
                    <a:pt x="51" y="13"/>
                    <a:pt x="45" y="13"/>
                  </a:cubicBezTo>
                  <a:cubicBezTo>
                    <a:pt x="36" y="13"/>
                    <a:pt x="29" y="18"/>
                    <a:pt x="25" y="25"/>
                  </a:cubicBezTo>
                  <a:cubicBezTo>
                    <a:pt x="21" y="32"/>
                    <a:pt x="19" y="40"/>
                    <a:pt x="19" y="52"/>
                  </a:cubicBezTo>
                  <a:cubicBezTo>
                    <a:pt x="19" y="65"/>
                    <a:pt x="21" y="72"/>
                    <a:pt x="23" y="77"/>
                  </a:cubicBezTo>
                  <a:cubicBezTo>
                    <a:pt x="28" y="87"/>
                    <a:pt x="36" y="92"/>
                    <a:pt x="46" y="92"/>
                  </a:cubicBezTo>
                  <a:cubicBezTo>
                    <a:pt x="53" y="92"/>
                    <a:pt x="58" y="90"/>
                    <a:pt x="64" y="85"/>
                  </a:cubicBezTo>
                  <a:cubicBezTo>
                    <a:pt x="72" y="96"/>
                    <a:pt x="72" y="96"/>
                    <a:pt x="72" y="96"/>
                  </a:cubicBezTo>
                  <a:cubicBezTo>
                    <a:pt x="64" y="102"/>
                    <a:pt x="55" y="105"/>
                    <a:pt x="44" y="10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5" name="Freeform 24"/>
            <p:cNvSpPr>
              <a:spLocks noEditPoints="1"/>
            </p:cNvSpPr>
            <p:nvPr userDrawn="1"/>
          </p:nvSpPr>
          <p:spPr bwMode="gray">
            <a:xfrm>
              <a:off x="2602" y="1510"/>
              <a:ext cx="49" cy="72"/>
            </a:xfrm>
            <a:custGeom>
              <a:avLst/>
              <a:gdLst/>
              <a:ahLst/>
              <a:cxnLst>
                <a:cxn ang="0">
                  <a:pos x="49" y="101"/>
                </a:cxn>
                <a:cxn ang="0">
                  <a:pos x="41" y="86"/>
                </a:cxn>
                <a:cxn ang="0">
                  <a:pos x="23" y="60"/>
                </a:cxn>
                <a:cxn ang="0">
                  <a:pos x="17" y="57"/>
                </a:cxn>
                <a:cxn ang="0">
                  <a:pos x="17" y="101"/>
                </a:cxn>
                <a:cxn ang="0">
                  <a:pos x="0" y="101"/>
                </a:cxn>
                <a:cxn ang="0">
                  <a:pos x="0" y="0"/>
                </a:cxn>
                <a:cxn ang="0">
                  <a:pos x="31" y="0"/>
                </a:cxn>
                <a:cxn ang="0">
                  <a:pos x="64" y="29"/>
                </a:cxn>
                <a:cxn ang="0">
                  <a:pos x="39" y="57"/>
                </a:cxn>
                <a:cxn ang="0">
                  <a:pos x="54" y="77"/>
                </a:cxn>
                <a:cxn ang="0">
                  <a:pos x="69" y="101"/>
                </a:cxn>
                <a:cxn ang="0">
                  <a:pos x="49" y="101"/>
                </a:cxn>
                <a:cxn ang="0">
                  <a:pos x="26" y="13"/>
                </a:cxn>
                <a:cxn ang="0">
                  <a:pos x="17" y="13"/>
                </a:cxn>
                <a:cxn ang="0">
                  <a:pos x="17" y="46"/>
                </a:cxn>
                <a:cxn ang="0">
                  <a:pos x="25" y="46"/>
                </a:cxn>
                <a:cxn ang="0">
                  <a:pos x="42" y="41"/>
                </a:cxn>
                <a:cxn ang="0">
                  <a:pos x="46" y="29"/>
                </a:cxn>
                <a:cxn ang="0">
                  <a:pos x="26" y="13"/>
                </a:cxn>
              </a:cxnLst>
              <a:rect l="0" t="0" r="r" b="b"/>
              <a:pathLst>
                <a:path w="69" h="101">
                  <a:moveTo>
                    <a:pt x="49" y="101"/>
                  </a:moveTo>
                  <a:cubicBezTo>
                    <a:pt x="41" y="86"/>
                    <a:pt x="41" y="86"/>
                    <a:pt x="41" y="86"/>
                  </a:cubicBezTo>
                  <a:cubicBezTo>
                    <a:pt x="34" y="73"/>
                    <a:pt x="29" y="66"/>
                    <a:pt x="23" y="60"/>
                  </a:cubicBezTo>
                  <a:cubicBezTo>
                    <a:pt x="21"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2" y="59"/>
                    <a:pt x="49" y="68"/>
                    <a:pt x="54" y="77"/>
                  </a:cubicBezTo>
                  <a:cubicBezTo>
                    <a:pt x="69" y="101"/>
                    <a:pt x="69" y="101"/>
                    <a:pt x="69" y="101"/>
                  </a:cubicBezTo>
                  <a:lnTo>
                    <a:pt x="49" y="101"/>
                  </a:lnTo>
                  <a:close/>
                  <a:moveTo>
                    <a:pt x="26" y="13"/>
                  </a:moveTo>
                  <a:cubicBezTo>
                    <a:pt x="17" y="13"/>
                    <a:pt x="17" y="13"/>
                    <a:pt x="17" y="13"/>
                  </a:cubicBezTo>
                  <a:cubicBezTo>
                    <a:pt x="17" y="46"/>
                    <a:pt x="17" y="46"/>
                    <a:pt x="17" y="46"/>
                  </a:cubicBezTo>
                  <a:cubicBezTo>
                    <a:pt x="25" y="46"/>
                    <a:pt x="25" y="46"/>
                    <a:pt x="25" y="46"/>
                  </a:cubicBezTo>
                  <a:cubicBezTo>
                    <a:pt x="34" y="46"/>
                    <a:pt x="39" y="44"/>
                    <a:pt x="42" y="41"/>
                  </a:cubicBezTo>
                  <a:cubicBezTo>
                    <a:pt x="45" y="38"/>
                    <a:pt x="46" y="34"/>
                    <a:pt x="46" y="29"/>
                  </a:cubicBezTo>
                  <a:cubicBezTo>
                    <a:pt x="46" y="19"/>
                    <a:pt x="41" y="13"/>
                    <a:pt x="26" y="13"/>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6" name="Rectangle 25"/>
            <p:cNvSpPr>
              <a:spLocks noChangeArrowheads="1"/>
            </p:cNvSpPr>
            <p:nvPr userDrawn="1"/>
          </p:nvSpPr>
          <p:spPr bwMode="gray">
            <a:xfrm>
              <a:off x="2677" y="1510"/>
              <a:ext cx="12" cy="72"/>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7" name="Freeform 26"/>
            <p:cNvSpPr>
              <a:spLocks noEditPoints="1"/>
            </p:cNvSpPr>
            <p:nvPr userDrawn="1"/>
          </p:nvSpPr>
          <p:spPr bwMode="gray">
            <a:xfrm>
              <a:off x="2721" y="1510"/>
              <a:ext cx="47" cy="72"/>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6"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8" name="Freeform 27"/>
            <p:cNvSpPr>
              <a:spLocks/>
            </p:cNvSpPr>
            <p:nvPr userDrawn="1"/>
          </p:nvSpPr>
          <p:spPr bwMode="gray">
            <a:xfrm>
              <a:off x="2785" y="1510"/>
              <a:ext cx="49" cy="72"/>
            </a:xfrm>
            <a:custGeom>
              <a:avLst/>
              <a:gdLst/>
              <a:ahLst/>
              <a:cxnLst>
                <a:cxn ang="0">
                  <a:pos x="48" y="10"/>
                </a:cxn>
                <a:cxn ang="0">
                  <a:pos x="29" y="10"/>
                </a:cxn>
                <a:cxn ang="0">
                  <a:pos x="29" y="72"/>
                </a:cxn>
                <a:cxn ang="0">
                  <a:pos x="18" y="72"/>
                </a:cxn>
                <a:cxn ang="0">
                  <a:pos x="18" y="10"/>
                </a:cxn>
                <a:cxn ang="0">
                  <a:pos x="0" y="10"/>
                </a:cxn>
                <a:cxn ang="0">
                  <a:pos x="0" y="0"/>
                </a:cxn>
                <a:cxn ang="0">
                  <a:pos x="49" y="0"/>
                </a:cxn>
                <a:cxn ang="0">
                  <a:pos x="48" y="10"/>
                </a:cxn>
              </a:cxnLst>
              <a:rect l="0" t="0" r="r" b="b"/>
              <a:pathLst>
                <a:path w="49" h="72">
                  <a:moveTo>
                    <a:pt x="48" y="10"/>
                  </a:moveTo>
                  <a:lnTo>
                    <a:pt x="29" y="10"/>
                  </a:lnTo>
                  <a:lnTo>
                    <a:pt x="29" y="72"/>
                  </a:lnTo>
                  <a:lnTo>
                    <a:pt x="18" y="72"/>
                  </a:lnTo>
                  <a:lnTo>
                    <a:pt x="18" y="10"/>
                  </a:lnTo>
                  <a:lnTo>
                    <a:pt x="0" y="10"/>
                  </a:lnTo>
                  <a:lnTo>
                    <a:pt x="0" y="0"/>
                  </a:lnTo>
                  <a:lnTo>
                    <a:pt x="49" y="0"/>
                  </a:lnTo>
                  <a:lnTo>
                    <a:pt x="48" y="1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9" name="Freeform 28"/>
            <p:cNvSpPr>
              <a:spLocks/>
            </p:cNvSpPr>
            <p:nvPr userDrawn="1"/>
          </p:nvSpPr>
          <p:spPr bwMode="gray">
            <a:xfrm>
              <a:off x="2851" y="1509"/>
              <a:ext cx="51" cy="74"/>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0" name="Freeform 29"/>
            <p:cNvSpPr>
              <a:spLocks noEditPoints="1"/>
            </p:cNvSpPr>
            <p:nvPr userDrawn="1"/>
          </p:nvSpPr>
          <p:spPr bwMode="gray">
            <a:xfrm>
              <a:off x="2921" y="1511"/>
              <a:ext cx="34" cy="35"/>
            </a:xfrm>
            <a:custGeom>
              <a:avLst/>
              <a:gdLst/>
              <a:ahLst/>
              <a:cxnLst>
                <a:cxn ang="0">
                  <a:pos x="25" y="49"/>
                </a:cxn>
                <a:cxn ang="0">
                  <a:pos x="0" y="25"/>
                </a:cxn>
                <a:cxn ang="0">
                  <a:pos x="25" y="0"/>
                </a:cxn>
                <a:cxn ang="0">
                  <a:pos x="49" y="25"/>
                </a:cxn>
                <a:cxn ang="0">
                  <a:pos x="25" y="49"/>
                </a:cxn>
                <a:cxn ang="0">
                  <a:pos x="25" y="5"/>
                </a:cxn>
                <a:cxn ang="0">
                  <a:pos x="6" y="25"/>
                </a:cxn>
                <a:cxn ang="0">
                  <a:pos x="25" y="44"/>
                </a:cxn>
                <a:cxn ang="0">
                  <a:pos x="43" y="25"/>
                </a:cxn>
                <a:cxn ang="0">
                  <a:pos x="25" y="5"/>
                </a:cxn>
                <a:cxn ang="0">
                  <a:pos x="29" y="38"/>
                </a:cxn>
                <a:cxn ang="0">
                  <a:pos x="27" y="34"/>
                </a:cxn>
                <a:cxn ang="0">
                  <a:pos x="22" y="27"/>
                </a:cxn>
                <a:cxn ang="0">
                  <a:pos x="21" y="27"/>
                </a:cxn>
                <a:cxn ang="0">
                  <a:pos x="21" y="38"/>
                </a:cxn>
                <a:cxn ang="0">
                  <a:pos x="16" y="38"/>
                </a:cxn>
                <a:cxn ang="0">
                  <a:pos x="16" y="11"/>
                </a:cxn>
                <a:cxn ang="0">
                  <a:pos x="26" y="11"/>
                </a:cxn>
                <a:cxn ang="0">
                  <a:pos x="34" y="19"/>
                </a:cxn>
                <a:cxn ang="0">
                  <a:pos x="28" y="26"/>
                </a:cxn>
                <a:cxn ang="0">
                  <a:pos x="29" y="28"/>
                </a:cxn>
                <a:cxn ang="0">
                  <a:pos x="36" y="38"/>
                </a:cxn>
                <a:cxn ang="0">
                  <a:pos x="29" y="38"/>
                </a:cxn>
                <a:cxn ang="0">
                  <a:pos x="26" y="16"/>
                </a:cxn>
                <a:cxn ang="0">
                  <a:pos x="23" y="15"/>
                </a:cxn>
                <a:cxn ang="0">
                  <a:pos x="21" y="15"/>
                </a:cxn>
                <a:cxn ang="0">
                  <a:pos x="21" y="23"/>
                </a:cxn>
                <a:cxn ang="0">
                  <a:pos x="23" y="23"/>
                </a:cxn>
                <a:cxn ang="0">
                  <a:pos x="27" y="22"/>
                </a:cxn>
                <a:cxn ang="0">
                  <a:pos x="28" y="19"/>
                </a:cxn>
                <a:cxn ang="0">
                  <a:pos x="26" y="16"/>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5"/>
                  </a:moveTo>
                  <a:cubicBezTo>
                    <a:pt x="14" y="5"/>
                    <a:pt x="6" y="14"/>
                    <a:pt x="6" y="25"/>
                  </a:cubicBezTo>
                  <a:cubicBezTo>
                    <a:pt x="6" y="35"/>
                    <a:pt x="14" y="44"/>
                    <a:pt x="25" y="44"/>
                  </a:cubicBezTo>
                  <a:cubicBezTo>
                    <a:pt x="35" y="44"/>
                    <a:pt x="43" y="35"/>
                    <a:pt x="43" y="25"/>
                  </a:cubicBezTo>
                  <a:cubicBezTo>
                    <a:pt x="43" y="14"/>
                    <a:pt x="35" y="5"/>
                    <a:pt x="25" y="5"/>
                  </a:cubicBezTo>
                  <a:close/>
                  <a:moveTo>
                    <a:pt x="29" y="38"/>
                  </a:moveTo>
                  <a:cubicBezTo>
                    <a:pt x="28" y="36"/>
                    <a:pt x="28" y="36"/>
                    <a:pt x="27" y="34"/>
                  </a:cubicBezTo>
                  <a:cubicBezTo>
                    <a:pt x="24" y="29"/>
                    <a:pt x="23" y="27"/>
                    <a:pt x="22" y="27"/>
                  </a:cubicBezTo>
                  <a:cubicBezTo>
                    <a:pt x="22" y="27"/>
                    <a:pt x="22" y="27"/>
                    <a:pt x="21" y="27"/>
                  </a:cubicBezTo>
                  <a:cubicBezTo>
                    <a:pt x="21" y="38"/>
                    <a:pt x="21" y="38"/>
                    <a:pt x="21" y="38"/>
                  </a:cubicBezTo>
                  <a:cubicBezTo>
                    <a:pt x="16" y="38"/>
                    <a:pt x="16" y="38"/>
                    <a:pt x="16" y="38"/>
                  </a:cubicBezTo>
                  <a:cubicBezTo>
                    <a:pt x="16" y="11"/>
                    <a:pt x="16" y="11"/>
                    <a:pt x="16" y="11"/>
                  </a:cubicBezTo>
                  <a:cubicBezTo>
                    <a:pt x="26" y="11"/>
                    <a:pt x="26" y="11"/>
                    <a:pt x="26" y="11"/>
                  </a:cubicBezTo>
                  <a:cubicBezTo>
                    <a:pt x="31" y="11"/>
                    <a:pt x="34" y="14"/>
                    <a:pt x="34" y="19"/>
                  </a:cubicBezTo>
                  <a:cubicBezTo>
                    <a:pt x="34" y="23"/>
                    <a:pt x="31" y="26"/>
                    <a:pt x="28" y="26"/>
                  </a:cubicBezTo>
                  <a:cubicBezTo>
                    <a:pt x="29" y="27"/>
                    <a:pt x="29" y="27"/>
                    <a:pt x="29" y="28"/>
                  </a:cubicBezTo>
                  <a:cubicBezTo>
                    <a:pt x="31" y="29"/>
                    <a:pt x="36" y="38"/>
                    <a:pt x="36" y="38"/>
                  </a:cubicBezTo>
                  <a:lnTo>
                    <a:pt x="29" y="38"/>
                  </a:lnTo>
                  <a:close/>
                  <a:moveTo>
                    <a:pt x="26" y="16"/>
                  </a:moveTo>
                  <a:cubicBezTo>
                    <a:pt x="26" y="15"/>
                    <a:pt x="25" y="15"/>
                    <a:pt x="23" y="15"/>
                  </a:cubicBezTo>
                  <a:cubicBezTo>
                    <a:pt x="21" y="15"/>
                    <a:pt x="21" y="15"/>
                    <a:pt x="21" y="15"/>
                  </a:cubicBezTo>
                  <a:cubicBezTo>
                    <a:pt x="21" y="23"/>
                    <a:pt x="21" y="23"/>
                    <a:pt x="21" y="23"/>
                  </a:cubicBezTo>
                  <a:cubicBezTo>
                    <a:pt x="23" y="23"/>
                    <a:pt x="23" y="23"/>
                    <a:pt x="23" y="23"/>
                  </a:cubicBezTo>
                  <a:cubicBezTo>
                    <a:pt x="26" y="23"/>
                    <a:pt x="27" y="22"/>
                    <a:pt x="27" y="22"/>
                  </a:cubicBezTo>
                  <a:cubicBezTo>
                    <a:pt x="28" y="21"/>
                    <a:pt x="28" y="20"/>
                    <a:pt x="28" y="19"/>
                  </a:cubicBezTo>
                  <a:cubicBezTo>
                    <a:pt x="28" y="17"/>
                    <a:pt x="28" y="16"/>
                    <a:pt x="26" y="16"/>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1" name="Freeform 30"/>
            <p:cNvSpPr>
              <a:spLocks noEditPoints="1"/>
            </p:cNvSpPr>
            <p:nvPr userDrawn="1"/>
          </p:nvSpPr>
          <p:spPr bwMode="gray">
            <a:xfrm>
              <a:off x="1550" y="1396"/>
              <a:ext cx="317" cy="319"/>
            </a:xfrm>
            <a:custGeom>
              <a:avLst/>
              <a:gdLst/>
              <a:ahLst/>
              <a:cxnLst>
                <a:cxn ang="0">
                  <a:pos x="0" y="226"/>
                </a:cxn>
                <a:cxn ang="0">
                  <a:pos x="451" y="226"/>
                </a:cxn>
                <a:cxn ang="0">
                  <a:pos x="273" y="61"/>
                </a:cxn>
                <a:cxn ang="0">
                  <a:pos x="362" y="61"/>
                </a:cxn>
                <a:cxn ang="0">
                  <a:pos x="261" y="61"/>
                </a:cxn>
                <a:cxn ang="0">
                  <a:pos x="246" y="12"/>
                </a:cxn>
                <a:cxn ang="0">
                  <a:pos x="261" y="61"/>
                </a:cxn>
                <a:cxn ang="0">
                  <a:pos x="117" y="370"/>
                </a:cxn>
                <a:cxn ang="0">
                  <a:pos x="74" y="378"/>
                </a:cxn>
                <a:cxn ang="0">
                  <a:pos x="330" y="167"/>
                </a:cxn>
                <a:cxn ang="0">
                  <a:pos x="208" y="199"/>
                </a:cxn>
                <a:cxn ang="0">
                  <a:pos x="241" y="156"/>
                </a:cxn>
                <a:cxn ang="0">
                  <a:pos x="236" y="140"/>
                </a:cxn>
                <a:cxn ang="0">
                  <a:pos x="275" y="79"/>
                </a:cxn>
                <a:cxn ang="0">
                  <a:pos x="373" y="92"/>
                </a:cxn>
                <a:cxn ang="0">
                  <a:pos x="393" y="129"/>
                </a:cxn>
                <a:cxn ang="0">
                  <a:pos x="439" y="205"/>
                </a:cxn>
                <a:cxn ang="0">
                  <a:pos x="346" y="167"/>
                </a:cxn>
                <a:cxn ang="0">
                  <a:pos x="234" y="11"/>
                </a:cxn>
                <a:cxn ang="0">
                  <a:pos x="88" y="61"/>
                </a:cxn>
                <a:cxn ang="0">
                  <a:pos x="234" y="11"/>
                </a:cxn>
                <a:cxn ang="0">
                  <a:pos x="166" y="71"/>
                </a:cxn>
                <a:cxn ang="0">
                  <a:pos x="184" y="117"/>
                </a:cxn>
                <a:cxn ang="0">
                  <a:pos x="173" y="126"/>
                </a:cxn>
                <a:cxn ang="0">
                  <a:pos x="143" y="205"/>
                </a:cxn>
                <a:cxn ang="0">
                  <a:pos x="77" y="71"/>
                </a:cxn>
                <a:cxn ang="0">
                  <a:pos x="138" y="216"/>
                </a:cxn>
                <a:cxn ang="0">
                  <a:pos x="83" y="334"/>
                </a:cxn>
                <a:cxn ang="0">
                  <a:pos x="10" y="226"/>
                </a:cxn>
                <a:cxn ang="0">
                  <a:pos x="234" y="440"/>
                </a:cxn>
                <a:cxn ang="0">
                  <a:pos x="212" y="440"/>
                </a:cxn>
                <a:cxn ang="0">
                  <a:pos x="128" y="370"/>
                </a:cxn>
                <a:cxn ang="0">
                  <a:pos x="282" y="379"/>
                </a:cxn>
                <a:cxn ang="0">
                  <a:pos x="299" y="370"/>
                </a:cxn>
                <a:cxn ang="0">
                  <a:pos x="234" y="440"/>
                </a:cxn>
                <a:cxn ang="0">
                  <a:pos x="294" y="359"/>
                </a:cxn>
                <a:cxn ang="0">
                  <a:pos x="329" y="291"/>
                </a:cxn>
                <a:cxn ang="0">
                  <a:pos x="202" y="349"/>
                </a:cxn>
                <a:cxn ang="0">
                  <a:pos x="151" y="323"/>
                </a:cxn>
                <a:cxn ang="0">
                  <a:pos x="268" y="216"/>
                </a:cxn>
                <a:cxn ang="0">
                  <a:pos x="307" y="250"/>
                </a:cxn>
                <a:cxn ang="0">
                  <a:pos x="440" y="216"/>
                </a:cxn>
                <a:cxn ang="0">
                  <a:pos x="393" y="359"/>
                </a:cxn>
              </a:cxnLst>
              <a:rect l="0" t="0" r="r" b="b"/>
              <a:pathLst>
                <a:path w="451" h="452">
                  <a:moveTo>
                    <a:pt x="225" y="0"/>
                  </a:moveTo>
                  <a:cubicBezTo>
                    <a:pt x="101" y="0"/>
                    <a:pt x="0" y="102"/>
                    <a:pt x="0" y="226"/>
                  </a:cubicBezTo>
                  <a:cubicBezTo>
                    <a:pt x="0" y="350"/>
                    <a:pt x="101" y="452"/>
                    <a:pt x="225" y="452"/>
                  </a:cubicBezTo>
                  <a:cubicBezTo>
                    <a:pt x="350" y="452"/>
                    <a:pt x="451" y="350"/>
                    <a:pt x="451" y="226"/>
                  </a:cubicBezTo>
                  <a:cubicBezTo>
                    <a:pt x="451" y="102"/>
                    <a:pt x="350" y="0"/>
                    <a:pt x="225" y="0"/>
                  </a:cubicBezTo>
                  <a:close/>
                  <a:moveTo>
                    <a:pt x="273" y="61"/>
                  </a:moveTo>
                  <a:cubicBezTo>
                    <a:pt x="291" y="22"/>
                    <a:pt x="291" y="22"/>
                    <a:pt x="291" y="22"/>
                  </a:cubicBezTo>
                  <a:cubicBezTo>
                    <a:pt x="317" y="30"/>
                    <a:pt x="341" y="43"/>
                    <a:pt x="362" y="61"/>
                  </a:cubicBezTo>
                  <a:lnTo>
                    <a:pt x="273" y="61"/>
                  </a:lnTo>
                  <a:close/>
                  <a:moveTo>
                    <a:pt x="261" y="61"/>
                  </a:moveTo>
                  <a:cubicBezTo>
                    <a:pt x="223" y="61"/>
                    <a:pt x="223" y="61"/>
                    <a:pt x="223" y="61"/>
                  </a:cubicBezTo>
                  <a:cubicBezTo>
                    <a:pt x="246" y="12"/>
                    <a:pt x="246" y="12"/>
                    <a:pt x="246" y="12"/>
                  </a:cubicBezTo>
                  <a:cubicBezTo>
                    <a:pt x="258" y="13"/>
                    <a:pt x="269" y="16"/>
                    <a:pt x="280" y="18"/>
                  </a:cubicBezTo>
                  <a:lnTo>
                    <a:pt x="261" y="61"/>
                  </a:lnTo>
                  <a:close/>
                  <a:moveTo>
                    <a:pt x="78" y="370"/>
                  </a:moveTo>
                  <a:cubicBezTo>
                    <a:pt x="117" y="370"/>
                    <a:pt x="117" y="370"/>
                    <a:pt x="117" y="370"/>
                  </a:cubicBezTo>
                  <a:cubicBezTo>
                    <a:pt x="102" y="402"/>
                    <a:pt x="102" y="402"/>
                    <a:pt x="102" y="402"/>
                  </a:cubicBezTo>
                  <a:cubicBezTo>
                    <a:pt x="92" y="395"/>
                    <a:pt x="83" y="387"/>
                    <a:pt x="74" y="378"/>
                  </a:cubicBezTo>
                  <a:lnTo>
                    <a:pt x="78" y="370"/>
                  </a:lnTo>
                  <a:close/>
                  <a:moveTo>
                    <a:pt x="330" y="167"/>
                  </a:moveTo>
                  <a:cubicBezTo>
                    <a:pt x="309" y="196"/>
                    <a:pt x="304" y="199"/>
                    <a:pt x="255" y="199"/>
                  </a:cubicBezTo>
                  <a:cubicBezTo>
                    <a:pt x="208" y="199"/>
                    <a:pt x="208" y="199"/>
                    <a:pt x="208" y="199"/>
                  </a:cubicBezTo>
                  <a:cubicBezTo>
                    <a:pt x="231" y="149"/>
                    <a:pt x="231" y="149"/>
                    <a:pt x="231" y="149"/>
                  </a:cubicBezTo>
                  <a:cubicBezTo>
                    <a:pt x="235" y="151"/>
                    <a:pt x="238" y="154"/>
                    <a:pt x="241" y="156"/>
                  </a:cubicBezTo>
                  <a:cubicBezTo>
                    <a:pt x="247" y="148"/>
                    <a:pt x="247" y="148"/>
                    <a:pt x="247" y="148"/>
                  </a:cubicBezTo>
                  <a:cubicBezTo>
                    <a:pt x="244" y="145"/>
                    <a:pt x="240" y="142"/>
                    <a:pt x="236" y="140"/>
                  </a:cubicBezTo>
                  <a:cubicBezTo>
                    <a:pt x="260" y="87"/>
                    <a:pt x="260" y="87"/>
                    <a:pt x="260" y="87"/>
                  </a:cubicBezTo>
                  <a:cubicBezTo>
                    <a:pt x="265" y="80"/>
                    <a:pt x="269" y="79"/>
                    <a:pt x="275" y="79"/>
                  </a:cubicBezTo>
                  <a:cubicBezTo>
                    <a:pt x="318" y="79"/>
                    <a:pt x="318" y="79"/>
                    <a:pt x="318" y="79"/>
                  </a:cubicBezTo>
                  <a:cubicBezTo>
                    <a:pt x="352" y="79"/>
                    <a:pt x="367" y="84"/>
                    <a:pt x="373" y="92"/>
                  </a:cubicBezTo>
                  <a:cubicBezTo>
                    <a:pt x="377" y="99"/>
                    <a:pt x="380" y="112"/>
                    <a:pt x="376" y="131"/>
                  </a:cubicBezTo>
                  <a:cubicBezTo>
                    <a:pt x="393" y="129"/>
                    <a:pt x="393" y="129"/>
                    <a:pt x="393" y="129"/>
                  </a:cubicBezTo>
                  <a:cubicBezTo>
                    <a:pt x="395" y="121"/>
                    <a:pt x="398" y="113"/>
                    <a:pt x="401" y="104"/>
                  </a:cubicBezTo>
                  <a:cubicBezTo>
                    <a:pt x="422" y="133"/>
                    <a:pt x="435" y="168"/>
                    <a:pt x="439" y="205"/>
                  </a:cubicBezTo>
                  <a:cubicBezTo>
                    <a:pt x="328" y="205"/>
                    <a:pt x="328" y="205"/>
                    <a:pt x="328" y="205"/>
                  </a:cubicBezTo>
                  <a:cubicBezTo>
                    <a:pt x="346" y="167"/>
                    <a:pt x="346" y="167"/>
                    <a:pt x="346" y="167"/>
                  </a:cubicBezTo>
                  <a:lnTo>
                    <a:pt x="330" y="167"/>
                  </a:lnTo>
                  <a:close/>
                  <a:moveTo>
                    <a:pt x="234" y="11"/>
                  </a:moveTo>
                  <a:cubicBezTo>
                    <a:pt x="211" y="61"/>
                    <a:pt x="211" y="61"/>
                    <a:pt x="211" y="61"/>
                  </a:cubicBezTo>
                  <a:cubicBezTo>
                    <a:pt x="88" y="61"/>
                    <a:pt x="88" y="61"/>
                    <a:pt x="88" y="61"/>
                  </a:cubicBezTo>
                  <a:cubicBezTo>
                    <a:pt x="126" y="30"/>
                    <a:pt x="173" y="11"/>
                    <a:pt x="225" y="11"/>
                  </a:cubicBezTo>
                  <a:cubicBezTo>
                    <a:pt x="228" y="11"/>
                    <a:pt x="231" y="11"/>
                    <a:pt x="234" y="11"/>
                  </a:cubicBezTo>
                  <a:close/>
                  <a:moveTo>
                    <a:pt x="77" y="71"/>
                  </a:moveTo>
                  <a:cubicBezTo>
                    <a:pt x="166" y="71"/>
                    <a:pt x="166" y="71"/>
                    <a:pt x="166" y="71"/>
                  </a:cubicBezTo>
                  <a:cubicBezTo>
                    <a:pt x="162" y="80"/>
                    <a:pt x="162" y="80"/>
                    <a:pt x="162" y="80"/>
                  </a:cubicBezTo>
                  <a:cubicBezTo>
                    <a:pt x="185" y="81"/>
                    <a:pt x="197" y="86"/>
                    <a:pt x="184" y="117"/>
                  </a:cubicBezTo>
                  <a:cubicBezTo>
                    <a:pt x="181" y="117"/>
                    <a:pt x="178" y="116"/>
                    <a:pt x="175" y="115"/>
                  </a:cubicBezTo>
                  <a:cubicBezTo>
                    <a:pt x="173" y="126"/>
                    <a:pt x="173" y="126"/>
                    <a:pt x="173" y="126"/>
                  </a:cubicBezTo>
                  <a:cubicBezTo>
                    <a:pt x="175" y="126"/>
                    <a:pt x="178" y="127"/>
                    <a:pt x="180" y="127"/>
                  </a:cubicBezTo>
                  <a:cubicBezTo>
                    <a:pt x="143" y="205"/>
                    <a:pt x="143" y="205"/>
                    <a:pt x="143" y="205"/>
                  </a:cubicBezTo>
                  <a:cubicBezTo>
                    <a:pt x="11" y="205"/>
                    <a:pt x="11" y="205"/>
                    <a:pt x="11" y="205"/>
                  </a:cubicBezTo>
                  <a:cubicBezTo>
                    <a:pt x="16" y="153"/>
                    <a:pt x="40" y="106"/>
                    <a:pt x="77" y="71"/>
                  </a:cubicBezTo>
                  <a:close/>
                  <a:moveTo>
                    <a:pt x="11" y="216"/>
                  </a:moveTo>
                  <a:cubicBezTo>
                    <a:pt x="138" y="216"/>
                    <a:pt x="138" y="216"/>
                    <a:pt x="138" y="216"/>
                  </a:cubicBezTo>
                  <a:cubicBezTo>
                    <a:pt x="115" y="266"/>
                    <a:pt x="115" y="266"/>
                    <a:pt x="115" y="266"/>
                  </a:cubicBezTo>
                  <a:cubicBezTo>
                    <a:pt x="83" y="334"/>
                    <a:pt x="83" y="334"/>
                    <a:pt x="83" y="334"/>
                  </a:cubicBezTo>
                  <a:cubicBezTo>
                    <a:pt x="77" y="344"/>
                    <a:pt x="69" y="348"/>
                    <a:pt x="51" y="351"/>
                  </a:cubicBezTo>
                  <a:cubicBezTo>
                    <a:pt x="25" y="316"/>
                    <a:pt x="10" y="272"/>
                    <a:pt x="10" y="226"/>
                  </a:cubicBezTo>
                  <a:cubicBezTo>
                    <a:pt x="10" y="223"/>
                    <a:pt x="11" y="219"/>
                    <a:pt x="11" y="216"/>
                  </a:cubicBezTo>
                  <a:close/>
                  <a:moveTo>
                    <a:pt x="234" y="440"/>
                  </a:moveTo>
                  <a:cubicBezTo>
                    <a:pt x="229" y="432"/>
                    <a:pt x="229" y="432"/>
                    <a:pt x="229" y="432"/>
                  </a:cubicBezTo>
                  <a:cubicBezTo>
                    <a:pt x="223" y="435"/>
                    <a:pt x="218" y="438"/>
                    <a:pt x="212" y="440"/>
                  </a:cubicBezTo>
                  <a:cubicBezTo>
                    <a:pt x="175" y="438"/>
                    <a:pt x="141" y="426"/>
                    <a:pt x="111" y="408"/>
                  </a:cubicBezTo>
                  <a:cubicBezTo>
                    <a:pt x="128" y="370"/>
                    <a:pt x="128" y="370"/>
                    <a:pt x="128" y="370"/>
                  </a:cubicBezTo>
                  <a:cubicBezTo>
                    <a:pt x="288" y="370"/>
                    <a:pt x="288" y="370"/>
                    <a:pt x="288" y="370"/>
                  </a:cubicBezTo>
                  <a:cubicBezTo>
                    <a:pt x="286" y="373"/>
                    <a:pt x="285" y="375"/>
                    <a:pt x="282" y="379"/>
                  </a:cubicBezTo>
                  <a:cubicBezTo>
                    <a:pt x="292" y="384"/>
                    <a:pt x="292" y="384"/>
                    <a:pt x="292" y="384"/>
                  </a:cubicBezTo>
                  <a:cubicBezTo>
                    <a:pt x="294" y="380"/>
                    <a:pt x="297" y="375"/>
                    <a:pt x="299" y="370"/>
                  </a:cubicBezTo>
                  <a:cubicBezTo>
                    <a:pt x="384" y="370"/>
                    <a:pt x="384" y="370"/>
                    <a:pt x="384" y="370"/>
                  </a:cubicBezTo>
                  <a:cubicBezTo>
                    <a:pt x="347" y="411"/>
                    <a:pt x="293" y="438"/>
                    <a:pt x="234" y="440"/>
                  </a:cubicBezTo>
                  <a:close/>
                  <a:moveTo>
                    <a:pt x="393" y="359"/>
                  </a:moveTo>
                  <a:cubicBezTo>
                    <a:pt x="294" y="359"/>
                    <a:pt x="294" y="359"/>
                    <a:pt x="294" y="359"/>
                  </a:cubicBezTo>
                  <a:cubicBezTo>
                    <a:pt x="307" y="344"/>
                    <a:pt x="337" y="302"/>
                    <a:pt x="343" y="293"/>
                  </a:cubicBezTo>
                  <a:cubicBezTo>
                    <a:pt x="329" y="291"/>
                    <a:pt x="329" y="291"/>
                    <a:pt x="329" y="291"/>
                  </a:cubicBezTo>
                  <a:cubicBezTo>
                    <a:pt x="311" y="310"/>
                    <a:pt x="293" y="324"/>
                    <a:pt x="280" y="333"/>
                  </a:cubicBezTo>
                  <a:cubicBezTo>
                    <a:pt x="262" y="344"/>
                    <a:pt x="239" y="349"/>
                    <a:pt x="202" y="349"/>
                  </a:cubicBezTo>
                  <a:cubicBezTo>
                    <a:pt x="174" y="349"/>
                    <a:pt x="158" y="348"/>
                    <a:pt x="149" y="343"/>
                  </a:cubicBezTo>
                  <a:cubicBezTo>
                    <a:pt x="145" y="341"/>
                    <a:pt x="146" y="333"/>
                    <a:pt x="151" y="323"/>
                  </a:cubicBezTo>
                  <a:cubicBezTo>
                    <a:pt x="200" y="216"/>
                    <a:pt x="200" y="216"/>
                    <a:pt x="200" y="216"/>
                  </a:cubicBezTo>
                  <a:cubicBezTo>
                    <a:pt x="268" y="216"/>
                    <a:pt x="268" y="216"/>
                    <a:pt x="268" y="216"/>
                  </a:cubicBezTo>
                  <a:cubicBezTo>
                    <a:pt x="295" y="218"/>
                    <a:pt x="297" y="224"/>
                    <a:pt x="292" y="250"/>
                  </a:cubicBezTo>
                  <a:cubicBezTo>
                    <a:pt x="307" y="250"/>
                    <a:pt x="307" y="250"/>
                    <a:pt x="307" y="250"/>
                  </a:cubicBezTo>
                  <a:cubicBezTo>
                    <a:pt x="323" y="216"/>
                    <a:pt x="323" y="216"/>
                    <a:pt x="323" y="216"/>
                  </a:cubicBezTo>
                  <a:cubicBezTo>
                    <a:pt x="440" y="216"/>
                    <a:pt x="440" y="216"/>
                    <a:pt x="440" y="216"/>
                  </a:cubicBezTo>
                  <a:cubicBezTo>
                    <a:pt x="440" y="219"/>
                    <a:pt x="440" y="223"/>
                    <a:pt x="440" y="226"/>
                  </a:cubicBezTo>
                  <a:cubicBezTo>
                    <a:pt x="440" y="276"/>
                    <a:pt x="422" y="323"/>
                    <a:pt x="393" y="35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2" name="Freeform 31"/>
            <p:cNvSpPr>
              <a:spLocks/>
            </p:cNvSpPr>
            <p:nvPr userDrawn="1"/>
          </p:nvSpPr>
          <p:spPr bwMode="gray">
            <a:xfrm>
              <a:off x="1731" y="1512"/>
              <a:ext cx="19" cy="19"/>
            </a:xfrm>
            <a:custGeom>
              <a:avLst/>
              <a:gdLst/>
              <a:ahLst/>
              <a:cxnLst>
                <a:cxn ang="0">
                  <a:pos x="0" y="7"/>
                </a:cxn>
                <a:cxn ang="0">
                  <a:pos x="17" y="27"/>
                </a:cxn>
                <a:cxn ang="0">
                  <a:pos x="26" y="20"/>
                </a:cxn>
                <a:cxn ang="0">
                  <a:pos x="8" y="0"/>
                </a:cxn>
                <a:cxn ang="0">
                  <a:pos x="0" y="7"/>
                </a:cxn>
              </a:cxnLst>
              <a:rect l="0" t="0" r="r" b="b"/>
              <a:pathLst>
                <a:path w="26" h="27">
                  <a:moveTo>
                    <a:pt x="0" y="7"/>
                  </a:moveTo>
                  <a:cubicBezTo>
                    <a:pt x="7" y="13"/>
                    <a:pt x="12" y="20"/>
                    <a:pt x="17" y="27"/>
                  </a:cubicBezTo>
                  <a:cubicBezTo>
                    <a:pt x="26" y="20"/>
                    <a:pt x="26" y="20"/>
                    <a:pt x="26" y="20"/>
                  </a:cubicBezTo>
                  <a:cubicBezTo>
                    <a:pt x="20" y="13"/>
                    <a:pt x="14" y="6"/>
                    <a:pt x="8" y="0"/>
                  </a:cubicBez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3" name="Freeform 32"/>
            <p:cNvSpPr>
              <a:spLocks/>
            </p:cNvSpPr>
            <p:nvPr userDrawn="1"/>
          </p:nvSpPr>
          <p:spPr bwMode="gray">
            <a:xfrm>
              <a:off x="1637" y="1475"/>
              <a:ext cx="19" cy="8"/>
            </a:xfrm>
            <a:custGeom>
              <a:avLst/>
              <a:gdLst/>
              <a:ahLst/>
              <a:cxnLst>
                <a:cxn ang="0">
                  <a:pos x="16" y="10"/>
                </a:cxn>
                <a:cxn ang="0">
                  <a:pos x="26" y="11"/>
                </a:cxn>
                <a:cxn ang="0">
                  <a:pos x="27" y="0"/>
                </a:cxn>
                <a:cxn ang="0">
                  <a:pos x="16" y="0"/>
                </a:cxn>
                <a:cxn ang="0">
                  <a:pos x="0" y="1"/>
                </a:cxn>
                <a:cxn ang="0">
                  <a:pos x="0" y="11"/>
                </a:cxn>
                <a:cxn ang="0">
                  <a:pos x="16" y="10"/>
                </a:cxn>
              </a:cxnLst>
              <a:rect l="0" t="0" r="r" b="b"/>
              <a:pathLst>
                <a:path w="27" h="11">
                  <a:moveTo>
                    <a:pt x="16" y="10"/>
                  </a:moveTo>
                  <a:cubicBezTo>
                    <a:pt x="20" y="10"/>
                    <a:pt x="23" y="11"/>
                    <a:pt x="26" y="11"/>
                  </a:cubicBezTo>
                  <a:cubicBezTo>
                    <a:pt x="27" y="0"/>
                    <a:pt x="27" y="0"/>
                    <a:pt x="27" y="0"/>
                  </a:cubicBezTo>
                  <a:cubicBezTo>
                    <a:pt x="23" y="0"/>
                    <a:pt x="20" y="0"/>
                    <a:pt x="16" y="0"/>
                  </a:cubicBezTo>
                  <a:cubicBezTo>
                    <a:pt x="10" y="0"/>
                    <a:pt x="5" y="0"/>
                    <a:pt x="0" y="1"/>
                  </a:cubicBezTo>
                  <a:cubicBezTo>
                    <a:pt x="0" y="11"/>
                    <a:pt x="0" y="11"/>
                    <a:pt x="0" y="11"/>
                  </a:cubicBezTo>
                  <a:cubicBezTo>
                    <a:pt x="6" y="11"/>
                    <a:pt x="11" y="10"/>
                    <a:pt x="16"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4" name="Freeform 33"/>
            <p:cNvSpPr>
              <a:spLocks/>
            </p:cNvSpPr>
            <p:nvPr userDrawn="1"/>
          </p:nvSpPr>
          <p:spPr bwMode="gray">
            <a:xfrm>
              <a:off x="1601" y="1478"/>
              <a:ext cx="21" cy="13"/>
            </a:xfrm>
            <a:custGeom>
              <a:avLst/>
              <a:gdLst/>
              <a:ahLst/>
              <a:cxnLst>
                <a:cxn ang="0">
                  <a:pos x="29" y="11"/>
                </a:cxn>
                <a:cxn ang="0">
                  <a:pos x="26" y="0"/>
                </a:cxn>
                <a:cxn ang="0">
                  <a:pos x="0" y="9"/>
                </a:cxn>
                <a:cxn ang="0">
                  <a:pos x="4" y="19"/>
                </a:cxn>
                <a:cxn ang="0">
                  <a:pos x="29" y="11"/>
                </a:cxn>
              </a:cxnLst>
              <a:rect l="0" t="0" r="r" b="b"/>
              <a:pathLst>
                <a:path w="29" h="19">
                  <a:moveTo>
                    <a:pt x="29" y="11"/>
                  </a:moveTo>
                  <a:cubicBezTo>
                    <a:pt x="26" y="0"/>
                    <a:pt x="26" y="0"/>
                    <a:pt x="26" y="0"/>
                  </a:cubicBezTo>
                  <a:cubicBezTo>
                    <a:pt x="17" y="2"/>
                    <a:pt x="9" y="5"/>
                    <a:pt x="0" y="9"/>
                  </a:cubicBezTo>
                  <a:cubicBezTo>
                    <a:pt x="4" y="19"/>
                    <a:pt x="4" y="19"/>
                    <a:pt x="4" y="19"/>
                  </a:cubicBezTo>
                  <a:cubicBezTo>
                    <a:pt x="12" y="15"/>
                    <a:pt x="20" y="13"/>
                    <a:pt x="29"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5" name="Freeform 34"/>
            <p:cNvSpPr>
              <a:spLocks/>
            </p:cNvSpPr>
            <p:nvPr userDrawn="1"/>
          </p:nvSpPr>
          <p:spPr bwMode="gray">
            <a:xfrm>
              <a:off x="1570" y="1491"/>
              <a:ext cx="19" cy="17"/>
            </a:xfrm>
            <a:custGeom>
              <a:avLst/>
              <a:gdLst/>
              <a:ahLst/>
              <a:cxnLst>
                <a:cxn ang="0">
                  <a:pos x="7" y="24"/>
                </a:cxn>
                <a:cxn ang="0">
                  <a:pos x="28" y="10"/>
                </a:cxn>
                <a:cxn ang="0">
                  <a:pos x="23" y="0"/>
                </a:cxn>
                <a:cxn ang="0">
                  <a:pos x="0" y="16"/>
                </a:cxn>
                <a:cxn ang="0">
                  <a:pos x="7" y="24"/>
                </a:cxn>
              </a:cxnLst>
              <a:rect l="0" t="0" r="r" b="b"/>
              <a:pathLst>
                <a:path w="28" h="24">
                  <a:moveTo>
                    <a:pt x="7" y="24"/>
                  </a:moveTo>
                  <a:cubicBezTo>
                    <a:pt x="14" y="19"/>
                    <a:pt x="21" y="14"/>
                    <a:pt x="28" y="10"/>
                  </a:cubicBezTo>
                  <a:cubicBezTo>
                    <a:pt x="23" y="0"/>
                    <a:pt x="23" y="0"/>
                    <a:pt x="23" y="0"/>
                  </a:cubicBezTo>
                  <a:cubicBezTo>
                    <a:pt x="15" y="5"/>
                    <a:pt x="7" y="10"/>
                    <a:pt x="0" y="16"/>
                  </a:cubicBezTo>
                  <a:lnTo>
                    <a:pt x="7"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6" name="Freeform 35"/>
            <p:cNvSpPr>
              <a:spLocks/>
            </p:cNvSpPr>
            <p:nvPr userDrawn="1"/>
          </p:nvSpPr>
          <p:spPr bwMode="gray">
            <a:xfrm>
              <a:off x="1764" y="1581"/>
              <a:ext cx="9" cy="20"/>
            </a:xfrm>
            <a:custGeom>
              <a:avLst/>
              <a:gdLst/>
              <a:ahLst/>
              <a:cxnLst>
                <a:cxn ang="0">
                  <a:pos x="0" y="2"/>
                </a:cxn>
                <a:cxn ang="0">
                  <a:pos x="2" y="28"/>
                </a:cxn>
                <a:cxn ang="0">
                  <a:pos x="13" y="27"/>
                </a:cxn>
                <a:cxn ang="0">
                  <a:pos x="10" y="0"/>
                </a:cxn>
                <a:cxn ang="0">
                  <a:pos x="0" y="2"/>
                </a:cxn>
              </a:cxnLst>
              <a:rect l="0" t="0" r="r" b="b"/>
              <a:pathLst>
                <a:path w="13" h="28">
                  <a:moveTo>
                    <a:pt x="0" y="2"/>
                  </a:moveTo>
                  <a:cubicBezTo>
                    <a:pt x="1" y="10"/>
                    <a:pt x="2" y="19"/>
                    <a:pt x="2" y="28"/>
                  </a:cubicBezTo>
                  <a:cubicBezTo>
                    <a:pt x="13" y="27"/>
                    <a:pt x="13" y="27"/>
                    <a:pt x="13" y="27"/>
                  </a:cubicBezTo>
                  <a:cubicBezTo>
                    <a:pt x="13" y="18"/>
                    <a:pt x="12" y="9"/>
                    <a:pt x="10" y="0"/>
                  </a:cubicBez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7" name="Freeform 36"/>
            <p:cNvSpPr>
              <a:spLocks/>
            </p:cNvSpPr>
            <p:nvPr userDrawn="1"/>
          </p:nvSpPr>
          <p:spPr bwMode="gray">
            <a:xfrm>
              <a:off x="1726" y="1677"/>
              <a:ext cx="19" cy="18"/>
            </a:xfrm>
            <a:custGeom>
              <a:avLst/>
              <a:gdLst/>
              <a:ahLst/>
              <a:cxnLst>
                <a:cxn ang="0">
                  <a:pos x="0" y="18"/>
                </a:cxn>
                <a:cxn ang="0">
                  <a:pos x="7" y="26"/>
                </a:cxn>
                <a:cxn ang="0">
                  <a:pos x="26" y="6"/>
                </a:cxn>
                <a:cxn ang="0">
                  <a:pos x="18" y="0"/>
                </a:cxn>
                <a:cxn ang="0">
                  <a:pos x="0" y="18"/>
                </a:cxn>
              </a:cxnLst>
              <a:rect l="0" t="0" r="r" b="b"/>
              <a:pathLst>
                <a:path w="26" h="26">
                  <a:moveTo>
                    <a:pt x="0" y="18"/>
                  </a:moveTo>
                  <a:cubicBezTo>
                    <a:pt x="7" y="26"/>
                    <a:pt x="7" y="26"/>
                    <a:pt x="7" y="26"/>
                  </a:cubicBezTo>
                  <a:cubicBezTo>
                    <a:pt x="14" y="20"/>
                    <a:pt x="20" y="13"/>
                    <a:pt x="26" y="6"/>
                  </a:cubicBezTo>
                  <a:cubicBezTo>
                    <a:pt x="18" y="0"/>
                    <a:pt x="18" y="0"/>
                    <a:pt x="18" y="0"/>
                  </a:cubicBezTo>
                  <a:cubicBezTo>
                    <a:pt x="13" y="6"/>
                    <a:pt x="7" y="12"/>
                    <a:pt x="0"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8"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398735631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Break (Photo) Dark BG">
    <p:bg bwMode="auto">
      <p:bgPr>
        <a:solidFill>
          <a:schemeClr val="accent3"/>
        </a:solidFill>
        <a:effectLst/>
      </p:bgPr>
    </p:bg>
    <p:spTree>
      <p:nvGrpSpPr>
        <p:cNvPr id="1" name=""/>
        <p:cNvGrpSpPr/>
        <p:nvPr/>
      </p:nvGrpSpPr>
      <p:grpSpPr>
        <a:xfrm>
          <a:off x="0" y="0"/>
          <a:ext cx="0" cy="0"/>
          <a:chOff x="0" y="0"/>
          <a:chExt cx="0" cy="0"/>
        </a:xfrm>
      </p:grpSpPr>
      <p:grpSp>
        <p:nvGrpSpPr>
          <p:cNvPr id="5" name="Group 44"/>
          <p:cNvGrpSpPr/>
          <p:nvPr userDrawn="1"/>
        </p:nvGrpSpPr>
        <p:grpSpPr bwMode="white">
          <a:xfrm>
            <a:off x="0" y="5497116"/>
            <a:ext cx="9144000" cy="1375874"/>
            <a:chOff x="0" y="5497116"/>
            <a:chExt cx="9144000" cy="1375874"/>
          </a:xfrm>
        </p:grpSpPr>
        <p:sp>
          <p:nvSpPr>
            <p:cNvPr id="8197"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7" name="Group 8"/>
            <p:cNvGrpSpPr>
              <a:grpSpLocks noChangeAspect="1"/>
            </p:cNvGrpSpPr>
            <p:nvPr userDrawn="1"/>
          </p:nvGrpSpPr>
          <p:grpSpPr bwMode="white">
            <a:xfrm>
              <a:off x="7209614" y="5497116"/>
              <a:ext cx="1374905" cy="1027509"/>
              <a:chOff x="5198" y="2352"/>
              <a:chExt cx="562" cy="420"/>
            </a:xfrm>
            <a:solidFill>
              <a:schemeClr val="bg1"/>
            </a:solidFill>
          </p:grpSpPr>
          <p:sp>
            <p:nvSpPr>
              <p:cNvPr id="43" name="Freeform 9"/>
              <p:cNvSpPr>
                <a:spLocks/>
              </p:cNvSpPr>
              <p:nvPr userDrawn="1"/>
            </p:nvSpPr>
            <p:spPr bwMode="white">
              <a:xfrm>
                <a:off x="5471"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4" name="Freeform 10"/>
              <p:cNvSpPr>
                <a:spLocks/>
              </p:cNvSpPr>
              <p:nvPr userDrawn="1"/>
            </p:nvSpPr>
            <p:spPr bwMode="white">
              <a:xfrm>
                <a:off x="5198"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sp>
        <p:nvSpPr>
          <p:cNvPr id="2" name="Title 1"/>
          <p:cNvSpPr>
            <a:spLocks noGrp="1"/>
          </p:cNvSpPr>
          <p:nvPr>
            <p:ph type="ctrTitle" hasCustomPrompt="1"/>
          </p:nvPr>
        </p:nvSpPr>
        <p:spPr bwMode="white">
          <a:xfrm>
            <a:off x="2466976" y="3276600"/>
            <a:ext cx="5588000" cy="812800"/>
          </a:xfrm>
        </p:spPr>
        <p:txBody>
          <a:bodyPr lIns="0" tIns="0" rIns="0" bIns="0" anchor="t" anchorCtr="0">
            <a:noAutofit/>
          </a:bodyPr>
          <a:lstStyle>
            <a:lvl1pPr algn="l">
              <a:lnSpc>
                <a:spcPct val="95000"/>
              </a:lnSpc>
              <a:defRPr sz="2500" baseline="0">
                <a:solidFill>
                  <a:schemeClr val="bg1"/>
                </a:solidFill>
              </a:defRPr>
            </a:lvl1pPr>
          </a:lstStyle>
          <a:p>
            <a:r>
              <a:rPr lang="en-US" dirty="0" smtClean="0"/>
              <a:t>Section Break Title Goes Here</a:t>
            </a:r>
            <a:br>
              <a:rPr lang="en-US" dirty="0" smtClean="0"/>
            </a:br>
            <a:r>
              <a:rPr lang="en-US" dirty="0" smtClean="0"/>
              <a:t>(Presenter Photo Option) </a:t>
            </a:r>
            <a:endParaRPr lang="en-US" dirty="0"/>
          </a:p>
        </p:txBody>
      </p:sp>
      <p:sp>
        <p:nvSpPr>
          <p:cNvPr id="3" name="Subtitle 2"/>
          <p:cNvSpPr>
            <a:spLocks noGrp="1"/>
          </p:cNvSpPr>
          <p:nvPr>
            <p:ph type="subTitle" idx="1" hasCustomPrompt="1"/>
          </p:nvPr>
        </p:nvSpPr>
        <p:spPr bwMode="white">
          <a:xfrm>
            <a:off x="2466974" y="4095750"/>
            <a:ext cx="5588001" cy="400050"/>
          </a:xfrm>
        </p:spPr>
        <p:txBody>
          <a:bodyPr lIns="0" tIns="0" rIns="0" bIns="0">
            <a:noAutofit/>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a:t>
            </a:r>
          </a:p>
        </p:txBody>
      </p:sp>
      <p:sp>
        <p:nvSpPr>
          <p:cNvPr id="4" name="Date Placeholder 3"/>
          <p:cNvSpPr>
            <a:spLocks noGrp="1"/>
          </p:cNvSpPr>
          <p:nvPr>
            <p:ph type="dt" sz="half" idx="10"/>
          </p:nvPr>
        </p:nvSpPr>
        <p:spPr>
          <a:xfrm>
            <a:off x="3505200" y="6569076"/>
            <a:ext cx="2133600" cy="269874"/>
          </a:xfrm>
        </p:spPr>
        <p:txBody>
          <a:bodyPr/>
          <a:lstStyle>
            <a:lvl1pPr algn="ctr">
              <a:defRPr/>
            </a:lvl1pPr>
          </a:lstStyle>
          <a:p>
            <a:fld id="{5E706C27-D476-4C27-AB17-11DEB34BC724}" type="datetime1">
              <a:rPr lang="en-US" smtClean="0">
                <a:solidFill>
                  <a:srgbClr val="000000">
                    <a:tint val="75000"/>
                  </a:srgbClr>
                </a:solidFill>
              </a:rPr>
              <a:pPr/>
              <a:t>8/8/2016</a:t>
            </a:fld>
            <a:endParaRPr lang="en-US">
              <a:solidFill>
                <a:srgbClr val="000000">
                  <a:tint val="75000"/>
                </a:srgbClr>
              </a:solidFill>
            </a:endParaRPr>
          </a:p>
        </p:txBody>
      </p:sp>
      <p:pic>
        <p:nvPicPr>
          <p:cNvPr id="52"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53" name="TextBox 52"/>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sp>
        <p:nvSpPr>
          <p:cNvPr id="39" name="Picture Placeholder 38"/>
          <p:cNvSpPr>
            <a:spLocks noGrp="1"/>
          </p:cNvSpPr>
          <p:nvPr>
            <p:ph type="pic" sz="quarter" idx="13" hasCustomPrompt="1"/>
          </p:nvPr>
        </p:nvSpPr>
        <p:spPr>
          <a:xfrm>
            <a:off x="2466975" y="1436688"/>
            <a:ext cx="1647825" cy="1585912"/>
          </a:xfrm>
        </p:spPr>
        <p:txBody>
          <a:bodyPr/>
          <a:lstStyle>
            <a:lvl1pPr algn="ctr">
              <a:buNone/>
              <a:defRPr sz="1600" baseline="0"/>
            </a:lvl1pPr>
          </a:lstStyle>
          <a:p>
            <a:r>
              <a:rPr lang="en-US" smtClean="0"/>
              <a:t>Insert photo here</a:t>
            </a:r>
            <a:endParaRPr lang="en-US"/>
          </a:p>
        </p:txBody>
      </p:sp>
      <p:grpSp>
        <p:nvGrpSpPr>
          <p:cNvPr id="124" name="Group 123"/>
          <p:cNvGrpSpPr/>
          <p:nvPr userDrawn="1"/>
        </p:nvGrpSpPr>
        <p:grpSpPr>
          <a:xfrm>
            <a:off x="2460625" y="5499228"/>
            <a:ext cx="1685925" cy="382783"/>
            <a:chOff x="2460625" y="5499228"/>
            <a:chExt cx="1685925" cy="382783"/>
          </a:xfrm>
        </p:grpSpPr>
        <p:sp>
          <p:nvSpPr>
            <p:cNvPr id="125" name="Oval 14"/>
            <p:cNvSpPr>
              <a:spLocks noChangeArrowheads="1"/>
            </p:cNvSpPr>
            <p:nvPr userDrawn="1"/>
          </p:nvSpPr>
          <p:spPr bwMode="gray">
            <a:xfrm>
              <a:off x="2467825" y="5506428"/>
              <a:ext cx="365984" cy="368384"/>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6" name="Freeform 15"/>
            <p:cNvSpPr>
              <a:spLocks/>
            </p:cNvSpPr>
            <p:nvPr userDrawn="1"/>
          </p:nvSpPr>
          <p:spPr bwMode="gray">
            <a:xfrm>
              <a:off x="2898606" y="5636022"/>
              <a:ext cx="47998" cy="86396"/>
            </a:xfrm>
            <a:custGeom>
              <a:avLst/>
              <a:gdLst/>
              <a:ahLst/>
              <a:cxnLst>
                <a:cxn ang="0">
                  <a:pos x="0" y="72"/>
                </a:cxn>
                <a:cxn ang="0">
                  <a:pos x="0" y="0"/>
                </a:cxn>
                <a:cxn ang="0">
                  <a:pos x="40" y="0"/>
                </a:cxn>
                <a:cxn ang="0">
                  <a:pos x="38" y="10"/>
                </a:cxn>
                <a:cxn ang="0">
                  <a:pos x="12" y="10"/>
                </a:cxn>
                <a:cxn ang="0">
                  <a:pos x="12" y="29"/>
                </a:cxn>
                <a:cxn ang="0">
                  <a:pos x="34" y="29"/>
                </a:cxn>
                <a:cxn ang="0">
                  <a:pos x="34" y="39"/>
                </a:cxn>
                <a:cxn ang="0">
                  <a:pos x="12" y="39"/>
                </a:cxn>
                <a:cxn ang="0">
                  <a:pos x="12" y="62"/>
                </a:cxn>
                <a:cxn ang="0">
                  <a:pos x="40" y="62"/>
                </a:cxn>
                <a:cxn ang="0">
                  <a:pos x="40" y="72"/>
                </a:cxn>
                <a:cxn ang="0">
                  <a:pos x="0" y="72"/>
                </a:cxn>
              </a:cxnLst>
              <a:rect l="0" t="0" r="r" b="b"/>
              <a:pathLst>
                <a:path w="40" h="72">
                  <a:moveTo>
                    <a:pt x="0" y="72"/>
                  </a:moveTo>
                  <a:lnTo>
                    <a:pt x="0" y="0"/>
                  </a:lnTo>
                  <a:lnTo>
                    <a:pt x="40" y="0"/>
                  </a:lnTo>
                  <a:lnTo>
                    <a:pt x="38" y="10"/>
                  </a:lnTo>
                  <a:lnTo>
                    <a:pt x="12" y="10"/>
                  </a:lnTo>
                  <a:lnTo>
                    <a:pt x="12" y="29"/>
                  </a:lnTo>
                  <a:lnTo>
                    <a:pt x="34" y="29"/>
                  </a:lnTo>
                  <a:lnTo>
                    <a:pt x="34" y="39"/>
                  </a:lnTo>
                  <a:lnTo>
                    <a:pt x="12" y="39"/>
                  </a:lnTo>
                  <a:lnTo>
                    <a:pt x="12" y="62"/>
                  </a:lnTo>
                  <a:lnTo>
                    <a:pt x="40" y="62"/>
                  </a:lnTo>
                  <a:lnTo>
                    <a:pt x="40" y="72"/>
                  </a:lnTo>
                  <a:lnTo>
                    <a:pt x="0"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7" name="Freeform 16"/>
            <p:cNvSpPr>
              <a:spLocks/>
            </p:cNvSpPr>
            <p:nvPr userDrawn="1"/>
          </p:nvSpPr>
          <p:spPr bwMode="gray">
            <a:xfrm>
              <a:off x="2968202" y="5636022"/>
              <a:ext cx="69597" cy="86396"/>
            </a:xfrm>
            <a:custGeom>
              <a:avLst/>
              <a:gdLst/>
              <a:ahLst/>
              <a:cxnLst>
                <a:cxn ang="0">
                  <a:pos x="43" y="72"/>
                </a:cxn>
                <a:cxn ang="0">
                  <a:pos x="29" y="43"/>
                </a:cxn>
                <a:cxn ang="0">
                  <a:pos x="14" y="72"/>
                </a:cxn>
                <a:cxn ang="0">
                  <a:pos x="0" y="72"/>
                </a:cxn>
                <a:cxn ang="0">
                  <a:pos x="22" y="33"/>
                </a:cxn>
                <a:cxn ang="0">
                  <a:pos x="2" y="0"/>
                </a:cxn>
                <a:cxn ang="0">
                  <a:pos x="17" y="0"/>
                </a:cxn>
                <a:cxn ang="0">
                  <a:pos x="28" y="22"/>
                </a:cxn>
                <a:cxn ang="0">
                  <a:pos x="39" y="0"/>
                </a:cxn>
                <a:cxn ang="0">
                  <a:pos x="53" y="0"/>
                </a:cxn>
                <a:cxn ang="0">
                  <a:pos x="35" y="33"/>
                </a:cxn>
                <a:cxn ang="0">
                  <a:pos x="58" y="72"/>
                </a:cxn>
                <a:cxn ang="0">
                  <a:pos x="43" y="72"/>
                </a:cxn>
              </a:cxnLst>
              <a:rect l="0" t="0" r="r" b="b"/>
              <a:pathLst>
                <a:path w="58" h="72">
                  <a:moveTo>
                    <a:pt x="43" y="72"/>
                  </a:moveTo>
                  <a:lnTo>
                    <a:pt x="29" y="43"/>
                  </a:lnTo>
                  <a:lnTo>
                    <a:pt x="14" y="72"/>
                  </a:lnTo>
                  <a:lnTo>
                    <a:pt x="0" y="72"/>
                  </a:lnTo>
                  <a:lnTo>
                    <a:pt x="22" y="33"/>
                  </a:lnTo>
                  <a:lnTo>
                    <a:pt x="2" y="0"/>
                  </a:lnTo>
                  <a:lnTo>
                    <a:pt x="17" y="0"/>
                  </a:lnTo>
                  <a:lnTo>
                    <a:pt x="28" y="22"/>
                  </a:lnTo>
                  <a:lnTo>
                    <a:pt x="39" y="0"/>
                  </a:lnTo>
                  <a:lnTo>
                    <a:pt x="53" y="0"/>
                  </a:lnTo>
                  <a:lnTo>
                    <a:pt x="35" y="33"/>
                  </a:lnTo>
                  <a:lnTo>
                    <a:pt x="58" y="72"/>
                  </a:lnTo>
                  <a:lnTo>
                    <a:pt x="43"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8" name="Freeform 17"/>
            <p:cNvSpPr>
              <a:spLocks noEditPoints="1"/>
            </p:cNvSpPr>
            <p:nvPr userDrawn="1"/>
          </p:nvSpPr>
          <p:spPr bwMode="gray">
            <a:xfrm>
              <a:off x="3064198" y="5636022"/>
              <a:ext cx="56397" cy="86396"/>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7"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9" name="Freeform 18"/>
            <p:cNvSpPr>
              <a:spLocks noEditPoints="1"/>
            </p:cNvSpPr>
            <p:nvPr userDrawn="1"/>
          </p:nvSpPr>
          <p:spPr bwMode="gray">
            <a:xfrm>
              <a:off x="3150594" y="5636022"/>
              <a:ext cx="59997" cy="86396"/>
            </a:xfrm>
            <a:custGeom>
              <a:avLst/>
              <a:gdLst/>
              <a:ahLst/>
              <a:cxnLst>
                <a:cxn ang="0">
                  <a:pos x="50" y="101"/>
                </a:cxn>
                <a:cxn ang="0">
                  <a:pos x="41" y="86"/>
                </a:cxn>
                <a:cxn ang="0">
                  <a:pos x="24" y="60"/>
                </a:cxn>
                <a:cxn ang="0">
                  <a:pos x="17" y="57"/>
                </a:cxn>
                <a:cxn ang="0">
                  <a:pos x="17" y="101"/>
                </a:cxn>
                <a:cxn ang="0">
                  <a:pos x="0" y="101"/>
                </a:cxn>
                <a:cxn ang="0">
                  <a:pos x="0" y="0"/>
                </a:cxn>
                <a:cxn ang="0">
                  <a:pos x="31" y="0"/>
                </a:cxn>
                <a:cxn ang="0">
                  <a:pos x="64" y="29"/>
                </a:cxn>
                <a:cxn ang="0">
                  <a:pos x="39" y="57"/>
                </a:cxn>
                <a:cxn ang="0">
                  <a:pos x="55" y="77"/>
                </a:cxn>
                <a:cxn ang="0">
                  <a:pos x="70" y="101"/>
                </a:cxn>
                <a:cxn ang="0">
                  <a:pos x="50" y="101"/>
                </a:cxn>
                <a:cxn ang="0">
                  <a:pos x="26" y="13"/>
                </a:cxn>
                <a:cxn ang="0">
                  <a:pos x="17" y="13"/>
                </a:cxn>
                <a:cxn ang="0">
                  <a:pos x="17" y="46"/>
                </a:cxn>
                <a:cxn ang="0">
                  <a:pos x="26" y="46"/>
                </a:cxn>
                <a:cxn ang="0">
                  <a:pos x="42" y="41"/>
                </a:cxn>
                <a:cxn ang="0">
                  <a:pos x="47" y="29"/>
                </a:cxn>
                <a:cxn ang="0">
                  <a:pos x="26" y="13"/>
                </a:cxn>
              </a:cxnLst>
              <a:rect l="0" t="0" r="r" b="b"/>
              <a:pathLst>
                <a:path w="70" h="101">
                  <a:moveTo>
                    <a:pt x="50" y="101"/>
                  </a:moveTo>
                  <a:cubicBezTo>
                    <a:pt x="41" y="86"/>
                    <a:pt x="41" y="86"/>
                    <a:pt x="41" y="86"/>
                  </a:cubicBezTo>
                  <a:cubicBezTo>
                    <a:pt x="34" y="73"/>
                    <a:pt x="29" y="66"/>
                    <a:pt x="24" y="60"/>
                  </a:cubicBezTo>
                  <a:cubicBezTo>
                    <a:pt x="22"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3" y="59"/>
                    <a:pt x="50" y="68"/>
                    <a:pt x="55" y="77"/>
                  </a:cubicBezTo>
                  <a:cubicBezTo>
                    <a:pt x="70" y="101"/>
                    <a:pt x="70" y="101"/>
                    <a:pt x="70" y="101"/>
                  </a:cubicBezTo>
                  <a:lnTo>
                    <a:pt x="50" y="101"/>
                  </a:lnTo>
                  <a:close/>
                  <a:moveTo>
                    <a:pt x="26" y="13"/>
                  </a:moveTo>
                  <a:cubicBezTo>
                    <a:pt x="17" y="13"/>
                    <a:pt x="17" y="13"/>
                    <a:pt x="17" y="13"/>
                  </a:cubicBezTo>
                  <a:cubicBezTo>
                    <a:pt x="17" y="46"/>
                    <a:pt x="17" y="46"/>
                    <a:pt x="17" y="46"/>
                  </a:cubicBezTo>
                  <a:cubicBezTo>
                    <a:pt x="26" y="46"/>
                    <a:pt x="26" y="46"/>
                    <a:pt x="26" y="46"/>
                  </a:cubicBezTo>
                  <a:cubicBezTo>
                    <a:pt x="35" y="46"/>
                    <a:pt x="39" y="44"/>
                    <a:pt x="42" y="41"/>
                  </a:cubicBezTo>
                  <a:cubicBezTo>
                    <a:pt x="45" y="38"/>
                    <a:pt x="47" y="34"/>
                    <a:pt x="47" y="29"/>
                  </a:cubicBezTo>
                  <a:cubicBezTo>
                    <a:pt x="47" y="19"/>
                    <a:pt x="41" y="13"/>
                    <a:pt x="26" y="1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0" name="Freeform 19"/>
            <p:cNvSpPr>
              <a:spLocks/>
            </p:cNvSpPr>
            <p:nvPr userDrawn="1"/>
          </p:nvSpPr>
          <p:spPr bwMode="gray">
            <a:xfrm>
              <a:off x="3241790" y="5636022"/>
              <a:ext cx="47998" cy="86396"/>
            </a:xfrm>
            <a:custGeom>
              <a:avLst/>
              <a:gdLst/>
              <a:ahLst/>
              <a:cxnLst>
                <a:cxn ang="0">
                  <a:pos x="0" y="72"/>
                </a:cxn>
                <a:cxn ang="0">
                  <a:pos x="0" y="0"/>
                </a:cxn>
                <a:cxn ang="0">
                  <a:pos x="39" y="0"/>
                </a:cxn>
                <a:cxn ang="0">
                  <a:pos x="37" y="10"/>
                </a:cxn>
                <a:cxn ang="0">
                  <a:pos x="11" y="10"/>
                </a:cxn>
                <a:cxn ang="0">
                  <a:pos x="11" y="29"/>
                </a:cxn>
                <a:cxn ang="0">
                  <a:pos x="33" y="29"/>
                </a:cxn>
                <a:cxn ang="0">
                  <a:pos x="33" y="39"/>
                </a:cxn>
                <a:cxn ang="0">
                  <a:pos x="11" y="39"/>
                </a:cxn>
                <a:cxn ang="0">
                  <a:pos x="11" y="62"/>
                </a:cxn>
                <a:cxn ang="0">
                  <a:pos x="40" y="62"/>
                </a:cxn>
                <a:cxn ang="0">
                  <a:pos x="40" y="72"/>
                </a:cxn>
                <a:cxn ang="0">
                  <a:pos x="0" y="72"/>
                </a:cxn>
              </a:cxnLst>
              <a:rect l="0" t="0" r="r" b="b"/>
              <a:pathLst>
                <a:path w="40" h="72">
                  <a:moveTo>
                    <a:pt x="0" y="72"/>
                  </a:moveTo>
                  <a:lnTo>
                    <a:pt x="0" y="0"/>
                  </a:lnTo>
                  <a:lnTo>
                    <a:pt x="39" y="0"/>
                  </a:lnTo>
                  <a:lnTo>
                    <a:pt x="37" y="10"/>
                  </a:lnTo>
                  <a:lnTo>
                    <a:pt x="11" y="10"/>
                  </a:lnTo>
                  <a:lnTo>
                    <a:pt x="11" y="29"/>
                  </a:lnTo>
                  <a:lnTo>
                    <a:pt x="33" y="29"/>
                  </a:lnTo>
                  <a:lnTo>
                    <a:pt x="33" y="39"/>
                  </a:lnTo>
                  <a:lnTo>
                    <a:pt x="11" y="39"/>
                  </a:lnTo>
                  <a:lnTo>
                    <a:pt x="11" y="62"/>
                  </a:lnTo>
                  <a:lnTo>
                    <a:pt x="40" y="62"/>
                  </a:lnTo>
                  <a:lnTo>
                    <a:pt x="40" y="72"/>
                  </a:lnTo>
                  <a:lnTo>
                    <a:pt x="0"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1" name="Freeform 20"/>
            <p:cNvSpPr>
              <a:spLocks/>
            </p:cNvSpPr>
            <p:nvPr userDrawn="1"/>
          </p:nvSpPr>
          <p:spPr bwMode="gray">
            <a:xfrm>
              <a:off x="3314987" y="5634822"/>
              <a:ext cx="62397" cy="88796"/>
            </a:xfrm>
            <a:custGeom>
              <a:avLst/>
              <a:gdLst/>
              <a:ahLst/>
              <a:cxnLst>
                <a:cxn ang="0">
                  <a:pos x="33" y="105"/>
                </a:cxn>
                <a:cxn ang="0">
                  <a:pos x="0" y="96"/>
                </a:cxn>
                <a:cxn ang="0">
                  <a:pos x="7" y="83"/>
                </a:cxn>
                <a:cxn ang="0">
                  <a:pos x="34" y="92"/>
                </a:cxn>
                <a:cxn ang="0">
                  <a:pos x="54" y="75"/>
                </a:cxn>
                <a:cxn ang="0">
                  <a:pos x="39" y="60"/>
                </a:cxn>
                <a:cxn ang="0">
                  <a:pos x="28" y="57"/>
                </a:cxn>
                <a:cxn ang="0">
                  <a:pos x="8" y="45"/>
                </a:cxn>
                <a:cxn ang="0">
                  <a:pos x="4" y="30"/>
                </a:cxn>
                <a:cxn ang="0">
                  <a:pos x="39" y="0"/>
                </a:cxn>
                <a:cxn ang="0">
                  <a:pos x="71" y="10"/>
                </a:cxn>
                <a:cxn ang="0">
                  <a:pos x="63" y="22"/>
                </a:cxn>
                <a:cxn ang="0">
                  <a:pos x="39" y="14"/>
                </a:cxn>
                <a:cxn ang="0">
                  <a:pos x="23" y="28"/>
                </a:cxn>
                <a:cxn ang="0">
                  <a:pos x="36" y="40"/>
                </a:cxn>
                <a:cxn ang="0">
                  <a:pos x="48" y="44"/>
                </a:cxn>
                <a:cxn ang="0">
                  <a:pos x="73" y="73"/>
                </a:cxn>
                <a:cxn ang="0">
                  <a:pos x="33" y="105"/>
                </a:cxn>
              </a:cxnLst>
              <a:rect l="0" t="0" r="r" b="b"/>
              <a:pathLst>
                <a:path w="73" h="105">
                  <a:moveTo>
                    <a:pt x="33"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49" y="63"/>
                    <a:pt x="39" y="60"/>
                  </a:cubicBezTo>
                  <a:cubicBezTo>
                    <a:pt x="28" y="57"/>
                    <a:pt x="28" y="57"/>
                    <a:pt x="28" y="57"/>
                  </a:cubicBezTo>
                  <a:cubicBezTo>
                    <a:pt x="19" y="55"/>
                    <a:pt x="12" y="51"/>
                    <a:pt x="8"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59" y="105"/>
                    <a:pt x="33"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2" name="Freeform 21"/>
            <p:cNvSpPr>
              <a:spLocks/>
            </p:cNvSpPr>
            <p:nvPr userDrawn="1"/>
          </p:nvSpPr>
          <p:spPr bwMode="gray">
            <a:xfrm>
              <a:off x="3403783" y="5634822"/>
              <a:ext cx="61197" cy="88796"/>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3" name="Freeform 22"/>
            <p:cNvSpPr>
              <a:spLocks/>
            </p:cNvSpPr>
            <p:nvPr userDrawn="1"/>
          </p:nvSpPr>
          <p:spPr bwMode="gray">
            <a:xfrm>
              <a:off x="3539377" y="5634822"/>
              <a:ext cx="61197" cy="88796"/>
            </a:xfrm>
            <a:custGeom>
              <a:avLst/>
              <a:gdLst/>
              <a:ahLst/>
              <a:cxnLst>
                <a:cxn ang="0">
                  <a:pos x="33" y="105"/>
                </a:cxn>
                <a:cxn ang="0">
                  <a:pos x="0" y="96"/>
                </a:cxn>
                <a:cxn ang="0">
                  <a:pos x="6" y="83"/>
                </a:cxn>
                <a:cxn ang="0">
                  <a:pos x="33" y="92"/>
                </a:cxn>
                <a:cxn ang="0">
                  <a:pos x="53" y="75"/>
                </a:cxn>
                <a:cxn ang="0">
                  <a:pos x="38" y="60"/>
                </a:cxn>
                <a:cxn ang="0">
                  <a:pos x="27" y="57"/>
                </a:cxn>
                <a:cxn ang="0">
                  <a:pos x="8" y="45"/>
                </a:cxn>
                <a:cxn ang="0">
                  <a:pos x="4" y="30"/>
                </a:cxn>
                <a:cxn ang="0">
                  <a:pos x="38" y="0"/>
                </a:cxn>
                <a:cxn ang="0">
                  <a:pos x="70" y="10"/>
                </a:cxn>
                <a:cxn ang="0">
                  <a:pos x="63" y="22"/>
                </a:cxn>
                <a:cxn ang="0">
                  <a:pos x="39" y="14"/>
                </a:cxn>
                <a:cxn ang="0">
                  <a:pos x="22" y="28"/>
                </a:cxn>
                <a:cxn ang="0">
                  <a:pos x="36" y="40"/>
                </a:cxn>
                <a:cxn ang="0">
                  <a:pos x="48" y="44"/>
                </a:cxn>
                <a:cxn ang="0">
                  <a:pos x="73" y="73"/>
                </a:cxn>
                <a:cxn ang="0">
                  <a:pos x="33" y="105"/>
                </a:cxn>
              </a:cxnLst>
              <a:rect l="0" t="0" r="r" b="b"/>
              <a:pathLst>
                <a:path w="73" h="105">
                  <a:moveTo>
                    <a:pt x="33" y="105"/>
                  </a:moveTo>
                  <a:cubicBezTo>
                    <a:pt x="21" y="105"/>
                    <a:pt x="10" y="102"/>
                    <a:pt x="0" y="96"/>
                  </a:cubicBezTo>
                  <a:cubicBezTo>
                    <a:pt x="6" y="83"/>
                    <a:pt x="6" y="83"/>
                    <a:pt x="6" y="83"/>
                  </a:cubicBezTo>
                  <a:cubicBezTo>
                    <a:pt x="15" y="88"/>
                    <a:pt x="23" y="92"/>
                    <a:pt x="33" y="92"/>
                  </a:cubicBezTo>
                  <a:cubicBezTo>
                    <a:pt x="46" y="92"/>
                    <a:pt x="53" y="86"/>
                    <a:pt x="53" y="75"/>
                  </a:cubicBezTo>
                  <a:cubicBezTo>
                    <a:pt x="53" y="68"/>
                    <a:pt x="49" y="63"/>
                    <a:pt x="38" y="60"/>
                  </a:cubicBezTo>
                  <a:cubicBezTo>
                    <a:pt x="27" y="57"/>
                    <a:pt x="27" y="57"/>
                    <a:pt x="27" y="57"/>
                  </a:cubicBezTo>
                  <a:cubicBezTo>
                    <a:pt x="18" y="55"/>
                    <a:pt x="12" y="51"/>
                    <a:pt x="8" y="45"/>
                  </a:cubicBezTo>
                  <a:cubicBezTo>
                    <a:pt x="5" y="41"/>
                    <a:pt x="4" y="36"/>
                    <a:pt x="4" y="30"/>
                  </a:cubicBezTo>
                  <a:cubicBezTo>
                    <a:pt x="4" y="12"/>
                    <a:pt x="18" y="0"/>
                    <a:pt x="38" y="0"/>
                  </a:cubicBezTo>
                  <a:cubicBezTo>
                    <a:pt x="50" y="0"/>
                    <a:pt x="61" y="4"/>
                    <a:pt x="70" y="10"/>
                  </a:cubicBezTo>
                  <a:cubicBezTo>
                    <a:pt x="63" y="22"/>
                    <a:pt x="63" y="22"/>
                    <a:pt x="63" y="22"/>
                  </a:cubicBezTo>
                  <a:cubicBezTo>
                    <a:pt x="53" y="16"/>
                    <a:pt x="47" y="14"/>
                    <a:pt x="39" y="14"/>
                  </a:cubicBezTo>
                  <a:cubicBezTo>
                    <a:pt x="29" y="14"/>
                    <a:pt x="22" y="19"/>
                    <a:pt x="22" y="28"/>
                  </a:cubicBezTo>
                  <a:cubicBezTo>
                    <a:pt x="22" y="34"/>
                    <a:pt x="26" y="37"/>
                    <a:pt x="36" y="40"/>
                  </a:cubicBezTo>
                  <a:cubicBezTo>
                    <a:pt x="48" y="44"/>
                    <a:pt x="48" y="44"/>
                    <a:pt x="48" y="44"/>
                  </a:cubicBezTo>
                  <a:cubicBezTo>
                    <a:pt x="62" y="48"/>
                    <a:pt x="73" y="57"/>
                    <a:pt x="73" y="73"/>
                  </a:cubicBezTo>
                  <a:cubicBezTo>
                    <a:pt x="73" y="90"/>
                    <a:pt x="59" y="105"/>
                    <a:pt x="33"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4" name="Freeform 23"/>
            <p:cNvSpPr>
              <a:spLocks/>
            </p:cNvSpPr>
            <p:nvPr userDrawn="1"/>
          </p:nvSpPr>
          <p:spPr bwMode="gray">
            <a:xfrm>
              <a:off x="3630573" y="5634822"/>
              <a:ext cx="61197" cy="88796"/>
            </a:xfrm>
            <a:custGeom>
              <a:avLst/>
              <a:gdLst/>
              <a:ahLst/>
              <a:cxnLst>
                <a:cxn ang="0">
                  <a:pos x="44" y="105"/>
                </a:cxn>
                <a:cxn ang="0">
                  <a:pos x="12" y="90"/>
                </a:cxn>
                <a:cxn ang="0">
                  <a:pos x="0" y="54"/>
                </a:cxn>
                <a:cxn ang="0">
                  <a:pos x="7" y="23"/>
                </a:cxn>
                <a:cxn ang="0">
                  <a:pos x="45" y="0"/>
                </a:cxn>
                <a:cxn ang="0">
                  <a:pos x="70" y="8"/>
                </a:cxn>
                <a:cxn ang="0">
                  <a:pos x="62" y="19"/>
                </a:cxn>
                <a:cxn ang="0">
                  <a:pos x="45" y="13"/>
                </a:cxn>
                <a:cxn ang="0">
                  <a:pos x="25" y="25"/>
                </a:cxn>
                <a:cxn ang="0">
                  <a:pos x="19" y="52"/>
                </a:cxn>
                <a:cxn ang="0">
                  <a:pos x="23" y="77"/>
                </a:cxn>
                <a:cxn ang="0">
                  <a:pos x="46" y="92"/>
                </a:cxn>
                <a:cxn ang="0">
                  <a:pos x="64" y="85"/>
                </a:cxn>
                <a:cxn ang="0">
                  <a:pos x="72" y="96"/>
                </a:cxn>
                <a:cxn ang="0">
                  <a:pos x="44" y="105"/>
                </a:cxn>
              </a:cxnLst>
              <a:rect l="0" t="0" r="r" b="b"/>
              <a:pathLst>
                <a:path w="72" h="105">
                  <a:moveTo>
                    <a:pt x="44" y="105"/>
                  </a:moveTo>
                  <a:cubicBezTo>
                    <a:pt x="31" y="105"/>
                    <a:pt x="20" y="100"/>
                    <a:pt x="12" y="90"/>
                  </a:cubicBezTo>
                  <a:cubicBezTo>
                    <a:pt x="4" y="81"/>
                    <a:pt x="0" y="69"/>
                    <a:pt x="0" y="54"/>
                  </a:cubicBezTo>
                  <a:cubicBezTo>
                    <a:pt x="0" y="42"/>
                    <a:pt x="3" y="32"/>
                    <a:pt x="7" y="23"/>
                  </a:cubicBezTo>
                  <a:cubicBezTo>
                    <a:pt x="15" y="9"/>
                    <a:pt x="29" y="0"/>
                    <a:pt x="45" y="0"/>
                  </a:cubicBezTo>
                  <a:cubicBezTo>
                    <a:pt x="54" y="0"/>
                    <a:pt x="64" y="3"/>
                    <a:pt x="70" y="8"/>
                  </a:cubicBezTo>
                  <a:cubicBezTo>
                    <a:pt x="62" y="19"/>
                    <a:pt x="62" y="19"/>
                    <a:pt x="62" y="19"/>
                  </a:cubicBezTo>
                  <a:cubicBezTo>
                    <a:pt x="57" y="15"/>
                    <a:pt x="51" y="13"/>
                    <a:pt x="45" y="13"/>
                  </a:cubicBezTo>
                  <a:cubicBezTo>
                    <a:pt x="36" y="13"/>
                    <a:pt x="29" y="18"/>
                    <a:pt x="25" y="25"/>
                  </a:cubicBezTo>
                  <a:cubicBezTo>
                    <a:pt x="21" y="32"/>
                    <a:pt x="19" y="40"/>
                    <a:pt x="19" y="52"/>
                  </a:cubicBezTo>
                  <a:cubicBezTo>
                    <a:pt x="19" y="65"/>
                    <a:pt x="21" y="72"/>
                    <a:pt x="23" y="77"/>
                  </a:cubicBezTo>
                  <a:cubicBezTo>
                    <a:pt x="28" y="87"/>
                    <a:pt x="36" y="92"/>
                    <a:pt x="46" y="92"/>
                  </a:cubicBezTo>
                  <a:cubicBezTo>
                    <a:pt x="53" y="92"/>
                    <a:pt x="58" y="90"/>
                    <a:pt x="64" y="85"/>
                  </a:cubicBezTo>
                  <a:cubicBezTo>
                    <a:pt x="72" y="96"/>
                    <a:pt x="72" y="96"/>
                    <a:pt x="72" y="96"/>
                  </a:cubicBezTo>
                  <a:cubicBezTo>
                    <a:pt x="64" y="102"/>
                    <a:pt x="55" y="105"/>
                    <a:pt x="44"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5" name="Freeform 24"/>
            <p:cNvSpPr>
              <a:spLocks noEditPoints="1"/>
            </p:cNvSpPr>
            <p:nvPr userDrawn="1"/>
          </p:nvSpPr>
          <p:spPr bwMode="gray">
            <a:xfrm>
              <a:off x="3722969" y="5636022"/>
              <a:ext cx="58797" cy="86396"/>
            </a:xfrm>
            <a:custGeom>
              <a:avLst/>
              <a:gdLst/>
              <a:ahLst/>
              <a:cxnLst>
                <a:cxn ang="0">
                  <a:pos x="49" y="101"/>
                </a:cxn>
                <a:cxn ang="0">
                  <a:pos x="41" y="86"/>
                </a:cxn>
                <a:cxn ang="0">
                  <a:pos x="23" y="60"/>
                </a:cxn>
                <a:cxn ang="0">
                  <a:pos x="17" y="57"/>
                </a:cxn>
                <a:cxn ang="0">
                  <a:pos x="17" y="101"/>
                </a:cxn>
                <a:cxn ang="0">
                  <a:pos x="0" y="101"/>
                </a:cxn>
                <a:cxn ang="0">
                  <a:pos x="0" y="0"/>
                </a:cxn>
                <a:cxn ang="0">
                  <a:pos x="31" y="0"/>
                </a:cxn>
                <a:cxn ang="0">
                  <a:pos x="64" y="29"/>
                </a:cxn>
                <a:cxn ang="0">
                  <a:pos x="39" y="57"/>
                </a:cxn>
                <a:cxn ang="0">
                  <a:pos x="54" y="77"/>
                </a:cxn>
                <a:cxn ang="0">
                  <a:pos x="69" y="101"/>
                </a:cxn>
                <a:cxn ang="0">
                  <a:pos x="49" y="101"/>
                </a:cxn>
                <a:cxn ang="0">
                  <a:pos x="26" y="13"/>
                </a:cxn>
                <a:cxn ang="0">
                  <a:pos x="17" y="13"/>
                </a:cxn>
                <a:cxn ang="0">
                  <a:pos x="17" y="46"/>
                </a:cxn>
                <a:cxn ang="0">
                  <a:pos x="25" y="46"/>
                </a:cxn>
                <a:cxn ang="0">
                  <a:pos x="42" y="41"/>
                </a:cxn>
                <a:cxn ang="0">
                  <a:pos x="46" y="29"/>
                </a:cxn>
                <a:cxn ang="0">
                  <a:pos x="26" y="13"/>
                </a:cxn>
              </a:cxnLst>
              <a:rect l="0" t="0" r="r" b="b"/>
              <a:pathLst>
                <a:path w="69" h="101">
                  <a:moveTo>
                    <a:pt x="49" y="101"/>
                  </a:moveTo>
                  <a:cubicBezTo>
                    <a:pt x="41" y="86"/>
                    <a:pt x="41" y="86"/>
                    <a:pt x="41" y="86"/>
                  </a:cubicBezTo>
                  <a:cubicBezTo>
                    <a:pt x="34" y="73"/>
                    <a:pt x="29" y="66"/>
                    <a:pt x="23" y="60"/>
                  </a:cubicBezTo>
                  <a:cubicBezTo>
                    <a:pt x="21"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2" y="59"/>
                    <a:pt x="49" y="68"/>
                    <a:pt x="54" y="77"/>
                  </a:cubicBezTo>
                  <a:cubicBezTo>
                    <a:pt x="69" y="101"/>
                    <a:pt x="69" y="101"/>
                    <a:pt x="69" y="101"/>
                  </a:cubicBezTo>
                  <a:lnTo>
                    <a:pt x="49" y="101"/>
                  </a:lnTo>
                  <a:close/>
                  <a:moveTo>
                    <a:pt x="26" y="13"/>
                  </a:moveTo>
                  <a:cubicBezTo>
                    <a:pt x="17" y="13"/>
                    <a:pt x="17" y="13"/>
                    <a:pt x="17" y="13"/>
                  </a:cubicBezTo>
                  <a:cubicBezTo>
                    <a:pt x="17" y="46"/>
                    <a:pt x="17" y="46"/>
                    <a:pt x="17" y="46"/>
                  </a:cubicBezTo>
                  <a:cubicBezTo>
                    <a:pt x="25" y="46"/>
                    <a:pt x="25" y="46"/>
                    <a:pt x="25" y="46"/>
                  </a:cubicBezTo>
                  <a:cubicBezTo>
                    <a:pt x="34" y="46"/>
                    <a:pt x="39" y="44"/>
                    <a:pt x="42" y="41"/>
                  </a:cubicBezTo>
                  <a:cubicBezTo>
                    <a:pt x="45" y="38"/>
                    <a:pt x="46" y="34"/>
                    <a:pt x="46" y="29"/>
                  </a:cubicBezTo>
                  <a:cubicBezTo>
                    <a:pt x="46" y="19"/>
                    <a:pt x="41" y="13"/>
                    <a:pt x="26" y="1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6" name="Rectangle 25"/>
            <p:cNvSpPr>
              <a:spLocks noChangeArrowheads="1"/>
            </p:cNvSpPr>
            <p:nvPr userDrawn="1"/>
          </p:nvSpPr>
          <p:spPr bwMode="gray">
            <a:xfrm>
              <a:off x="3812965" y="5636022"/>
              <a:ext cx="14399" cy="86396"/>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7" name="Freeform 26"/>
            <p:cNvSpPr>
              <a:spLocks noEditPoints="1"/>
            </p:cNvSpPr>
            <p:nvPr userDrawn="1"/>
          </p:nvSpPr>
          <p:spPr bwMode="gray">
            <a:xfrm>
              <a:off x="3865762" y="5636022"/>
              <a:ext cx="56397" cy="86396"/>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6"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8" name="Freeform 27"/>
            <p:cNvSpPr>
              <a:spLocks/>
            </p:cNvSpPr>
            <p:nvPr userDrawn="1"/>
          </p:nvSpPr>
          <p:spPr bwMode="gray">
            <a:xfrm>
              <a:off x="3942559" y="5636022"/>
              <a:ext cx="58797" cy="86396"/>
            </a:xfrm>
            <a:custGeom>
              <a:avLst/>
              <a:gdLst/>
              <a:ahLst/>
              <a:cxnLst>
                <a:cxn ang="0">
                  <a:pos x="48" y="10"/>
                </a:cxn>
                <a:cxn ang="0">
                  <a:pos x="29" y="10"/>
                </a:cxn>
                <a:cxn ang="0">
                  <a:pos x="29" y="72"/>
                </a:cxn>
                <a:cxn ang="0">
                  <a:pos x="18" y="72"/>
                </a:cxn>
                <a:cxn ang="0">
                  <a:pos x="18" y="10"/>
                </a:cxn>
                <a:cxn ang="0">
                  <a:pos x="0" y="10"/>
                </a:cxn>
                <a:cxn ang="0">
                  <a:pos x="0" y="0"/>
                </a:cxn>
                <a:cxn ang="0">
                  <a:pos x="49" y="0"/>
                </a:cxn>
                <a:cxn ang="0">
                  <a:pos x="48" y="10"/>
                </a:cxn>
              </a:cxnLst>
              <a:rect l="0" t="0" r="r" b="b"/>
              <a:pathLst>
                <a:path w="49" h="72">
                  <a:moveTo>
                    <a:pt x="48" y="10"/>
                  </a:moveTo>
                  <a:lnTo>
                    <a:pt x="29" y="10"/>
                  </a:lnTo>
                  <a:lnTo>
                    <a:pt x="29" y="72"/>
                  </a:lnTo>
                  <a:lnTo>
                    <a:pt x="18" y="72"/>
                  </a:lnTo>
                  <a:lnTo>
                    <a:pt x="18" y="10"/>
                  </a:lnTo>
                  <a:lnTo>
                    <a:pt x="0" y="10"/>
                  </a:lnTo>
                  <a:lnTo>
                    <a:pt x="0" y="0"/>
                  </a:lnTo>
                  <a:lnTo>
                    <a:pt x="49" y="0"/>
                  </a:lnTo>
                  <a:lnTo>
                    <a:pt x="48" y="1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9" name="Freeform 28"/>
            <p:cNvSpPr>
              <a:spLocks/>
            </p:cNvSpPr>
            <p:nvPr userDrawn="1"/>
          </p:nvSpPr>
          <p:spPr bwMode="gray">
            <a:xfrm>
              <a:off x="4021756" y="5634822"/>
              <a:ext cx="61197" cy="88796"/>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0" name="Freeform 29"/>
            <p:cNvSpPr>
              <a:spLocks noEditPoints="1"/>
            </p:cNvSpPr>
            <p:nvPr userDrawn="1"/>
          </p:nvSpPr>
          <p:spPr bwMode="gray">
            <a:xfrm>
              <a:off x="4105752" y="5637222"/>
              <a:ext cx="40798" cy="41998"/>
            </a:xfrm>
            <a:custGeom>
              <a:avLst/>
              <a:gdLst/>
              <a:ahLst/>
              <a:cxnLst>
                <a:cxn ang="0">
                  <a:pos x="25" y="49"/>
                </a:cxn>
                <a:cxn ang="0">
                  <a:pos x="0" y="25"/>
                </a:cxn>
                <a:cxn ang="0">
                  <a:pos x="25" y="0"/>
                </a:cxn>
                <a:cxn ang="0">
                  <a:pos x="49" y="25"/>
                </a:cxn>
                <a:cxn ang="0">
                  <a:pos x="25" y="49"/>
                </a:cxn>
                <a:cxn ang="0">
                  <a:pos x="25" y="5"/>
                </a:cxn>
                <a:cxn ang="0">
                  <a:pos x="6" y="25"/>
                </a:cxn>
                <a:cxn ang="0">
                  <a:pos x="25" y="44"/>
                </a:cxn>
                <a:cxn ang="0">
                  <a:pos x="43" y="25"/>
                </a:cxn>
                <a:cxn ang="0">
                  <a:pos x="25" y="5"/>
                </a:cxn>
                <a:cxn ang="0">
                  <a:pos x="29" y="38"/>
                </a:cxn>
                <a:cxn ang="0">
                  <a:pos x="27" y="34"/>
                </a:cxn>
                <a:cxn ang="0">
                  <a:pos x="22" y="27"/>
                </a:cxn>
                <a:cxn ang="0">
                  <a:pos x="21" y="27"/>
                </a:cxn>
                <a:cxn ang="0">
                  <a:pos x="21" y="38"/>
                </a:cxn>
                <a:cxn ang="0">
                  <a:pos x="16" y="38"/>
                </a:cxn>
                <a:cxn ang="0">
                  <a:pos x="16" y="11"/>
                </a:cxn>
                <a:cxn ang="0">
                  <a:pos x="26" y="11"/>
                </a:cxn>
                <a:cxn ang="0">
                  <a:pos x="34" y="19"/>
                </a:cxn>
                <a:cxn ang="0">
                  <a:pos x="28" y="26"/>
                </a:cxn>
                <a:cxn ang="0">
                  <a:pos x="29" y="28"/>
                </a:cxn>
                <a:cxn ang="0">
                  <a:pos x="36" y="38"/>
                </a:cxn>
                <a:cxn ang="0">
                  <a:pos x="29" y="38"/>
                </a:cxn>
                <a:cxn ang="0">
                  <a:pos x="26" y="16"/>
                </a:cxn>
                <a:cxn ang="0">
                  <a:pos x="23" y="15"/>
                </a:cxn>
                <a:cxn ang="0">
                  <a:pos x="21" y="15"/>
                </a:cxn>
                <a:cxn ang="0">
                  <a:pos x="21" y="23"/>
                </a:cxn>
                <a:cxn ang="0">
                  <a:pos x="23" y="23"/>
                </a:cxn>
                <a:cxn ang="0">
                  <a:pos x="27" y="22"/>
                </a:cxn>
                <a:cxn ang="0">
                  <a:pos x="28" y="19"/>
                </a:cxn>
                <a:cxn ang="0">
                  <a:pos x="26" y="16"/>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5"/>
                  </a:moveTo>
                  <a:cubicBezTo>
                    <a:pt x="14" y="5"/>
                    <a:pt x="6" y="14"/>
                    <a:pt x="6" y="25"/>
                  </a:cubicBezTo>
                  <a:cubicBezTo>
                    <a:pt x="6" y="35"/>
                    <a:pt x="14" y="44"/>
                    <a:pt x="25" y="44"/>
                  </a:cubicBezTo>
                  <a:cubicBezTo>
                    <a:pt x="35" y="44"/>
                    <a:pt x="43" y="35"/>
                    <a:pt x="43" y="25"/>
                  </a:cubicBezTo>
                  <a:cubicBezTo>
                    <a:pt x="43" y="14"/>
                    <a:pt x="35" y="5"/>
                    <a:pt x="25" y="5"/>
                  </a:cubicBezTo>
                  <a:close/>
                  <a:moveTo>
                    <a:pt x="29" y="38"/>
                  </a:moveTo>
                  <a:cubicBezTo>
                    <a:pt x="28" y="36"/>
                    <a:pt x="28" y="36"/>
                    <a:pt x="27" y="34"/>
                  </a:cubicBezTo>
                  <a:cubicBezTo>
                    <a:pt x="24" y="29"/>
                    <a:pt x="23" y="27"/>
                    <a:pt x="22" y="27"/>
                  </a:cubicBezTo>
                  <a:cubicBezTo>
                    <a:pt x="22" y="27"/>
                    <a:pt x="22" y="27"/>
                    <a:pt x="21" y="27"/>
                  </a:cubicBezTo>
                  <a:cubicBezTo>
                    <a:pt x="21" y="38"/>
                    <a:pt x="21" y="38"/>
                    <a:pt x="21" y="38"/>
                  </a:cubicBezTo>
                  <a:cubicBezTo>
                    <a:pt x="16" y="38"/>
                    <a:pt x="16" y="38"/>
                    <a:pt x="16" y="38"/>
                  </a:cubicBezTo>
                  <a:cubicBezTo>
                    <a:pt x="16" y="11"/>
                    <a:pt x="16" y="11"/>
                    <a:pt x="16" y="11"/>
                  </a:cubicBezTo>
                  <a:cubicBezTo>
                    <a:pt x="26" y="11"/>
                    <a:pt x="26" y="11"/>
                    <a:pt x="26" y="11"/>
                  </a:cubicBezTo>
                  <a:cubicBezTo>
                    <a:pt x="31" y="11"/>
                    <a:pt x="34" y="14"/>
                    <a:pt x="34" y="19"/>
                  </a:cubicBezTo>
                  <a:cubicBezTo>
                    <a:pt x="34" y="23"/>
                    <a:pt x="31" y="26"/>
                    <a:pt x="28" y="26"/>
                  </a:cubicBezTo>
                  <a:cubicBezTo>
                    <a:pt x="29" y="27"/>
                    <a:pt x="29" y="27"/>
                    <a:pt x="29" y="28"/>
                  </a:cubicBezTo>
                  <a:cubicBezTo>
                    <a:pt x="31" y="29"/>
                    <a:pt x="36" y="38"/>
                    <a:pt x="36" y="38"/>
                  </a:cubicBezTo>
                  <a:lnTo>
                    <a:pt x="29" y="38"/>
                  </a:lnTo>
                  <a:close/>
                  <a:moveTo>
                    <a:pt x="26" y="16"/>
                  </a:moveTo>
                  <a:cubicBezTo>
                    <a:pt x="26" y="15"/>
                    <a:pt x="25" y="15"/>
                    <a:pt x="23" y="15"/>
                  </a:cubicBezTo>
                  <a:cubicBezTo>
                    <a:pt x="21" y="15"/>
                    <a:pt x="21" y="15"/>
                    <a:pt x="21" y="15"/>
                  </a:cubicBezTo>
                  <a:cubicBezTo>
                    <a:pt x="21" y="23"/>
                    <a:pt x="21" y="23"/>
                    <a:pt x="21" y="23"/>
                  </a:cubicBezTo>
                  <a:cubicBezTo>
                    <a:pt x="23" y="23"/>
                    <a:pt x="23" y="23"/>
                    <a:pt x="23" y="23"/>
                  </a:cubicBezTo>
                  <a:cubicBezTo>
                    <a:pt x="26" y="23"/>
                    <a:pt x="27" y="22"/>
                    <a:pt x="27" y="22"/>
                  </a:cubicBezTo>
                  <a:cubicBezTo>
                    <a:pt x="28" y="21"/>
                    <a:pt x="28" y="20"/>
                    <a:pt x="28" y="19"/>
                  </a:cubicBezTo>
                  <a:cubicBezTo>
                    <a:pt x="28" y="17"/>
                    <a:pt x="28" y="16"/>
                    <a:pt x="26" y="1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1" name="Freeform 30"/>
            <p:cNvSpPr>
              <a:spLocks noEditPoints="1"/>
            </p:cNvSpPr>
            <p:nvPr userDrawn="1"/>
          </p:nvSpPr>
          <p:spPr bwMode="gray">
            <a:xfrm>
              <a:off x="2460625" y="5499228"/>
              <a:ext cx="380383" cy="382783"/>
            </a:xfrm>
            <a:custGeom>
              <a:avLst/>
              <a:gdLst/>
              <a:ahLst/>
              <a:cxnLst>
                <a:cxn ang="0">
                  <a:pos x="0" y="226"/>
                </a:cxn>
                <a:cxn ang="0">
                  <a:pos x="451" y="226"/>
                </a:cxn>
                <a:cxn ang="0">
                  <a:pos x="273" y="61"/>
                </a:cxn>
                <a:cxn ang="0">
                  <a:pos x="362" y="61"/>
                </a:cxn>
                <a:cxn ang="0">
                  <a:pos x="261" y="61"/>
                </a:cxn>
                <a:cxn ang="0">
                  <a:pos x="246" y="12"/>
                </a:cxn>
                <a:cxn ang="0">
                  <a:pos x="261" y="61"/>
                </a:cxn>
                <a:cxn ang="0">
                  <a:pos x="117" y="370"/>
                </a:cxn>
                <a:cxn ang="0">
                  <a:pos x="74" y="378"/>
                </a:cxn>
                <a:cxn ang="0">
                  <a:pos x="330" y="167"/>
                </a:cxn>
                <a:cxn ang="0">
                  <a:pos x="208" y="199"/>
                </a:cxn>
                <a:cxn ang="0">
                  <a:pos x="241" y="156"/>
                </a:cxn>
                <a:cxn ang="0">
                  <a:pos x="236" y="140"/>
                </a:cxn>
                <a:cxn ang="0">
                  <a:pos x="275" y="79"/>
                </a:cxn>
                <a:cxn ang="0">
                  <a:pos x="373" y="92"/>
                </a:cxn>
                <a:cxn ang="0">
                  <a:pos x="393" y="129"/>
                </a:cxn>
                <a:cxn ang="0">
                  <a:pos x="439" y="205"/>
                </a:cxn>
                <a:cxn ang="0">
                  <a:pos x="346" y="167"/>
                </a:cxn>
                <a:cxn ang="0">
                  <a:pos x="234" y="11"/>
                </a:cxn>
                <a:cxn ang="0">
                  <a:pos x="88" y="61"/>
                </a:cxn>
                <a:cxn ang="0">
                  <a:pos x="234" y="11"/>
                </a:cxn>
                <a:cxn ang="0">
                  <a:pos x="166" y="71"/>
                </a:cxn>
                <a:cxn ang="0">
                  <a:pos x="184" y="117"/>
                </a:cxn>
                <a:cxn ang="0">
                  <a:pos x="173" y="126"/>
                </a:cxn>
                <a:cxn ang="0">
                  <a:pos x="143" y="205"/>
                </a:cxn>
                <a:cxn ang="0">
                  <a:pos x="77" y="71"/>
                </a:cxn>
                <a:cxn ang="0">
                  <a:pos x="138" y="216"/>
                </a:cxn>
                <a:cxn ang="0">
                  <a:pos x="83" y="334"/>
                </a:cxn>
                <a:cxn ang="0">
                  <a:pos x="10" y="226"/>
                </a:cxn>
                <a:cxn ang="0">
                  <a:pos x="234" y="440"/>
                </a:cxn>
                <a:cxn ang="0">
                  <a:pos x="212" y="440"/>
                </a:cxn>
                <a:cxn ang="0">
                  <a:pos x="128" y="370"/>
                </a:cxn>
                <a:cxn ang="0">
                  <a:pos x="282" y="379"/>
                </a:cxn>
                <a:cxn ang="0">
                  <a:pos x="299" y="370"/>
                </a:cxn>
                <a:cxn ang="0">
                  <a:pos x="234" y="440"/>
                </a:cxn>
                <a:cxn ang="0">
                  <a:pos x="294" y="359"/>
                </a:cxn>
                <a:cxn ang="0">
                  <a:pos x="329" y="291"/>
                </a:cxn>
                <a:cxn ang="0">
                  <a:pos x="202" y="349"/>
                </a:cxn>
                <a:cxn ang="0">
                  <a:pos x="151" y="323"/>
                </a:cxn>
                <a:cxn ang="0">
                  <a:pos x="268" y="216"/>
                </a:cxn>
                <a:cxn ang="0">
                  <a:pos x="307" y="250"/>
                </a:cxn>
                <a:cxn ang="0">
                  <a:pos x="440" y="216"/>
                </a:cxn>
                <a:cxn ang="0">
                  <a:pos x="393" y="359"/>
                </a:cxn>
              </a:cxnLst>
              <a:rect l="0" t="0" r="r" b="b"/>
              <a:pathLst>
                <a:path w="451" h="452">
                  <a:moveTo>
                    <a:pt x="225" y="0"/>
                  </a:moveTo>
                  <a:cubicBezTo>
                    <a:pt x="101" y="0"/>
                    <a:pt x="0" y="102"/>
                    <a:pt x="0" y="226"/>
                  </a:cubicBezTo>
                  <a:cubicBezTo>
                    <a:pt x="0" y="350"/>
                    <a:pt x="101" y="452"/>
                    <a:pt x="225" y="452"/>
                  </a:cubicBezTo>
                  <a:cubicBezTo>
                    <a:pt x="350" y="452"/>
                    <a:pt x="451" y="350"/>
                    <a:pt x="451" y="226"/>
                  </a:cubicBezTo>
                  <a:cubicBezTo>
                    <a:pt x="451" y="102"/>
                    <a:pt x="350" y="0"/>
                    <a:pt x="225" y="0"/>
                  </a:cubicBezTo>
                  <a:close/>
                  <a:moveTo>
                    <a:pt x="273" y="61"/>
                  </a:moveTo>
                  <a:cubicBezTo>
                    <a:pt x="291" y="22"/>
                    <a:pt x="291" y="22"/>
                    <a:pt x="291" y="22"/>
                  </a:cubicBezTo>
                  <a:cubicBezTo>
                    <a:pt x="317" y="30"/>
                    <a:pt x="341" y="43"/>
                    <a:pt x="362" y="61"/>
                  </a:cubicBezTo>
                  <a:lnTo>
                    <a:pt x="273" y="61"/>
                  </a:lnTo>
                  <a:close/>
                  <a:moveTo>
                    <a:pt x="261" y="61"/>
                  </a:moveTo>
                  <a:cubicBezTo>
                    <a:pt x="223" y="61"/>
                    <a:pt x="223" y="61"/>
                    <a:pt x="223" y="61"/>
                  </a:cubicBezTo>
                  <a:cubicBezTo>
                    <a:pt x="246" y="12"/>
                    <a:pt x="246" y="12"/>
                    <a:pt x="246" y="12"/>
                  </a:cubicBezTo>
                  <a:cubicBezTo>
                    <a:pt x="258" y="13"/>
                    <a:pt x="269" y="16"/>
                    <a:pt x="280" y="18"/>
                  </a:cubicBezTo>
                  <a:lnTo>
                    <a:pt x="261" y="61"/>
                  </a:lnTo>
                  <a:close/>
                  <a:moveTo>
                    <a:pt x="78" y="370"/>
                  </a:moveTo>
                  <a:cubicBezTo>
                    <a:pt x="117" y="370"/>
                    <a:pt x="117" y="370"/>
                    <a:pt x="117" y="370"/>
                  </a:cubicBezTo>
                  <a:cubicBezTo>
                    <a:pt x="102" y="402"/>
                    <a:pt x="102" y="402"/>
                    <a:pt x="102" y="402"/>
                  </a:cubicBezTo>
                  <a:cubicBezTo>
                    <a:pt x="92" y="395"/>
                    <a:pt x="83" y="387"/>
                    <a:pt x="74" y="378"/>
                  </a:cubicBezTo>
                  <a:lnTo>
                    <a:pt x="78" y="370"/>
                  </a:lnTo>
                  <a:close/>
                  <a:moveTo>
                    <a:pt x="330" y="167"/>
                  </a:moveTo>
                  <a:cubicBezTo>
                    <a:pt x="309" y="196"/>
                    <a:pt x="304" y="199"/>
                    <a:pt x="255" y="199"/>
                  </a:cubicBezTo>
                  <a:cubicBezTo>
                    <a:pt x="208" y="199"/>
                    <a:pt x="208" y="199"/>
                    <a:pt x="208" y="199"/>
                  </a:cubicBezTo>
                  <a:cubicBezTo>
                    <a:pt x="231" y="149"/>
                    <a:pt x="231" y="149"/>
                    <a:pt x="231" y="149"/>
                  </a:cubicBezTo>
                  <a:cubicBezTo>
                    <a:pt x="235" y="151"/>
                    <a:pt x="238" y="154"/>
                    <a:pt x="241" y="156"/>
                  </a:cubicBezTo>
                  <a:cubicBezTo>
                    <a:pt x="247" y="148"/>
                    <a:pt x="247" y="148"/>
                    <a:pt x="247" y="148"/>
                  </a:cubicBezTo>
                  <a:cubicBezTo>
                    <a:pt x="244" y="145"/>
                    <a:pt x="240" y="142"/>
                    <a:pt x="236" y="140"/>
                  </a:cubicBezTo>
                  <a:cubicBezTo>
                    <a:pt x="260" y="87"/>
                    <a:pt x="260" y="87"/>
                    <a:pt x="260" y="87"/>
                  </a:cubicBezTo>
                  <a:cubicBezTo>
                    <a:pt x="265" y="80"/>
                    <a:pt x="269" y="79"/>
                    <a:pt x="275" y="79"/>
                  </a:cubicBezTo>
                  <a:cubicBezTo>
                    <a:pt x="318" y="79"/>
                    <a:pt x="318" y="79"/>
                    <a:pt x="318" y="79"/>
                  </a:cubicBezTo>
                  <a:cubicBezTo>
                    <a:pt x="352" y="79"/>
                    <a:pt x="367" y="84"/>
                    <a:pt x="373" y="92"/>
                  </a:cubicBezTo>
                  <a:cubicBezTo>
                    <a:pt x="377" y="99"/>
                    <a:pt x="380" y="112"/>
                    <a:pt x="376" y="131"/>
                  </a:cubicBezTo>
                  <a:cubicBezTo>
                    <a:pt x="393" y="129"/>
                    <a:pt x="393" y="129"/>
                    <a:pt x="393" y="129"/>
                  </a:cubicBezTo>
                  <a:cubicBezTo>
                    <a:pt x="395" y="121"/>
                    <a:pt x="398" y="113"/>
                    <a:pt x="401" y="104"/>
                  </a:cubicBezTo>
                  <a:cubicBezTo>
                    <a:pt x="422" y="133"/>
                    <a:pt x="435" y="168"/>
                    <a:pt x="439" y="205"/>
                  </a:cubicBezTo>
                  <a:cubicBezTo>
                    <a:pt x="328" y="205"/>
                    <a:pt x="328" y="205"/>
                    <a:pt x="328" y="205"/>
                  </a:cubicBezTo>
                  <a:cubicBezTo>
                    <a:pt x="346" y="167"/>
                    <a:pt x="346" y="167"/>
                    <a:pt x="346" y="167"/>
                  </a:cubicBezTo>
                  <a:lnTo>
                    <a:pt x="330" y="167"/>
                  </a:lnTo>
                  <a:close/>
                  <a:moveTo>
                    <a:pt x="234" y="11"/>
                  </a:moveTo>
                  <a:cubicBezTo>
                    <a:pt x="211" y="61"/>
                    <a:pt x="211" y="61"/>
                    <a:pt x="211" y="61"/>
                  </a:cubicBezTo>
                  <a:cubicBezTo>
                    <a:pt x="88" y="61"/>
                    <a:pt x="88" y="61"/>
                    <a:pt x="88" y="61"/>
                  </a:cubicBezTo>
                  <a:cubicBezTo>
                    <a:pt x="126" y="30"/>
                    <a:pt x="173" y="11"/>
                    <a:pt x="225" y="11"/>
                  </a:cubicBezTo>
                  <a:cubicBezTo>
                    <a:pt x="228" y="11"/>
                    <a:pt x="231" y="11"/>
                    <a:pt x="234" y="11"/>
                  </a:cubicBezTo>
                  <a:close/>
                  <a:moveTo>
                    <a:pt x="77" y="71"/>
                  </a:moveTo>
                  <a:cubicBezTo>
                    <a:pt x="166" y="71"/>
                    <a:pt x="166" y="71"/>
                    <a:pt x="166" y="71"/>
                  </a:cubicBezTo>
                  <a:cubicBezTo>
                    <a:pt x="162" y="80"/>
                    <a:pt x="162" y="80"/>
                    <a:pt x="162" y="80"/>
                  </a:cubicBezTo>
                  <a:cubicBezTo>
                    <a:pt x="185" y="81"/>
                    <a:pt x="197" y="86"/>
                    <a:pt x="184" y="117"/>
                  </a:cubicBezTo>
                  <a:cubicBezTo>
                    <a:pt x="181" y="117"/>
                    <a:pt x="178" y="116"/>
                    <a:pt x="175" y="115"/>
                  </a:cubicBezTo>
                  <a:cubicBezTo>
                    <a:pt x="173" y="126"/>
                    <a:pt x="173" y="126"/>
                    <a:pt x="173" y="126"/>
                  </a:cubicBezTo>
                  <a:cubicBezTo>
                    <a:pt x="175" y="126"/>
                    <a:pt x="178" y="127"/>
                    <a:pt x="180" y="127"/>
                  </a:cubicBezTo>
                  <a:cubicBezTo>
                    <a:pt x="143" y="205"/>
                    <a:pt x="143" y="205"/>
                    <a:pt x="143" y="205"/>
                  </a:cubicBezTo>
                  <a:cubicBezTo>
                    <a:pt x="11" y="205"/>
                    <a:pt x="11" y="205"/>
                    <a:pt x="11" y="205"/>
                  </a:cubicBezTo>
                  <a:cubicBezTo>
                    <a:pt x="16" y="153"/>
                    <a:pt x="40" y="106"/>
                    <a:pt x="77" y="71"/>
                  </a:cubicBezTo>
                  <a:close/>
                  <a:moveTo>
                    <a:pt x="11" y="216"/>
                  </a:moveTo>
                  <a:cubicBezTo>
                    <a:pt x="138" y="216"/>
                    <a:pt x="138" y="216"/>
                    <a:pt x="138" y="216"/>
                  </a:cubicBezTo>
                  <a:cubicBezTo>
                    <a:pt x="115" y="266"/>
                    <a:pt x="115" y="266"/>
                    <a:pt x="115" y="266"/>
                  </a:cubicBezTo>
                  <a:cubicBezTo>
                    <a:pt x="83" y="334"/>
                    <a:pt x="83" y="334"/>
                    <a:pt x="83" y="334"/>
                  </a:cubicBezTo>
                  <a:cubicBezTo>
                    <a:pt x="77" y="344"/>
                    <a:pt x="69" y="348"/>
                    <a:pt x="51" y="351"/>
                  </a:cubicBezTo>
                  <a:cubicBezTo>
                    <a:pt x="25" y="316"/>
                    <a:pt x="10" y="272"/>
                    <a:pt x="10" y="226"/>
                  </a:cubicBezTo>
                  <a:cubicBezTo>
                    <a:pt x="10" y="223"/>
                    <a:pt x="11" y="219"/>
                    <a:pt x="11" y="216"/>
                  </a:cubicBezTo>
                  <a:close/>
                  <a:moveTo>
                    <a:pt x="234" y="440"/>
                  </a:moveTo>
                  <a:cubicBezTo>
                    <a:pt x="229" y="432"/>
                    <a:pt x="229" y="432"/>
                    <a:pt x="229" y="432"/>
                  </a:cubicBezTo>
                  <a:cubicBezTo>
                    <a:pt x="223" y="435"/>
                    <a:pt x="218" y="438"/>
                    <a:pt x="212" y="440"/>
                  </a:cubicBezTo>
                  <a:cubicBezTo>
                    <a:pt x="175" y="438"/>
                    <a:pt x="141" y="426"/>
                    <a:pt x="111" y="408"/>
                  </a:cubicBezTo>
                  <a:cubicBezTo>
                    <a:pt x="128" y="370"/>
                    <a:pt x="128" y="370"/>
                    <a:pt x="128" y="370"/>
                  </a:cubicBezTo>
                  <a:cubicBezTo>
                    <a:pt x="288" y="370"/>
                    <a:pt x="288" y="370"/>
                    <a:pt x="288" y="370"/>
                  </a:cubicBezTo>
                  <a:cubicBezTo>
                    <a:pt x="286" y="373"/>
                    <a:pt x="285" y="375"/>
                    <a:pt x="282" y="379"/>
                  </a:cubicBezTo>
                  <a:cubicBezTo>
                    <a:pt x="292" y="384"/>
                    <a:pt x="292" y="384"/>
                    <a:pt x="292" y="384"/>
                  </a:cubicBezTo>
                  <a:cubicBezTo>
                    <a:pt x="294" y="380"/>
                    <a:pt x="297" y="375"/>
                    <a:pt x="299" y="370"/>
                  </a:cubicBezTo>
                  <a:cubicBezTo>
                    <a:pt x="384" y="370"/>
                    <a:pt x="384" y="370"/>
                    <a:pt x="384" y="370"/>
                  </a:cubicBezTo>
                  <a:cubicBezTo>
                    <a:pt x="347" y="411"/>
                    <a:pt x="293" y="438"/>
                    <a:pt x="234" y="440"/>
                  </a:cubicBezTo>
                  <a:close/>
                  <a:moveTo>
                    <a:pt x="393" y="359"/>
                  </a:moveTo>
                  <a:cubicBezTo>
                    <a:pt x="294" y="359"/>
                    <a:pt x="294" y="359"/>
                    <a:pt x="294" y="359"/>
                  </a:cubicBezTo>
                  <a:cubicBezTo>
                    <a:pt x="307" y="344"/>
                    <a:pt x="337" y="302"/>
                    <a:pt x="343" y="293"/>
                  </a:cubicBezTo>
                  <a:cubicBezTo>
                    <a:pt x="329" y="291"/>
                    <a:pt x="329" y="291"/>
                    <a:pt x="329" y="291"/>
                  </a:cubicBezTo>
                  <a:cubicBezTo>
                    <a:pt x="311" y="310"/>
                    <a:pt x="293" y="324"/>
                    <a:pt x="280" y="333"/>
                  </a:cubicBezTo>
                  <a:cubicBezTo>
                    <a:pt x="262" y="344"/>
                    <a:pt x="239" y="349"/>
                    <a:pt x="202" y="349"/>
                  </a:cubicBezTo>
                  <a:cubicBezTo>
                    <a:pt x="174" y="349"/>
                    <a:pt x="158" y="348"/>
                    <a:pt x="149" y="343"/>
                  </a:cubicBezTo>
                  <a:cubicBezTo>
                    <a:pt x="145" y="341"/>
                    <a:pt x="146" y="333"/>
                    <a:pt x="151" y="323"/>
                  </a:cubicBezTo>
                  <a:cubicBezTo>
                    <a:pt x="200" y="216"/>
                    <a:pt x="200" y="216"/>
                    <a:pt x="200" y="216"/>
                  </a:cubicBezTo>
                  <a:cubicBezTo>
                    <a:pt x="268" y="216"/>
                    <a:pt x="268" y="216"/>
                    <a:pt x="268" y="216"/>
                  </a:cubicBezTo>
                  <a:cubicBezTo>
                    <a:pt x="295" y="218"/>
                    <a:pt x="297" y="224"/>
                    <a:pt x="292" y="250"/>
                  </a:cubicBezTo>
                  <a:cubicBezTo>
                    <a:pt x="307" y="250"/>
                    <a:pt x="307" y="250"/>
                    <a:pt x="307" y="250"/>
                  </a:cubicBezTo>
                  <a:cubicBezTo>
                    <a:pt x="323" y="216"/>
                    <a:pt x="323" y="216"/>
                    <a:pt x="323" y="216"/>
                  </a:cubicBezTo>
                  <a:cubicBezTo>
                    <a:pt x="440" y="216"/>
                    <a:pt x="440" y="216"/>
                    <a:pt x="440" y="216"/>
                  </a:cubicBezTo>
                  <a:cubicBezTo>
                    <a:pt x="440" y="219"/>
                    <a:pt x="440" y="223"/>
                    <a:pt x="440" y="226"/>
                  </a:cubicBezTo>
                  <a:cubicBezTo>
                    <a:pt x="440" y="276"/>
                    <a:pt x="422" y="323"/>
                    <a:pt x="393" y="35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2" name="Freeform 31"/>
            <p:cNvSpPr>
              <a:spLocks/>
            </p:cNvSpPr>
            <p:nvPr userDrawn="1"/>
          </p:nvSpPr>
          <p:spPr bwMode="gray">
            <a:xfrm>
              <a:off x="2677815" y="5638422"/>
              <a:ext cx="22799" cy="22799"/>
            </a:xfrm>
            <a:custGeom>
              <a:avLst/>
              <a:gdLst/>
              <a:ahLst/>
              <a:cxnLst>
                <a:cxn ang="0">
                  <a:pos x="0" y="7"/>
                </a:cxn>
                <a:cxn ang="0">
                  <a:pos x="17" y="27"/>
                </a:cxn>
                <a:cxn ang="0">
                  <a:pos x="26" y="20"/>
                </a:cxn>
                <a:cxn ang="0">
                  <a:pos x="8" y="0"/>
                </a:cxn>
                <a:cxn ang="0">
                  <a:pos x="0" y="7"/>
                </a:cxn>
              </a:cxnLst>
              <a:rect l="0" t="0" r="r" b="b"/>
              <a:pathLst>
                <a:path w="26" h="27">
                  <a:moveTo>
                    <a:pt x="0" y="7"/>
                  </a:moveTo>
                  <a:cubicBezTo>
                    <a:pt x="7" y="13"/>
                    <a:pt x="12" y="20"/>
                    <a:pt x="17" y="27"/>
                  </a:cubicBezTo>
                  <a:cubicBezTo>
                    <a:pt x="26" y="20"/>
                    <a:pt x="26" y="20"/>
                    <a:pt x="26" y="20"/>
                  </a:cubicBezTo>
                  <a:cubicBezTo>
                    <a:pt x="20" y="13"/>
                    <a:pt x="14" y="6"/>
                    <a:pt x="8" y="0"/>
                  </a:cubicBez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3" name="Freeform 32"/>
            <p:cNvSpPr>
              <a:spLocks/>
            </p:cNvSpPr>
            <p:nvPr userDrawn="1"/>
          </p:nvSpPr>
          <p:spPr bwMode="gray">
            <a:xfrm>
              <a:off x="2565020" y="5594024"/>
              <a:ext cx="22799" cy="9600"/>
            </a:xfrm>
            <a:custGeom>
              <a:avLst/>
              <a:gdLst/>
              <a:ahLst/>
              <a:cxnLst>
                <a:cxn ang="0">
                  <a:pos x="16" y="10"/>
                </a:cxn>
                <a:cxn ang="0">
                  <a:pos x="26" y="11"/>
                </a:cxn>
                <a:cxn ang="0">
                  <a:pos x="27" y="0"/>
                </a:cxn>
                <a:cxn ang="0">
                  <a:pos x="16" y="0"/>
                </a:cxn>
                <a:cxn ang="0">
                  <a:pos x="0" y="1"/>
                </a:cxn>
                <a:cxn ang="0">
                  <a:pos x="0" y="11"/>
                </a:cxn>
                <a:cxn ang="0">
                  <a:pos x="16" y="10"/>
                </a:cxn>
              </a:cxnLst>
              <a:rect l="0" t="0" r="r" b="b"/>
              <a:pathLst>
                <a:path w="27" h="11">
                  <a:moveTo>
                    <a:pt x="16" y="10"/>
                  </a:moveTo>
                  <a:cubicBezTo>
                    <a:pt x="20" y="10"/>
                    <a:pt x="23" y="11"/>
                    <a:pt x="26" y="11"/>
                  </a:cubicBezTo>
                  <a:cubicBezTo>
                    <a:pt x="27" y="0"/>
                    <a:pt x="27" y="0"/>
                    <a:pt x="27" y="0"/>
                  </a:cubicBezTo>
                  <a:cubicBezTo>
                    <a:pt x="23" y="0"/>
                    <a:pt x="20" y="0"/>
                    <a:pt x="16" y="0"/>
                  </a:cubicBezTo>
                  <a:cubicBezTo>
                    <a:pt x="10" y="0"/>
                    <a:pt x="5" y="0"/>
                    <a:pt x="0" y="1"/>
                  </a:cubicBezTo>
                  <a:cubicBezTo>
                    <a:pt x="0" y="11"/>
                    <a:pt x="0" y="11"/>
                    <a:pt x="0" y="11"/>
                  </a:cubicBezTo>
                  <a:cubicBezTo>
                    <a:pt x="6" y="11"/>
                    <a:pt x="11" y="10"/>
                    <a:pt x="16"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4" name="Freeform 33"/>
            <p:cNvSpPr>
              <a:spLocks/>
            </p:cNvSpPr>
            <p:nvPr userDrawn="1"/>
          </p:nvSpPr>
          <p:spPr bwMode="gray">
            <a:xfrm>
              <a:off x="2521822" y="5597624"/>
              <a:ext cx="25199" cy="15599"/>
            </a:xfrm>
            <a:custGeom>
              <a:avLst/>
              <a:gdLst/>
              <a:ahLst/>
              <a:cxnLst>
                <a:cxn ang="0">
                  <a:pos x="29" y="11"/>
                </a:cxn>
                <a:cxn ang="0">
                  <a:pos x="26" y="0"/>
                </a:cxn>
                <a:cxn ang="0">
                  <a:pos x="0" y="9"/>
                </a:cxn>
                <a:cxn ang="0">
                  <a:pos x="4" y="19"/>
                </a:cxn>
                <a:cxn ang="0">
                  <a:pos x="29" y="11"/>
                </a:cxn>
              </a:cxnLst>
              <a:rect l="0" t="0" r="r" b="b"/>
              <a:pathLst>
                <a:path w="29" h="19">
                  <a:moveTo>
                    <a:pt x="29" y="11"/>
                  </a:moveTo>
                  <a:cubicBezTo>
                    <a:pt x="26" y="0"/>
                    <a:pt x="26" y="0"/>
                    <a:pt x="26" y="0"/>
                  </a:cubicBezTo>
                  <a:cubicBezTo>
                    <a:pt x="17" y="2"/>
                    <a:pt x="9" y="5"/>
                    <a:pt x="0" y="9"/>
                  </a:cubicBezTo>
                  <a:cubicBezTo>
                    <a:pt x="4" y="19"/>
                    <a:pt x="4" y="19"/>
                    <a:pt x="4" y="19"/>
                  </a:cubicBezTo>
                  <a:cubicBezTo>
                    <a:pt x="12" y="15"/>
                    <a:pt x="20" y="13"/>
                    <a:pt x="29"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5" name="Freeform 34"/>
            <p:cNvSpPr>
              <a:spLocks/>
            </p:cNvSpPr>
            <p:nvPr userDrawn="1"/>
          </p:nvSpPr>
          <p:spPr bwMode="gray">
            <a:xfrm>
              <a:off x="2484624" y="5613223"/>
              <a:ext cx="22799" cy="20399"/>
            </a:xfrm>
            <a:custGeom>
              <a:avLst/>
              <a:gdLst/>
              <a:ahLst/>
              <a:cxnLst>
                <a:cxn ang="0">
                  <a:pos x="7" y="24"/>
                </a:cxn>
                <a:cxn ang="0">
                  <a:pos x="28" y="10"/>
                </a:cxn>
                <a:cxn ang="0">
                  <a:pos x="23" y="0"/>
                </a:cxn>
                <a:cxn ang="0">
                  <a:pos x="0" y="16"/>
                </a:cxn>
                <a:cxn ang="0">
                  <a:pos x="7" y="24"/>
                </a:cxn>
              </a:cxnLst>
              <a:rect l="0" t="0" r="r" b="b"/>
              <a:pathLst>
                <a:path w="28" h="24">
                  <a:moveTo>
                    <a:pt x="7" y="24"/>
                  </a:moveTo>
                  <a:cubicBezTo>
                    <a:pt x="14" y="19"/>
                    <a:pt x="21" y="14"/>
                    <a:pt x="28" y="10"/>
                  </a:cubicBezTo>
                  <a:cubicBezTo>
                    <a:pt x="23" y="0"/>
                    <a:pt x="23" y="0"/>
                    <a:pt x="23" y="0"/>
                  </a:cubicBezTo>
                  <a:cubicBezTo>
                    <a:pt x="15" y="5"/>
                    <a:pt x="7" y="10"/>
                    <a:pt x="0" y="16"/>
                  </a:cubicBezTo>
                  <a:lnTo>
                    <a:pt x="7"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6" name="Freeform 35"/>
            <p:cNvSpPr>
              <a:spLocks/>
            </p:cNvSpPr>
            <p:nvPr userDrawn="1"/>
          </p:nvSpPr>
          <p:spPr bwMode="gray">
            <a:xfrm>
              <a:off x="2717414" y="5721218"/>
              <a:ext cx="10800" cy="23999"/>
            </a:xfrm>
            <a:custGeom>
              <a:avLst/>
              <a:gdLst/>
              <a:ahLst/>
              <a:cxnLst>
                <a:cxn ang="0">
                  <a:pos x="0" y="2"/>
                </a:cxn>
                <a:cxn ang="0">
                  <a:pos x="2" y="28"/>
                </a:cxn>
                <a:cxn ang="0">
                  <a:pos x="13" y="27"/>
                </a:cxn>
                <a:cxn ang="0">
                  <a:pos x="10" y="0"/>
                </a:cxn>
                <a:cxn ang="0">
                  <a:pos x="0" y="2"/>
                </a:cxn>
              </a:cxnLst>
              <a:rect l="0" t="0" r="r" b="b"/>
              <a:pathLst>
                <a:path w="13" h="28">
                  <a:moveTo>
                    <a:pt x="0" y="2"/>
                  </a:moveTo>
                  <a:cubicBezTo>
                    <a:pt x="1" y="10"/>
                    <a:pt x="2" y="19"/>
                    <a:pt x="2" y="28"/>
                  </a:cubicBezTo>
                  <a:cubicBezTo>
                    <a:pt x="13" y="27"/>
                    <a:pt x="13" y="27"/>
                    <a:pt x="13" y="27"/>
                  </a:cubicBezTo>
                  <a:cubicBezTo>
                    <a:pt x="13" y="18"/>
                    <a:pt x="12" y="9"/>
                    <a:pt x="10" y="0"/>
                  </a:cubicBez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7" name="Freeform 36"/>
            <p:cNvSpPr>
              <a:spLocks/>
            </p:cNvSpPr>
            <p:nvPr userDrawn="1"/>
          </p:nvSpPr>
          <p:spPr bwMode="gray">
            <a:xfrm>
              <a:off x="2671816" y="5836413"/>
              <a:ext cx="22799" cy="21599"/>
            </a:xfrm>
            <a:custGeom>
              <a:avLst/>
              <a:gdLst/>
              <a:ahLst/>
              <a:cxnLst>
                <a:cxn ang="0">
                  <a:pos x="0" y="18"/>
                </a:cxn>
                <a:cxn ang="0">
                  <a:pos x="7" y="26"/>
                </a:cxn>
                <a:cxn ang="0">
                  <a:pos x="26" y="6"/>
                </a:cxn>
                <a:cxn ang="0">
                  <a:pos x="18" y="0"/>
                </a:cxn>
                <a:cxn ang="0">
                  <a:pos x="0" y="18"/>
                </a:cxn>
              </a:cxnLst>
              <a:rect l="0" t="0" r="r" b="b"/>
              <a:pathLst>
                <a:path w="26" h="26">
                  <a:moveTo>
                    <a:pt x="0" y="18"/>
                  </a:moveTo>
                  <a:cubicBezTo>
                    <a:pt x="7" y="26"/>
                    <a:pt x="7" y="26"/>
                    <a:pt x="7" y="26"/>
                  </a:cubicBezTo>
                  <a:cubicBezTo>
                    <a:pt x="14" y="20"/>
                    <a:pt x="20" y="13"/>
                    <a:pt x="26" y="6"/>
                  </a:cubicBezTo>
                  <a:cubicBezTo>
                    <a:pt x="18" y="0"/>
                    <a:pt x="18" y="0"/>
                    <a:pt x="18" y="0"/>
                  </a:cubicBezTo>
                  <a:cubicBezTo>
                    <a:pt x="13" y="6"/>
                    <a:pt x="7" y="12"/>
                    <a:pt x="0"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8"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3732130904"/>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Break (Side) Light BG">
    <p:bg bwMode="auto">
      <p:bgPr>
        <a:solidFill>
          <a:schemeClr val="bg1">
            <a:lumMod val="75000"/>
          </a:schemeClr>
        </a:solidFill>
        <a:effectLst/>
      </p:bgPr>
    </p:bg>
    <p:spTree>
      <p:nvGrpSpPr>
        <p:cNvPr id="1" name=""/>
        <p:cNvGrpSpPr/>
        <p:nvPr/>
      </p:nvGrpSpPr>
      <p:grpSpPr>
        <a:xfrm>
          <a:off x="0" y="0"/>
          <a:ext cx="0" cy="0"/>
          <a:chOff x="0" y="0"/>
          <a:chExt cx="0" cy="0"/>
        </a:xfrm>
      </p:grpSpPr>
      <p:sp>
        <p:nvSpPr>
          <p:cNvPr id="9221" name="Freeform 5"/>
          <p:cNvSpPr>
            <a:spLocks/>
          </p:cNvSpPr>
          <p:nvPr userDrawn="1"/>
        </p:nvSpPr>
        <p:spPr bwMode="ltGray">
          <a:xfrm>
            <a:off x="0" y="0"/>
            <a:ext cx="6030913" cy="6858000"/>
          </a:xfrm>
          <a:custGeom>
            <a:avLst/>
            <a:gdLst/>
            <a:ahLst/>
            <a:cxnLst>
              <a:cxn ang="0">
                <a:pos x="1674" y="0"/>
              </a:cxn>
              <a:cxn ang="0">
                <a:pos x="0" y="0"/>
              </a:cxn>
              <a:cxn ang="0">
                <a:pos x="0" y="1979"/>
              </a:cxn>
              <a:cxn ang="0">
                <a:pos x="1573" y="1979"/>
              </a:cxn>
              <a:cxn ang="0">
                <a:pos x="1674" y="0"/>
              </a:cxn>
            </a:cxnLst>
            <a:rect l="0" t="0" r="r" b="b"/>
            <a:pathLst>
              <a:path w="1740" h="1979">
                <a:moveTo>
                  <a:pt x="1674" y="0"/>
                </a:moveTo>
                <a:cubicBezTo>
                  <a:pt x="0" y="0"/>
                  <a:pt x="0" y="0"/>
                  <a:pt x="0" y="0"/>
                </a:cubicBezTo>
                <a:cubicBezTo>
                  <a:pt x="0" y="1979"/>
                  <a:pt x="0" y="1979"/>
                  <a:pt x="0" y="1979"/>
                </a:cubicBezTo>
                <a:cubicBezTo>
                  <a:pt x="1573" y="1979"/>
                  <a:pt x="1573" y="1979"/>
                  <a:pt x="1573" y="1979"/>
                </a:cubicBezTo>
                <a:cubicBezTo>
                  <a:pt x="1740" y="1051"/>
                  <a:pt x="1688" y="188"/>
                  <a:pt x="1674" y="0"/>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6" name="Picture Placeholder 45"/>
          <p:cNvSpPr>
            <a:spLocks noGrp="1"/>
          </p:cNvSpPr>
          <p:nvPr userDrawn="1">
            <p:ph type="pic" sz="quarter" idx="13" hasCustomPrompt="1"/>
          </p:nvPr>
        </p:nvSpPr>
        <p:spPr>
          <a:xfrm>
            <a:off x="5257800" y="0"/>
            <a:ext cx="3886200" cy="6858000"/>
          </a:xfrm>
        </p:spPr>
        <p:txBody>
          <a:bodyPr vert="horz" lIns="731520" tIns="365760" rIns="274320" bIns="0" rtlCol="0">
            <a:noAutofit/>
          </a:bodyPr>
          <a:lstStyle>
            <a:lvl1pPr marL="0" marR="0" indent="0" algn="ctr" defTabSz="914400" rtl="0" eaLnBrk="1" fontAlgn="auto" latinLnBrk="0" hangingPunct="1">
              <a:lnSpc>
                <a:spcPct val="95000"/>
              </a:lnSpc>
              <a:spcBef>
                <a:spcPts val="0"/>
              </a:spcBef>
              <a:spcAft>
                <a:spcPts val="0"/>
              </a:spcAft>
              <a:buClr>
                <a:schemeClr val="accent4"/>
              </a:buClr>
              <a:buSzTx/>
              <a:buFont typeface="Arial" pitchFamily="34" charset="0"/>
              <a:buNone/>
              <a:tabLst/>
              <a:defRPr lang="en-US" sz="1600" kern="1200" baseline="0" dirty="0">
                <a:solidFill>
                  <a:schemeClr val="tx1"/>
                </a:solidFill>
                <a:latin typeface="+mn-lt"/>
                <a:ea typeface="+mn-ea"/>
                <a:cs typeface="+mn-cs"/>
              </a:defRPr>
            </a:lvl1pPr>
          </a:lstStyle>
          <a:p>
            <a:r>
              <a:rPr lang="en-US" dirty="0" smtClean="0"/>
              <a:t>Insert photo here, and send it </a:t>
            </a:r>
            <a:br>
              <a:rPr lang="en-US" dirty="0" smtClean="0"/>
            </a:br>
            <a:r>
              <a:rPr lang="en-US" dirty="0" smtClean="0"/>
              <a:t>to back using the Arrange tools.</a:t>
            </a:r>
            <a:br>
              <a:rPr lang="en-US" dirty="0" smtClean="0"/>
            </a:br>
            <a:r>
              <a:rPr lang="en-US" dirty="0" smtClean="0"/>
              <a:t>The gray background shouldn’t</a:t>
            </a:r>
            <a:br>
              <a:rPr lang="en-US" dirty="0" smtClean="0"/>
            </a:br>
            <a:r>
              <a:rPr lang="en-US" dirty="0" smtClean="0"/>
              <a:t> be visible with a photo added.</a:t>
            </a:r>
            <a:endParaRPr lang="en-US" dirty="0"/>
          </a:p>
        </p:txBody>
      </p:sp>
      <p:grpSp>
        <p:nvGrpSpPr>
          <p:cNvPr id="7" name="Group 44"/>
          <p:cNvGrpSpPr/>
          <p:nvPr userDrawn="1"/>
        </p:nvGrpSpPr>
        <p:grpSpPr bwMode="white">
          <a:xfrm>
            <a:off x="0" y="5497116"/>
            <a:ext cx="9144000" cy="1375874"/>
            <a:chOff x="0" y="5497116"/>
            <a:chExt cx="9144000" cy="1375874"/>
          </a:xfrm>
        </p:grpSpPr>
        <p:sp>
          <p:nvSpPr>
            <p:cNvPr id="8197"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8" name="Group 8"/>
            <p:cNvGrpSpPr>
              <a:grpSpLocks noChangeAspect="1"/>
            </p:cNvGrpSpPr>
            <p:nvPr userDrawn="1"/>
          </p:nvGrpSpPr>
          <p:grpSpPr bwMode="white">
            <a:xfrm>
              <a:off x="7209614" y="5497116"/>
              <a:ext cx="1374905" cy="1027509"/>
              <a:chOff x="5198" y="2352"/>
              <a:chExt cx="562" cy="420"/>
            </a:xfrm>
            <a:solidFill>
              <a:schemeClr val="bg1"/>
            </a:solidFill>
          </p:grpSpPr>
          <p:sp>
            <p:nvSpPr>
              <p:cNvPr id="43" name="Freeform 9"/>
              <p:cNvSpPr>
                <a:spLocks/>
              </p:cNvSpPr>
              <p:nvPr userDrawn="1"/>
            </p:nvSpPr>
            <p:spPr bwMode="white">
              <a:xfrm>
                <a:off x="5471"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4" name="Freeform 10"/>
              <p:cNvSpPr>
                <a:spLocks/>
              </p:cNvSpPr>
              <p:nvPr userDrawn="1"/>
            </p:nvSpPr>
            <p:spPr bwMode="white">
              <a:xfrm>
                <a:off x="5198"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sp>
        <p:nvSpPr>
          <p:cNvPr id="2" name="Title 1"/>
          <p:cNvSpPr>
            <a:spLocks noGrp="1"/>
          </p:cNvSpPr>
          <p:nvPr userDrawn="1">
            <p:ph type="ctrTitle" hasCustomPrompt="1"/>
          </p:nvPr>
        </p:nvSpPr>
        <p:spPr bwMode="blackGray">
          <a:xfrm>
            <a:off x="819152" y="2844800"/>
            <a:ext cx="4743448" cy="812800"/>
          </a:xfrm>
        </p:spPr>
        <p:txBody>
          <a:bodyPr lIns="0" tIns="0" rIns="0" bIns="0" anchor="t" anchorCtr="0">
            <a:noAutofit/>
          </a:bodyPr>
          <a:lstStyle>
            <a:lvl1pPr algn="l">
              <a:lnSpc>
                <a:spcPct val="95000"/>
              </a:lnSpc>
              <a:defRPr sz="2500" baseline="0">
                <a:solidFill>
                  <a:schemeClr val="accent1"/>
                </a:solidFill>
              </a:defRPr>
            </a:lvl1pPr>
          </a:lstStyle>
          <a:p>
            <a:r>
              <a:rPr lang="en-US" dirty="0" smtClean="0"/>
              <a:t>Section Break Title Goes Here</a:t>
            </a:r>
            <a:br>
              <a:rPr lang="en-US" dirty="0" smtClean="0"/>
            </a:br>
            <a:r>
              <a:rPr lang="en-US" dirty="0" smtClean="0"/>
              <a:t>(Side Image Option) </a:t>
            </a:r>
            <a:endParaRPr lang="en-US" dirty="0"/>
          </a:p>
        </p:txBody>
      </p:sp>
      <p:sp>
        <p:nvSpPr>
          <p:cNvPr id="3" name="Subtitle 2"/>
          <p:cNvSpPr>
            <a:spLocks noGrp="1"/>
          </p:cNvSpPr>
          <p:nvPr userDrawn="1">
            <p:ph type="subTitle" idx="1" hasCustomPrompt="1"/>
          </p:nvPr>
        </p:nvSpPr>
        <p:spPr bwMode="blackGray">
          <a:xfrm>
            <a:off x="819151" y="3663950"/>
            <a:ext cx="4743450" cy="400050"/>
          </a:xfrm>
        </p:spPr>
        <p:txBody>
          <a:bodyPr lIns="0" tIns="0" rIns="0" bIns="0">
            <a:noAutofit/>
          </a:bodyPr>
          <a:lstStyle>
            <a:lvl1pPr marL="0" indent="0" algn="l">
              <a:buNone/>
              <a:defRPr sz="18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a:t>
            </a:r>
          </a:p>
        </p:txBody>
      </p:sp>
      <p:sp>
        <p:nvSpPr>
          <p:cNvPr id="4" name="Date Placeholder 3"/>
          <p:cNvSpPr>
            <a:spLocks noGrp="1"/>
          </p:cNvSpPr>
          <p:nvPr userDrawn="1">
            <p:ph type="dt" sz="half" idx="10"/>
          </p:nvPr>
        </p:nvSpPr>
        <p:spPr>
          <a:xfrm>
            <a:off x="3505200" y="6569076"/>
            <a:ext cx="2133600" cy="269874"/>
          </a:xfrm>
        </p:spPr>
        <p:txBody>
          <a:bodyPr/>
          <a:lstStyle>
            <a:lvl1pPr algn="ctr">
              <a:defRPr/>
            </a:lvl1pPr>
          </a:lstStyle>
          <a:p>
            <a:fld id="{3A5AB20D-FF8B-4A25-A03C-964001AB196A}" type="datetime1">
              <a:rPr lang="en-US" smtClean="0">
                <a:solidFill>
                  <a:srgbClr val="000000">
                    <a:tint val="75000"/>
                  </a:srgbClr>
                </a:solidFill>
              </a:rPr>
              <a:pPr/>
              <a:t>8/8/2016</a:t>
            </a:fld>
            <a:endParaRPr lang="en-US">
              <a:solidFill>
                <a:srgbClr val="000000">
                  <a:tint val="75000"/>
                </a:srgbClr>
              </a:solidFill>
            </a:endParaRPr>
          </a:p>
        </p:txBody>
      </p:sp>
      <p:pic>
        <p:nvPicPr>
          <p:cNvPr id="52"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53" name="TextBox 52"/>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grpSp>
        <p:nvGrpSpPr>
          <p:cNvPr id="96" name="Group 13"/>
          <p:cNvGrpSpPr>
            <a:grpSpLocks noChangeAspect="1"/>
          </p:cNvGrpSpPr>
          <p:nvPr userDrawn="1"/>
        </p:nvGrpSpPr>
        <p:grpSpPr bwMode="gray">
          <a:xfrm>
            <a:off x="819151" y="5499228"/>
            <a:ext cx="1685925" cy="382783"/>
            <a:chOff x="1550" y="1396"/>
            <a:chExt cx="1405" cy="319"/>
          </a:xfrm>
        </p:grpSpPr>
        <p:sp>
          <p:nvSpPr>
            <p:cNvPr id="97" name="Oval 14"/>
            <p:cNvSpPr>
              <a:spLocks noChangeArrowheads="1"/>
            </p:cNvSpPr>
            <p:nvPr userDrawn="1"/>
          </p:nvSpPr>
          <p:spPr bwMode="gray">
            <a:xfrm>
              <a:off x="1556" y="1402"/>
              <a:ext cx="305" cy="307"/>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8" name="Freeform 15"/>
            <p:cNvSpPr>
              <a:spLocks/>
            </p:cNvSpPr>
            <p:nvPr userDrawn="1"/>
          </p:nvSpPr>
          <p:spPr bwMode="gray">
            <a:xfrm>
              <a:off x="1915" y="1510"/>
              <a:ext cx="40" cy="72"/>
            </a:xfrm>
            <a:custGeom>
              <a:avLst/>
              <a:gdLst/>
              <a:ahLst/>
              <a:cxnLst>
                <a:cxn ang="0">
                  <a:pos x="0" y="72"/>
                </a:cxn>
                <a:cxn ang="0">
                  <a:pos x="0" y="0"/>
                </a:cxn>
                <a:cxn ang="0">
                  <a:pos x="40" y="0"/>
                </a:cxn>
                <a:cxn ang="0">
                  <a:pos x="38" y="10"/>
                </a:cxn>
                <a:cxn ang="0">
                  <a:pos x="12" y="10"/>
                </a:cxn>
                <a:cxn ang="0">
                  <a:pos x="12" y="29"/>
                </a:cxn>
                <a:cxn ang="0">
                  <a:pos x="34" y="29"/>
                </a:cxn>
                <a:cxn ang="0">
                  <a:pos x="34" y="39"/>
                </a:cxn>
                <a:cxn ang="0">
                  <a:pos x="12" y="39"/>
                </a:cxn>
                <a:cxn ang="0">
                  <a:pos x="12" y="62"/>
                </a:cxn>
                <a:cxn ang="0">
                  <a:pos x="40" y="62"/>
                </a:cxn>
                <a:cxn ang="0">
                  <a:pos x="40" y="72"/>
                </a:cxn>
                <a:cxn ang="0">
                  <a:pos x="0" y="72"/>
                </a:cxn>
              </a:cxnLst>
              <a:rect l="0" t="0" r="r" b="b"/>
              <a:pathLst>
                <a:path w="40" h="72">
                  <a:moveTo>
                    <a:pt x="0" y="72"/>
                  </a:moveTo>
                  <a:lnTo>
                    <a:pt x="0" y="0"/>
                  </a:lnTo>
                  <a:lnTo>
                    <a:pt x="40" y="0"/>
                  </a:lnTo>
                  <a:lnTo>
                    <a:pt x="38" y="10"/>
                  </a:lnTo>
                  <a:lnTo>
                    <a:pt x="12" y="10"/>
                  </a:lnTo>
                  <a:lnTo>
                    <a:pt x="12" y="29"/>
                  </a:lnTo>
                  <a:lnTo>
                    <a:pt x="34" y="29"/>
                  </a:lnTo>
                  <a:lnTo>
                    <a:pt x="34" y="39"/>
                  </a:lnTo>
                  <a:lnTo>
                    <a:pt x="12" y="39"/>
                  </a:lnTo>
                  <a:lnTo>
                    <a:pt x="12" y="62"/>
                  </a:lnTo>
                  <a:lnTo>
                    <a:pt x="40" y="62"/>
                  </a:lnTo>
                  <a:lnTo>
                    <a:pt x="40" y="72"/>
                  </a:lnTo>
                  <a:lnTo>
                    <a:pt x="0" y="7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9" name="Freeform 16"/>
            <p:cNvSpPr>
              <a:spLocks/>
            </p:cNvSpPr>
            <p:nvPr userDrawn="1"/>
          </p:nvSpPr>
          <p:spPr bwMode="gray">
            <a:xfrm>
              <a:off x="1973" y="1510"/>
              <a:ext cx="58" cy="72"/>
            </a:xfrm>
            <a:custGeom>
              <a:avLst/>
              <a:gdLst/>
              <a:ahLst/>
              <a:cxnLst>
                <a:cxn ang="0">
                  <a:pos x="43" y="72"/>
                </a:cxn>
                <a:cxn ang="0">
                  <a:pos x="29" y="43"/>
                </a:cxn>
                <a:cxn ang="0">
                  <a:pos x="14" y="72"/>
                </a:cxn>
                <a:cxn ang="0">
                  <a:pos x="0" y="72"/>
                </a:cxn>
                <a:cxn ang="0">
                  <a:pos x="22" y="33"/>
                </a:cxn>
                <a:cxn ang="0">
                  <a:pos x="2" y="0"/>
                </a:cxn>
                <a:cxn ang="0">
                  <a:pos x="17" y="0"/>
                </a:cxn>
                <a:cxn ang="0">
                  <a:pos x="28" y="22"/>
                </a:cxn>
                <a:cxn ang="0">
                  <a:pos x="39" y="0"/>
                </a:cxn>
                <a:cxn ang="0">
                  <a:pos x="53" y="0"/>
                </a:cxn>
                <a:cxn ang="0">
                  <a:pos x="35" y="33"/>
                </a:cxn>
                <a:cxn ang="0">
                  <a:pos x="58" y="72"/>
                </a:cxn>
                <a:cxn ang="0">
                  <a:pos x="43" y="72"/>
                </a:cxn>
              </a:cxnLst>
              <a:rect l="0" t="0" r="r" b="b"/>
              <a:pathLst>
                <a:path w="58" h="72">
                  <a:moveTo>
                    <a:pt x="43" y="72"/>
                  </a:moveTo>
                  <a:lnTo>
                    <a:pt x="29" y="43"/>
                  </a:lnTo>
                  <a:lnTo>
                    <a:pt x="14" y="72"/>
                  </a:lnTo>
                  <a:lnTo>
                    <a:pt x="0" y="72"/>
                  </a:lnTo>
                  <a:lnTo>
                    <a:pt x="22" y="33"/>
                  </a:lnTo>
                  <a:lnTo>
                    <a:pt x="2" y="0"/>
                  </a:lnTo>
                  <a:lnTo>
                    <a:pt x="17" y="0"/>
                  </a:lnTo>
                  <a:lnTo>
                    <a:pt x="28" y="22"/>
                  </a:lnTo>
                  <a:lnTo>
                    <a:pt x="39" y="0"/>
                  </a:lnTo>
                  <a:lnTo>
                    <a:pt x="53" y="0"/>
                  </a:lnTo>
                  <a:lnTo>
                    <a:pt x="35" y="33"/>
                  </a:lnTo>
                  <a:lnTo>
                    <a:pt x="58" y="72"/>
                  </a:lnTo>
                  <a:lnTo>
                    <a:pt x="43" y="7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 name="Freeform 17"/>
            <p:cNvSpPr>
              <a:spLocks noEditPoints="1"/>
            </p:cNvSpPr>
            <p:nvPr userDrawn="1"/>
          </p:nvSpPr>
          <p:spPr bwMode="gray">
            <a:xfrm>
              <a:off x="2053" y="1510"/>
              <a:ext cx="47" cy="72"/>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7"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1" name="Freeform 18"/>
            <p:cNvSpPr>
              <a:spLocks noEditPoints="1"/>
            </p:cNvSpPr>
            <p:nvPr userDrawn="1"/>
          </p:nvSpPr>
          <p:spPr bwMode="gray">
            <a:xfrm>
              <a:off x="2125" y="1510"/>
              <a:ext cx="50" cy="72"/>
            </a:xfrm>
            <a:custGeom>
              <a:avLst/>
              <a:gdLst/>
              <a:ahLst/>
              <a:cxnLst>
                <a:cxn ang="0">
                  <a:pos x="50" y="101"/>
                </a:cxn>
                <a:cxn ang="0">
                  <a:pos x="41" y="86"/>
                </a:cxn>
                <a:cxn ang="0">
                  <a:pos x="24" y="60"/>
                </a:cxn>
                <a:cxn ang="0">
                  <a:pos x="17" y="57"/>
                </a:cxn>
                <a:cxn ang="0">
                  <a:pos x="17" y="101"/>
                </a:cxn>
                <a:cxn ang="0">
                  <a:pos x="0" y="101"/>
                </a:cxn>
                <a:cxn ang="0">
                  <a:pos x="0" y="0"/>
                </a:cxn>
                <a:cxn ang="0">
                  <a:pos x="31" y="0"/>
                </a:cxn>
                <a:cxn ang="0">
                  <a:pos x="64" y="29"/>
                </a:cxn>
                <a:cxn ang="0">
                  <a:pos x="39" y="57"/>
                </a:cxn>
                <a:cxn ang="0">
                  <a:pos x="55" y="77"/>
                </a:cxn>
                <a:cxn ang="0">
                  <a:pos x="70" y="101"/>
                </a:cxn>
                <a:cxn ang="0">
                  <a:pos x="50" y="101"/>
                </a:cxn>
                <a:cxn ang="0">
                  <a:pos x="26" y="13"/>
                </a:cxn>
                <a:cxn ang="0">
                  <a:pos x="17" y="13"/>
                </a:cxn>
                <a:cxn ang="0">
                  <a:pos x="17" y="46"/>
                </a:cxn>
                <a:cxn ang="0">
                  <a:pos x="26" y="46"/>
                </a:cxn>
                <a:cxn ang="0">
                  <a:pos x="42" y="41"/>
                </a:cxn>
                <a:cxn ang="0">
                  <a:pos x="47" y="29"/>
                </a:cxn>
                <a:cxn ang="0">
                  <a:pos x="26" y="13"/>
                </a:cxn>
              </a:cxnLst>
              <a:rect l="0" t="0" r="r" b="b"/>
              <a:pathLst>
                <a:path w="70" h="101">
                  <a:moveTo>
                    <a:pt x="50" y="101"/>
                  </a:moveTo>
                  <a:cubicBezTo>
                    <a:pt x="41" y="86"/>
                    <a:pt x="41" y="86"/>
                    <a:pt x="41" y="86"/>
                  </a:cubicBezTo>
                  <a:cubicBezTo>
                    <a:pt x="34" y="73"/>
                    <a:pt x="29" y="66"/>
                    <a:pt x="24" y="60"/>
                  </a:cubicBezTo>
                  <a:cubicBezTo>
                    <a:pt x="22"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3" y="59"/>
                    <a:pt x="50" y="68"/>
                    <a:pt x="55" y="77"/>
                  </a:cubicBezTo>
                  <a:cubicBezTo>
                    <a:pt x="70" y="101"/>
                    <a:pt x="70" y="101"/>
                    <a:pt x="70" y="101"/>
                  </a:cubicBezTo>
                  <a:lnTo>
                    <a:pt x="50" y="101"/>
                  </a:lnTo>
                  <a:close/>
                  <a:moveTo>
                    <a:pt x="26" y="13"/>
                  </a:moveTo>
                  <a:cubicBezTo>
                    <a:pt x="17" y="13"/>
                    <a:pt x="17" y="13"/>
                    <a:pt x="17" y="13"/>
                  </a:cubicBezTo>
                  <a:cubicBezTo>
                    <a:pt x="17" y="46"/>
                    <a:pt x="17" y="46"/>
                    <a:pt x="17" y="46"/>
                  </a:cubicBezTo>
                  <a:cubicBezTo>
                    <a:pt x="26" y="46"/>
                    <a:pt x="26" y="46"/>
                    <a:pt x="26" y="46"/>
                  </a:cubicBezTo>
                  <a:cubicBezTo>
                    <a:pt x="35" y="46"/>
                    <a:pt x="39" y="44"/>
                    <a:pt x="42" y="41"/>
                  </a:cubicBezTo>
                  <a:cubicBezTo>
                    <a:pt x="45" y="38"/>
                    <a:pt x="47" y="34"/>
                    <a:pt x="47" y="29"/>
                  </a:cubicBezTo>
                  <a:cubicBezTo>
                    <a:pt x="47" y="19"/>
                    <a:pt x="41" y="13"/>
                    <a:pt x="26" y="13"/>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2" name="Freeform 19"/>
            <p:cNvSpPr>
              <a:spLocks/>
            </p:cNvSpPr>
            <p:nvPr userDrawn="1"/>
          </p:nvSpPr>
          <p:spPr bwMode="gray">
            <a:xfrm>
              <a:off x="2201" y="1510"/>
              <a:ext cx="40" cy="72"/>
            </a:xfrm>
            <a:custGeom>
              <a:avLst/>
              <a:gdLst/>
              <a:ahLst/>
              <a:cxnLst>
                <a:cxn ang="0">
                  <a:pos x="0" y="72"/>
                </a:cxn>
                <a:cxn ang="0">
                  <a:pos x="0" y="0"/>
                </a:cxn>
                <a:cxn ang="0">
                  <a:pos x="39" y="0"/>
                </a:cxn>
                <a:cxn ang="0">
                  <a:pos x="37" y="10"/>
                </a:cxn>
                <a:cxn ang="0">
                  <a:pos x="11" y="10"/>
                </a:cxn>
                <a:cxn ang="0">
                  <a:pos x="11" y="29"/>
                </a:cxn>
                <a:cxn ang="0">
                  <a:pos x="33" y="29"/>
                </a:cxn>
                <a:cxn ang="0">
                  <a:pos x="33" y="39"/>
                </a:cxn>
                <a:cxn ang="0">
                  <a:pos x="11" y="39"/>
                </a:cxn>
                <a:cxn ang="0">
                  <a:pos x="11" y="62"/>
                </a:cxn>
                <a:cxn ang="0">
                  <a:pos x="40" y="62"/>
                </a:cxn>
                <a:cxn ang="0">
                  <a:pos x="40" y="72"/>
                </a:cxn>
                <a:cxn ang="0">
                  <a:pos x="0" y="72"/>
                </a:cxn>
              </a:cxnLst>
              <a:rect l="0" t="0" r="r" b="b"/>
              <a:pathLst>
                <a:path w="40" h="72">
                  <a:moveTo>
                    <a:pt x="0" y="72"/>
                  </a:moveTo>
                  <a:lnTo>
                    <a:pt x="0" y="0"/>
                  </a:lnTo>
                  <a:lnTo>
                    <a:pt x="39" y="0"/>
                  </a:lnTo>
                  <a:lnTo>
                    <a:pt x="37" y="10"/>
                  </a:lnTo>
                  <a:lnTo>
                    <a:pt x="11" y="10"/>
                  </a:lnTo>
                  <a:lnTo>
                    <a:pt x="11" y="29"/>
                  </a:lnTo>
                  <a:lnTo>
                    <a:pt x="33" y="29"/>
                  </a:lnTo>
                  <a:lnTo>
                    <a:pt x="33" y="39"/>
                  </a:lnTo>
                  <a:lnTo>
                    <a:pt x="11" y="39"/>
                  </a:lnTo>
                  <a:lnTo>
                    <a:pt x="11" y="62"/>
                  </a:lnTo>
                  <a:lnTo>
                    <a:pt x="40" y="62"/>
                  </a:lnTo>
                  <a:lnTo>
                    <a:pt x="40" y="72"/>
                  </a:lnTo>
                  <a:lnTo>
                    <a:pt x="0" y="7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 name="Freeform 20"/>
            <p:cNvSpPr>
              <a:spLocks/>
            </p:cNvSpPr>
            <p:nvPr userDrawn="1"/>
          </p:nvSpPr>
          <p:spPr bwMode="gray">
            <a:xfrm>
              <a:off x="2262" y="1509"/>
              <a:ext cx="52" cy="74"/>
            </a:xfrm>
            <a:custGeom>
              <a:avLst/>
              <a:gdLst/>
              <a:ahLst/>
              <a:cxnLst>
                <a:cxn ang="0">
                  <a:pos x="33" y="105"/>
                </a:cxn>
                <a:cxn ang="0">
                  <a:pos x="0" y="96"/>
                </a:cxn>
                <a:cxn ang="0">
                  <a:pos x="7" y="83"/>
                </a:cxn>
                <a:cxn ang="0">
                  <a:pos x="34" y="92"/>
                </a:cxn>
                <a:cxn ang="0">
                  <a:pos x="54" y="75"/>
                </a:cxn>
                <a:cxn ang="0">
                  <a:pos x="39" y="60"/>
                </a:cxn>
                <a:cxn ang="0">
                  <a:pos x="28" y="57"/>
                </a:cxn>
                <a:cxn ang="0">
                  <a:pos x="8" y="45"/>
                </a:cxn>
                <a:cxn ang="0">
                  <a:pos x="4" y="30"/>
                </a:cxn>
                <a:cxn ang="0">
                  <a:pos x="39" y="0"/>
                </a:cxn>
                <a:cxn ang="0">
                  <a:pos x="71" y="10"/>
                </a:cxn>
                <a:cxn ang="0">
                  <a:pos x="63" y="22"/>
                </a:cxn>
                <a:cxn ang="0">
                  <a:pos x="39" y="14"/>
                </a:cxn>
                <a:cxn ang="0">
                  <a:pos x="23" y="28"/>
                </a:cxn>
                <a:cxn ang="0">
                  <a:pos x="36" y="40"/>
                </a:cxn>
                <a:cxn ang="0">
                  <a:pos x="48" y="44"/>
                </a:cxn>
                <a:cxn ang="0">
                  <a:pos x="73" y="73"/>
                </a:cxn>
                <a:cxn ang="0">
                  <a:pos x="33" y="105"/>
                </a:cxn>
              </a:cxnLst>
              <a:rect l="0" t="0" r="r" b="b"/>
              <a:pathLst>
                <a:path w="73" h="105">
                  <a:moveTo>
                    <a:pt x="33"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49" y="63"/>
                    <a:pt x="39" y="60"/>
                  </a:cubicBezTo>
                  <a:cubicBezTo>
                    <a:pt x="28" y="57"/>
                    <a:pt x="28" y="57"/>
                    <a:pt x="28" y="57"/>
                  </a:cubicBezTo>
                  <a:cubicBezTo>
                    <a:pt x="19" y="55"/>
                    <a:pt x="12" y="51"/>
                    <a:pt x="8"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59" y="105"/>
                    <a:pt x="33" y="10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 name="Freeform 21"/>
            <p:cNvSpPr>
              <a:spLocks/>
            </p:cNvSpPr>
            <p:nvPr userDrawn="1"/>
          </p:nvSpPr>
          <p:spPr bwMode="gray">
            <a:xfrm>
              <a:off x="2336" y="1509"/>
              <a:ext cx="51" cy="74"/>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5" name="Freeform 22"/>
            <p:cNvSpPr>
              <a:spLocks/>
            </p:cNvSpPr>
            <p:nvPr userDrawn="1"/>
          </p:nvSpPr>
          <p:spPr bwMode="gray">
            <a:xfrm>
              <a:off x="2449" y="1509"/>
              <a:ext cx="51" cy="74"/>
            </a:xfrm>
            <a:custGeom>
              <a:avLst/>
              <a:gdLst/>
              <a:ahLst/>
              <a:cxnLst>
                <a:cxn ang="0">
                  <a:pos x="33" y="105"/>
                </a:cxn>
                <a:cxn ang="0">
                  <a:pos x="0" y="96"/>
                </a:cxn>
                <a:cxn ang="0">
                  <a:pos x="6" y="83"/>
                </a:cxn>
                <a:cxn ang="0">
                  <a:pos x="33" y="92"/>
                </a:cxn>
                <a:cxn ang="0">
                  <a:pos x="53" y="75"/>
                </a:cxn>
                <a:cxn ang="0">
                  <a:pos x="38" y="60"/>
                </a:cxn>
                <a:cxn ang="0">
                  <a:pos x="27" y="57"/>
                </a:cxn>
                <a:cxn ang="0">
                  <a:pos x="8" y="45"/>
                </a:cxn>
                <a:cxn ang="0">
                  <a:pos x="4" y="30"/>
                </a:cxn>
                <a:cxn ang="0">
                  <a:pos x="38" y="0"/>
                </a:cxn>
                <a:cxn ang="0">
                  <a:pos x="70" y="10"/>
                </a:cxn>
                <a:cxn ang="0">
                  <a:pos x="63" y="22"/>
                </a:cxn>
                <a:cxn ang="0">
                  <a:pos x="39" y="14"/>
                </a:cxn>
                <a:cxn ang="0">
                  <a:pos x="22" y="28"/>
                </a:cxn>
                <a:cxn ang="0">
                  <a:pos x="36" y="40"/>
                </a:cxn>
                <a:cxn ang="0">
                  <a:pos x="48" y="44"/>
                </a:cxn>
                <a:cxn ang="0">
                  <a:pos x="73" y="73"/>
                </a:cxn>
                <a:cxn ang="0">
                  <a:pos x="33" y="105"/>
                </a:cxn>
              </a:cxnLst>
              <a:rect l="0" t="0" r="r" b="b"/>
              <a:pathLst>
                <a:path w="73" h="105">
                  <a:moveTo>
                    <a:pt x="33" y="105"/>
                  </a:moveTo>
                  <a:cubicBezTo>
                    <a:pt x="21" y="105"/>
                    <a:pt x="10" y="102"/>
                    <a:pt x="0" y="96"/>
                  </a:cubicBezTo>
                  <a:cubicBezTo>
                    <a:pt x="6" y="83"/>
                    <a:pt x="6" y="83"/>
                    <a:pt x="6" y="83"/>
                  </a:cubicBezTo>
                  <a:cubicBezTo>
                    <a:pt x="15" y="88"/>
                    <a:pt x="23" y="92"/>
                    <a:pt x="33" y="92"/>
                  </a:cubicBezTo>
                  <a:cubicBezTo>
                    <a:pt x="46" y="92"/>
                    <a:pt x="53" y="86"/>
                    <a:pt x="53" y="75"/>
                  </a:cubicBezTo>
                  <a:cubicBezTo>
                    <a:pt x="53" y="68"/>
                    <a:pt x="49" y="63"/>
                    <a:pt x="38" y="60"/>
                  </a:cubicBezTo>
                  <a:cubicBezTo>
                    <a:pt x="27" y="57"/>
                    <a:pt x="27" y="57"/>
                    <a:pt x="27" y="57"/>
                  </a:cubicBezTo>
                  <a:cubicBezTo>
                    <a:pt x="18" y="55"/>
                    <a:pt x="12" y="51"/>
                    <a:pt x="8" y="45"/>
                  </a:cubicBezTo>
                  <a:cubicBezTo>
                    <a:pt x="5" y="41"/>
                    <a:pt x="4" y="36"/>
                    <a:pt x="4" y="30"/>
                  </a:cubicBezTo>
                  <a:cubicBezTo>
                    <a:pt x="4" y="12"/>
                    <a:pt x="18" y="0"/>
                    <a:pt x="38" y="0"/>
                  </a:cubicBezTo>
                  <a:cubicBezTo>
                    <a:pt x="50" y="0"/>
                    <a:pt x="61" y="4"/>
                    <a:pt x="70" y="10"/>
                  </a:cubicBezTo>
                  <a:cubicBezTo>
                    <a:pt x="63" y="22"/>
                    <a:pt x="63" y="22"/>
                    <a:pt x="63" y="22"/>
                  </a:cubicBezTo>
                  <a:cubicBezTo>
                    <a:pt x="53" y="16"/>
                    <a:pt x="47" y="14"/>
                    <a:pt x="39" y="14"/>
                  </a:cubicBezTo>
                  <a:cubicBezTo>
                    <a:pt x="29" y="14"/>
                    <a:pt x="22" y="19"/>
                    <a:pt x="22" y="28"/>
                  </a:cubicBezTo>
                  <a:cubicBezTo>
                    <a:pt x="22" y="34"/>
                    <a:pt x="26" y="37"/>
                    <a:pt x="36" y="40"/>
                  </a:cubicBezTo>
                  <a:cubicBezTo>
                    <a:pt x="48" y="44"/>
                    <a:pt x="48" y="44"/>
                    <a:pt x="48" y="44"/>
                  </a:cubicBezTo>
                  <a:cubicBezTo>
                    <a:pt x="62" y="48"/>
                    <a:pt x="73" y="57"/>
                    <a:pt x="73" y="73"/>
                  </a:cubicBezTo>
                  <a:cubicBezTo>
                    <a:pt x="73" y="90"/>
                    <a:pt x="59" y="105"/>
                    <a:pt x="33" y="10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6" name="Freeform 23"/>
            <p:cNvSpPr>
              <a:spLocks/>
            </p:cNvSpPr>
            <p:nvPr userDrawn="1"/>
          </p:nvSpPr>
          <p:spPr bwMode="gray">
            <a:xfrm>
              <a:off x="2525" y="1509"/>
              <a:ext cx="51" cy="74"/>
            </a:xfrm>
            <a:custGeom>
              <a:avLst/>
              <a:gdLst/>
              <a:ahLst/>
              <a:cxnLst>
                <a:cxn ang="0">
                  <a:pos x="44" y="105"/>
                </a:cxn>
                <a:cxn ang="0">
                  <a:pos x="12" y="90"/>
                </a:cxn>
                <a:cxn ang="0">
                  <a:pos x="0" y="54"/>
                </a:cxn>
                <a:cxn ang="0">
                  <a:pos x="7" y="23"/>
                </a:cxn>
                <a:cxn ang="0">
                  <a:pos x="45" y="0"/>
                </a:cxn>
                <a:cxn ang="0">
                  <a:pos x="70" y="8"/>
                </a:cxn>
                <a:cxn ang="0">
                  <a:pos x="62" y="19"/>
                </a:cxn>
                <a:cxn ang="0">
                  <a:pos x="45" y="13"/>
                </a:cxn>
                <a:cxn ang="0">
                  <a:pos x="25" y="25"/>
                </a:cxn>
                <a:cxn ang="0">
                  <a:pos x="19" y="52"/>
                </a:cxn>
                <a:cxn ang="0">
                  <a:pos x="23" y="77"/>
                </a:cxn>
                <a:cxn ang="0">
                  <a:pos x="46" y="92"/>
                </a:cxn>
                <a:cxn ang="0">
                  <a:pos x="64" y="85"/>
                </a:cxn>
                <a:cxn ang="0">
                  <a:pos x="72" y="96"/>
                </a:cxn>
                <a:cxn ang="0">
                  <a:pos x="44" y="105"/>
                </a:cxn>
              </a:cxnLst>
              <a:rect l="0" t="0" r="r" b="b"/>
              <a:pathLst>
                <a:path w="72" h="105">
                  <a:moveTo>
                    <a:pt x="44" y="105"/>
                  </a:moveTo>
                  <a:cubicBezTo>
                    <a:pt x="31" y="105"/>
                    <a:pt x="20" y="100"/>
                    <a:pt x="12" y="90"/>
                  </a:cubicBezTo>
                  <a:cubicBezTo>
                    <a:pt x="4" y="81"/>
                    <a:pt x="0" y="69"/>
                    <a:pt x="0" y="54"/>
                  </a:cubicBezTo>
                  <a:cubicBezTo>
                    <a:pt x="0" y="42"/>
                    <a:pt x="3" y="32"/>
                    <a:pt x="7" y="23"/>
                  </a:cubicBezTo>
                  <a:cubicBezTo>
                    <a:pt x="15" y="9"/>
                    <a:pt x="29" y="0"/>
                    <a:pt x="45" y="0"/>
                  </a:cubicBezTo>
                  <a:cubicBezTo>
                    <a:pt x="54" y="0"/>
                    <a:pt x="64" y="3"/>
                    <a:pt x="70" y="8"/>
                  </a:cubicBezTo>
                  <a:cubicBezTo>
                    <a:pt x="62" y="19"/>
                    <a:pt x="62" y="19"/>
                    <a:pt x="62" y="19"/>
                  </a:cubicBezTo>
                  <a:cubicBezTo>
                    <a:pt x="57" y="15"/>
                    <a:pt x="51" y="13"/>
                    <a:pt x="45" y="13"/>
                  </a:cubicBezTo>
                  <a:cubicBezTo>
                    <a:pt x="36" y="13"/>
                    <a:pt x="29" y="18"/>
                    <a:pt x="25" y="25"/>
                  </a:cubicBezTo>
                  <a:cubicBezTo>
                    <a:pt x="21" y="32"/>
                    <a:pt x="19" y="40"/>
                    <a:pt x="19" y="52"/>
                  </a:cubicBezTo>
                  <a:cubicBezTo>
                    <a:pt x="19" y="65"/>
                    <a:pt x="21" y="72"/>
                    <a:pt x="23" y="77"/>
                  </a:cubicBezTo>
                  <a:cubicBezTo>
                    <a:pt x="28" y="87"/>
                    <a:pt x="36" y="92"/>
                    <a:pt x="46" y="92"/>
                  </a:cubicBezTo>
                  <a:cubicBezTo>
                    <a:pt x="53" y="92"/>
                    <a:pt x="58" y="90"/>
                    <a:pt x="64" y="85"/>
                  </a:cubicBezTo>
                  <a:cubicBezTo>
                    <a:pt x="72" y="96"/>
                    <a:pt x="72" y="96"/>
                    <a:pt x="72" y="96"/>
                  </a:cubicBezTo>
                  <a:cubicBezTo>
                    <a:pt x="64" y="102"/>
                    <a:pt x="55" y="105"/>
                    <a:pt x="44" y="10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7" name="Freeform 24"/>
            <p:cNvSpPr>
              <a:spLocks noEditPoints="1"/>
            </p:cNvSpPr>
            <p:nvPr userDrawn="1"/>
          </p:nvSpPr>
          <p:spPr bwMode="gray">
            <a:xfrm>
              <a:off x="2602" y="1510"/>
              <a:ext cx="49" cy="72"/>
            </a:xfrm>
            <a:custGeom>
              <a:avLst/>
              <a:gdLst/>
              <a:ahLst/>
              <a:cxnLst>
                <a:cxn ang="0">
                  <a:pos x="49" y="101"/>
                </a:cxn>
                <a:cxn ang="0">
                  <a:pos x="41" y="86"/>
                </a:cxn>
                <a:cxn ang="0">
                  <a:pos x="23" y="60"/>
                </a:cxn>
                <a:cxn ang="0">
                  <a:pos x="17" y="57"/>
                </a:cxn>
                <a:cxn ang="0">
                  <a:pos x="17" y="101"/>
                </a:cxn>
                <a:cxn ang="0">
                  <a:pos x="0" y="101"/>
                </a:cxn>
                <a:cxn ang="0">
                  <a:pos x="0" y="0"/>
                </a:cxn>
                <a:cxn ang="0">
                  <a:pos x="31" y="0"/>
                </a:cxn>
                <a:cxn ang="0">
                  <a:pos x="64" y="29"/>
                </a:cxn>
                <a:cxn ang="0">
                  <a:pos x="39" y="57"/>
                </a:cxn>
                <a:cxn ang="0">
                  <a:pos x="54" y="77"/>
                </a:cxn>
                <a:cxn ang="0">
                  <a:pos x="69" y="101"/>
                </a:cxn>
                <a:cxn ang="0">
                  <a:pos x="49" y="101"/>
                </a:cxn>
                <a:cxn ang="0">
                  <a:pos x="26" y="13"/>
                </a:cxn>
                <a:cxn ang="0">
                  <a:pos x="17" y="13"/>
                </a:cxn>
                <a:cxn ang="0">
                  <a:pos x="17" y="46"/>
                </a:cxn>
                <a:cxn ang="0">
                  <a:pos x="25" y="46"/>
                </a:cxn>
                <a:cxn ang="0">
                  <a:pos x="42" y="41"/>
                </a:cxn>
                <a:cxn ang="0">
                  <a:pos x="46" y="29"/>
                </a:cxn>
                <a:cxn ang="0">
                  <a:pos x="26" y="13"/>
                </a:cxn>
              </a:cxnLst>
              <a:rect l="0" t="0" r="r" b="b"/>
              <a:pathLst>
                <a:path w="69" h="101">
                  <a:moveTo>
                    <a:pt x="49" y="101"/>
                  </a:moveTo>
                  <a:cubicBezTo>
                    <a:pt x="41" y="86"/>
                    <a:pt x="41" y="86"/>
                    <a:pt x="41" y="86"/>
                  </a:cubicBezTo>
                  <a:cubicBezTo>
                    <a:pt x="34" y="73"/>
                    <a:pt x="29" y="66"/>
                    <a:pt x="23" y="60"/>
                  </a:cubicBezTo>
                  <a:cubicBezTo>
                    <a:pt x="21"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2" y="59"/>
                    <a:pt x="49" y="68"/>
                    <a:pt x="54" y="77"/>
                  </a:cubicBezTo>
                  <a:cubicBezTo>
                    <a:pt x="69" y="101"/>
                    <a:pt x="69" y="101"/>
                    <a:pt x="69" y="101"/>
                  </a:cubicBezTo>
                  <a:lnTo>
                    <a:pt x="49" y="101"/>
                  </a:lnTo>
                  <a:close/>
                  <a:moveTo>
                    <a:pt x="26" y="13"/>
                  </a:moveTo>
                  <a:cubicBezTo>
                    <a:pt x="17" y="13"/>
                    <a:pt x="17" y="13"/>
                    <a:pt x="17" y="13"/>
                  </a:cubicBezTo>
                  <a:cubicBezTo>
                    <a:pt x="17" y="46"/>
                    <a:pt x="17" y="46"/>
                    <a:pt x="17" y="46"/>
                  </a:cubicBezTo>
                  <a:cubicBezTo>
                    <a:pt x="25" y="46"/>
                    <a:pt x="25" y="46"/>
                    <a:pt x="25" y="46"/>
                  </a:cubicBezTo>
                  <a:cubicBezTo>
                    <a:pt x="34" y="46"/>
                    <a:pt x="39" y="44"/>
                    <a:pt x="42" y="41"/>
                  </a:cubicBezTo>
                  <a:cubicBezTo>
                    <a:pt x="45" y="38"/>
                    <a:pt x="46" y="34"/>
                    <a:pt x="46" y="29"/>
                  </a:cubicBezTo>
                  <a:cubicBezTo>
                    <a:pt x="46" y="19"/>
                    <a:pt x="41" y="13"/>
                    <a:pt x="26" y="13"/>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8" name="Rectangle 25"/>
            <p:cNvSpPr>
              <a:spLocks noChangeArrowheads="1"/>
            </p:cNvSpPr>
            <p:nvPr userDrawn="1"/>
          </p:nvSpPr>
          <p:spPr bwMode="gray">
            <a:xfrm>
              <a:off x="2677" y="1510"/>
              <a:ext cx="12" cy="72"/>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9" name="Freeform 26"/>
            <p:cNvSpPr>
              <a:spLocks noEditPoints="1"/>
            </p:cNvSpPr>
            <p:nvPr userDrawn="1"/>
          </p:nvSpPr>
          <p:spPr bwMode="gray">
            <a:xfrm>
              <a:off x="2721" y="1510"/>
              <a:ext cx="47" cy="72"/>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6"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0" name="Freeform 27"/>
            <p:cNvSpPr>
              <a:spLocks/>
            </p:cNvSpPr>
            <p:nvPr userDrawn="1"/>
          </p:nvSpPr>
          <p:spPr bwMode="gray">
            <a:xfrm>
              <a:off x="2785" y="1510"/>
              <a:ext cx="49" cy="72"/>
            </a:xfrm>
            <a:custGeom>
              <a:avLst/>
              <a:gdLst/>
              <a:ahLst/>
              <a:cxnLst>
                <a:cxn ang="0">
                  <a:pos x="48" y="10"/>
                </a:cxn>
                <a:cxn ang="0">
                  <a:pos x="29" y="10"/>
                </a:cxn>
                <a:cxn ang="0">
                  <a:pos x="29" y="72"/>
                </a:cxn>
                <a:cxn ang="0">
                  <a:pos x="18" y="72"/>
                </a:cxn>
                <a:cxn ang="0">
                  <a:pos x="18" y="10"/>
                </a:cxn>
                <a:cxn ang="0">
                  <a:pos x="0" y="10"/>
                </a:cxn>
                <a:cxn ang="0">
                  <a:pos x="0" y="0"/>
                </a:cxn>
                <a:cxn ang="0">
                  <a:pos x="49" y="0"/>
                </a:cxn>
                <a:cxn ang="0">
                  <a:pos x="48" y="10"/>
                </a:cxn>
              </a:cxnLst>
              <a:rect l="0" t="0" r="r" b="b"/>
              <a:pathLst>
                <a:path w="49" h="72">
                  <a:moveTo>
                    <a:pt x="48" y="10"/>
                  </a:moveTo>
                  <a:lnTo>
                    <a:pt x="29" y="10"/>
                  </a:lnTo>
                  <a:lnTo>
                    <a:pt x="29" y="72"/>
                  </a:lnTo>
                  <a:lnTo>
                    <a:pt x="18" y="72"/>
                  </a:lnTo>
                  <a:lnTo>
                    <a:pt x="18" y="10"/>
                  </a:lnTo>
                  <a:lnTo>
                    <a:pt x="0" y="10"/>
                  </a:lnTo>
                  <a:lnTo>
                    <a:pt x="0" y="0"/>
                  </a:lnTo>
                  <a:lnTo>
                    <a:pt x="49" y="0"/>
                  </a:lnTo>
                  <a:lnTo>
                    <a:pt x="48" y="1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1" name="Freeform 28"/>
            <p:cNvSpPr>
              <a:spLocks/>
            </p:cNvSpPr>
            <p:nvPr userDrawn="1"/>
          </p:nvSpPr>
          <p:spPr bwMode="gray">
            <a:xfrm>
              <a:off x="2851" y="1509"/>
              <a:ext cx="51" cy="74"/>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2" name="Freeform 29"/>
            <p:cNvSpPr>
              <a:spLocks noEditPoints="1"/>
            </p:cNvSpPr>
            <p:nvPr userDrawn="1"/>
          </p:nvSpPr>
          <p:spPr bwMode="gray">
            <a:xfrm>
              <a:off x="2921" y="1511"/>
              <a:ext cx="34" cy="35"/>
            </a:xfrm>
            <a:custGeom>
              <a:avLst/>
              <a:gdLst/>
              <a:ahLst/>
              <a:cxnLst>
                <a:cxn ang="0">
                  <a:pos x="25" y="49"/>
                </a:cxn>
                <a:cxn ang="0">
                  <a:pos x="0" y="25"/>
                </a:cxn>
                <a:cxn ang="0">
                  <a:pos x="25" y="0"/>
                </a:cxn>
                <a:cxn ang="0">
                  <a:pos x="49" y="25"/>
                </a:cxn>
                <a:cxn ang="0">
                  <a:pos x="25" y="49"/>
                </a:cxn>
                <a:cxn ang="0">
                  <a:pos x="25" y="5"/>
                </a:cxn>
                <a:cxn ang="0">
                  <a:pos x="6" y="25"/>
                </a:cxn>
                <a:cxn ang="0">
                  <a:pos x="25" y="44"/>
                </a:cxn>
                <a:cxn ang="0">
                  <a:pos x="43" y="25"/>
                </a:cxn>
                <a:cxn ang="0">
                  <a:pos x="25" y="5"/>
                </a:cxn>
                <a:cxn ang="0">
                  <a:pos x="29" y="38"/>
                </a:cxn>
                <a:cxn ang="0">
                  <a:pos x="27" y="34"/>
                </a:cxn>
                <a:cxn ang="0">
                  <a:pos x="22" y="27"/>
                </a:cxn>
                <a:cxn ang="0">
                  <a:pos x="21" y="27"/>
                </a:cxn>
                <a:cxn ang="0">
                  <a:pos x="21" y="38"/>
                </a:cxn>
                <a:cxn ang="0">
                  <a:pos x="16" y="38"/>
                </a:cxn>
                <a:cxn ang="0">
                  <a:pos x="16" y="11"/>
                </a:cxn>
                <a:cxn ang="0">
                  <a:pos x="26" y="11"/>
                </a:cxn>
                <a:cxn ang="0">
                  <a:pos x="34" y="19"/>
                </a:cxn>
                <a:cxn ang="0">
                  <a:pos x="28" y="26"/>
                </a:cxn>
                <a:cxn ang="0">
                  <a:pos x="29" y="28"/>
                </a:cxn>
                <a:cxn ang="0">
                  <a:pos x="36" y="38"/>
                </a:cxn>
                <a:cxn ang="0">
                  <a:pos x="29" y="38"/>
                </a:cxn>
                <a:cxn ang="0">
                  <a:pos x="26" y="16"/>
                </a:cxn>
                <a:cxn ang="0">
                  <a:pos x="23" y="15"/>
                </a:cxn>
                <a:cxn ang="0">
                  <a:pos x="21" y="15"/>
                </a:cxn>
                <a:cxn ang="0">
                  <a:pos x="21" y="23"/>
                </a:cxn>
                <a:cxn ang="0">
                  <a:pos x="23" y="23"/>
                </a:cxn>
                <a:cxn ang="0">
                  <a:pos x="27" y="22"/>
                </a:cxn>
                <a:cxn ang="0">
                  <a:pos x="28" y="19"/>
                </a:cxn>
                <a:cxn ang="0">
                  <a:pos x="26" y="16"/>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5"/>
                  </a:moveTo>
                  <a:cubicBezTo>
                    <a:pt x="14" y="5"/>
                    <a:pt x="6" y="14"/>
                    <a:pt x="6" y="25"/>
                  </a:cubicBezTo>
                  <a:cubicBezTo>
                    <a:pt x="6" y="35"/>
                    <a:pt x="14" y="44"/>
                    <a:pt x="25" y="44"/>
                  </a:cubicBezTo>
                  <a:cubicBezTo>
                    <a:pt x="35" y="44"/>
                    <a:pt x="43" y="35"/>
                    <a:pt x="43" y="25"/>
                  </a:cubicBezTo>
                  <a:cubicBezTo>
                    <a:pt x="43" y="14"/>
                    <a:pt x="35" y="5"/>
                    <a:pt x="25" y="5"/>
                  </a:cubicBezTo>
                  <a:close/>
                  <a:moveTo>
                    <a:pt x="29" y="38"/>
                  </a:moveTo>
                  <a:cubicBezTo>
                    <a:pt x="28" y="36"/>
                    <a:pt x="28" y="36"/>
                    <a:pt x="27" y="34"/>
                  </a:cubicBezTo>
                  <a:cubicBezTo>
                    <a:pt x="24" y="29"/>
                    <a:pt x="23" y="27"/>
                    <a:pt x="22" y="27"/>
                  </a:cubicBezTo>
                  <a:cubicBezTo>
                    <a:pt x="22" y="27"/>
                    <a:pt x="22" y="27"/>
                    <a:pt x="21" y="27"/>
                  </a:cubicBezTo>
                  <a:cubicBezTo>
                    <a:pt x="21" y="38"/>
                    <a:pt x="21" y="38"/>
                    <a:pt x="21" y="38"/>
                  </a:cubicBezTo>
                  <a:cubicBezTo>
                    <a:pt x="16" y="38"/>
                    <a:pt x="16" y="38"/>
                    <a:pt x="16" y="38"/>
                  </a:cubicBezTo>
                  <a:cubicBezTo>
                    <a:pt x="16" y="11"/>
                    <a:pt x="16" y="11"/>
                    <a:pt x="16" y="11"/>
                  </a:cubicBezTo>
                  <a:cubicBezTo>
                    <a:pt x="26" y="11"/>
                    <a:pt x="26" y="11"/>
                    <a:pt x="26" y="11"/>
                  </a:cubicBezTo>
                  <a:cubicBezTo>
                    <a:pt x="31" y="11"/>
                    <a:pt x="34" y="14"/>
                    <a:pt x="34" y="19"/>
                  </a:cubicBezTo>
                  <a:cubicBezTo>
                    <a:pt x="34" y="23"/>
                    <a:pt x="31" y="26"/>
                    <a:pt x="28" y="26"/>
                  </a:cubicBezTo>
                  <a:cubicBezTo>
                    <a:pt x="29" y="27"/>
                    <a:pt x="29" y="27"/>
                    <a:pt x="29" y="28"/>
                  </a:cubicBezTo>
                  <a:cubicBezTo>
                    <a:pt x="31" y="29"/>
                    <a:pt x="36" y="38"/>
                    <a:pt x="36" y="38"/>
                  </a:cubicBezTo>
                  <a:lnTo>
                    <a:pt x="29" y="38"/>
                  </a:lnTo>
                  <a:close/>
                  <a:moveTo>
                    <a:pt x="26" y="16"/>
                  </a:moveTo>
                  <a:cubicBezTo>
                    <a:pt x="26" y="15"/>
                    <a:pt x="25" y="15"/>
                    <a:pt x="23" y="15"/>
                  </a:cubicBezTo>
                  <a:cubicBezTo>
                    <a:pt x="21" y="15"/>
                    <a:pt x="21" y="15"/>
                    <a:pt x="21" y="15"/>
                  </a:cubicBezTo>
                  <a:cubicBezTo>
                    <a:pt x="21" y="23"/>
                    <a:pt x="21" y="23"/>
                    <a:pt x="21" y="23"/>
                  </a:cubicBezTo>
                  <a:cubicBezTo>
                    <a:pt x="23" y="23"/>
                    <a:pt x="23" y="23"/>
                    <a:pt x="23" y="23"/>
                  </a:cubicBezTo>
                  <a:cubicBezTo>
                    <a:pt x="26" y="23"/>
                    <a:pt x="27" y="22"/>
                    <a:pt x="27" y="22"/>
                  </a:cubicBezTo>
                  <a:cubicBezTo>
                    <a:pt x="28" y="21"/>
                    <a:pt x="28" y="20"/>
                    <a:pt x="28" y="19"/>
                  </a:cubicBezTo>
                  <a:cubicBezTo>
                    <a:pt x="28" y="17"/>
                    <a:pt x="28" y="16"/>
                    <a:pt x="26" y="16"/>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3" name="Freeform 30"/>
            <p:cNvSpPr>
              <a:spLocks noEditPoints="1"/>
            </p:cNvSpPr>
            <p:nvPr userDrawn="1"/>
          </p:nvSpPr>
          <p:spPr bwMode="gray">
            <a:xfrm>
              <a:off x="1550" y="1396"/>
              <a:ext cx="317" cy="319"/>
            </a:xfrm>
            <a:custGeom>
              <a:avLst/>
              <a:gdLst/>
              <a:ahLst/>
              <a:cxnLst>
                <a:cxn ang="0">
                  <a:pos x="0" y="226"/>
                </a:cxn>
                <a:cxn ang="0">
                  <a:pos x="451" y="226"/>
                </a:cxn>
                <a:cxn ang="0">
                  <a:pos x="273" y="61"/>
                </a:cxn>
                <a:cxn ang="0">
                  <a:pos x="362" y="61"/>
                </a:cxn>
                <a:cxn ang="0">
                  <a:pos x="261" y="61"/>
                </a:cxn>
                <a:cxn ang="0">
                  <a:pos x="246" y="12"/>
                </a:cxn>
                <a:cxn ang="0">
                  <a:pos x="261" y="61"/>
                </a:cxn>
                <a:cxn ang="0">
                  <a:pos x="117" y="370"/>
                </a:cxn>
                <a:cxn ang="0">
                  <a:pos x="74" y="378"/>
                </a:cxn>
                <a:cxn ang="0">
                  <a:pos x="330" y="167"/>
                </a:cxn>
                <a:cxn ang="0">
                  <a:pos x="208" y="199"/>
                </a:cxn>
                <a:cxn ang="0">
                  <a:pos x="241" y="156"/>
                </a:cxn>
                <a:cxn ang="0">
                  <a:pos x="236" y="140"/>
                </a:cxn>
                <a:cxn ang="0">
                  <a:pos x="275" y="79"/>
                </a:cxn>
                <a:cxn ang="0">
                  <a:pos x="373" y="92"/>
                </a:cxn>
                <a:cxn ang="0">
                  <a:pos x="393" y="129"/>
                </a:cxn>
                <a:cxn ang="0">
                  <a:pos x="439" y="205"/>
                </a:cxn>
                <a:cxn ang="0">
                  <a:pos x="346" y="167"/>
                </a:cxn>
                <a:cxn ang="0">
                  <a:pos x="234" y="11"/>
                </a:cxn>
                <a:cxn ang="0">
                  <a:pos x="88" y="61"/>
                </a:cxn>
                <a:cxn ang="0">
                  <a:pos x="234" y="11"/>
                </a:cxn>
                <a:cxn ang="0">
                  <a:pos x="166" y="71"/>
                </a:cxn>
                <a:cxn ang="0">
                  <a:pos x="184" y="117"/>
                </a:cxn>
                <a:cxn ang="0">
                  <a:pos x="173" y="126"/>
                </a:cxn>
                <a:cxn ang="0">
                  <a:pos x="143" y="205"/>
                </a:cxn>
                <a:cxn ang="0">
                  <a:pos x="77" y="71"/>
                </a:cxn>
                <a:cxn ang="0">
                  <a:pos x="138" y="216"/>
                </a:cxn>
                <a:cxn ang="0">
                  <a:pos x="83" y="334"/>
                </a:cxn>
                <a:cxn ang="0">
                  <a:pos x="10" y="226"/>
                </a:cxn>
                <a:cxn ang="0">
                  <a:pos x="234" y="440"/>
                </a:cxn>
                <a:cxn ang="0">
                  <a:pos x="212" y="440"/>
                </a:cxn>
                <a:cxn ang="0">
                  <a:pos x="128" y="370"/>
                </a:cxn>
                <a:cxn ang="0">
                  <a:pos x="282" y="379"/>
                </a:cxn>
                <a:cxn ang="0">
                  <a:pos x="299" y="370"/>
                </a:cxn>
                <a:cxn ang="0">
                  <a:pos x="234" y="440"/>
                </a:cxn>
                <a:cxn ang="0">
                  <a:pos x="294" y="359"/>
                </a:cxn>
                <a:cxn ang="0">
                  <a:pos x="329" y="291"/>
                </a:cxn>
                <a:cxn ang="0">
                  <a:pos x="202" y="349"/>
                </a:cxn>
                <a:cxn ang="0">
                  <a:pos x="151" y="323"/>
                </a:cxn>
                <a:cxn ang="0">
                  <a:pos x="268" y="216"/>
                </a:cxn>
                <a:cxn ang="0">
                  <a:pos x="307" y="250"/>
                </a:cxn>
                <a:cxn ang="0">
                  <a:pos x="440" y="216"/>
                </a:cxn>
                <a:cxn ang="0">
                  <a:pos x="393" y="359"/>
                </a:cxn>
              </a:cxnLst>
              <a:rect l="0" t="0" r="r" b="b"/>
              <a:pathLst>
                <a:path w="451" h="452">
                  <a:moveTo>
                    <a:pt x="225" y="0"/>
                  </a:moveTo>
                  <a:cubicBezTo>
                    <a:pt x="101" y="0"/>
                    <a:pt x="0" y="102"/>
                    <a:pt x="0" y="226"/>
                  </a:cubicBezTo>
                  <a:cubicBezTo>
                    <a:pt x="0" y="350"/>
                    <a:pt x="101" y="452"/>
                    <a:pt x="225" y="452"/>
                  </a:cubicBezTo>
                  <a:cubicBezTo>
                    <a:pt x="350" y="452"/>
                    <a:pt x="451" y="350"/>
                    <a:pt x="451" y="226"/>
                  </a:cubicBezTo>
                  <a:cubicBezTo>
                    <a:pt x="451" y="102"/>
                    <a:pt x="350" y="0"/>
                    <a:pt x="225" y="0"/>
                  </a:cubicBezTo>
                  <a:close/>
                  <a:moveTo>
                    <a:pt x="273" y="61"/>
                  </a:moveTo>
                  <a:cubicBezTo>
                    <a:pt x="291" y="22"/>
                    <a:pt x="291" y="22"/>
                    <a:pt x="291" y="22"/>
                  </a:cubicBezTo>
                  <a:cubicBezTo>
                    <a:pt x="317" y="30"/>
                    <a:pt x="341" y="43"/>
                    <a:pt x="362" y="61"/>
                  </a:cubicBezTo>
                  <a:lnTo>
                    <a:pt x="273" y="61"/>
                  </a:lnTo>
                  <a:close/>
                  <a:moveTo>
                    <a:pt x="261" y="61"/>
                  </a:moveTo>
                  <a:cubicBezTo>
                    <a:pt x="223" y="61"/>
                    <a:pt x="223" y="61"/>
                    <a:pt x="223" y="61"/>
                  </a:cubicBezTo>
                  <a:cubicBezTo>
                    <a:pt x="246" y="12"/>
                    <a:pt x="246" y="12"/>
                    <a:pt x="246" y="12"/>
                  </a:cubicBezTo>
                  <a:cubicBezTo>
                    <a:pt x="258" y="13"/>
                    <a:pt x="269" y="16"/>
                    <a:pt x="280" y="18"/>
                  </a:cubicBezTo>
                  <a:lnTo>
                    <a:pt x="261" y="61"/>
                  </a:lnTo>
                  <a:close/>
                  <a:moveTo>
                    <a:pt x="78" y="370"/>
                  </a:moveTo>
                  <a:cubicBezTo>
                    <a:pt x="117" y="370"/>
                    <a:pt x="117" y="370"/>
                    <a:pt x="117" y="370"/>
                  </a:cubicBezTo>
                  <a:cubicBezTo>
                    <a:pt x="102" y="402"/>
                    <a:pt x="102" y="402"/>
                    <a:pt x="102" y="402"/>
                  </a:cubicBezTo>
                  <a:cubicBezTo>
                    <a:pt x="92" y="395"/>
                    <a:pt x="83" y="387"/>
                    <a:pt x="74" y="378"/>
                  </a:cubicBezTo>
                  <a:lnTo>
                    <a:pt x="78" y="370"/>
                  </a:lnTo>
                  <a:close/>
                  <a:moveTo>
                    <a:pt x="330" y="167"/>
                  </a:moveTo>
                  <a:cubicBezTo>
                    <a:pt x="309" y="196"/>
                    <a:pt x="304" y="199"/>
                    <a:pt x="255" y="199"/>
                  </a:cubicBezTo>
                  <a:cubicBezTo>
                    <a:pt x="208" y="199"/>
                    <a:pt x="208" y="199"/>
                    <a:pt x="208" y="199"/>
                  </a:cubicBezTo>
                  <a:cubicBezTo>
                    <a:pt x="231" y="149"/>
                    <a:pt x="231" y="149"/>
                    <a:pt x="231" y="149"/>
                  </a:cubicBezTo>
                  <a:cubicBezTo>
                    <a:pt x="235" y="151"/>
                    <a:pt x="238" y="154"/>
                    <a:pt x="241" y="156"/>
                  </a:cubicBezTo>
                  <a:cubicBezTo>
                    <a:pt x="247" y="148"/>
                    <a:pt x="247" y="148"/>
                    <a:pt x="247" y="148"/>
                  </a:cubicBezTo>
                  <a:cubicBezTo>
                    <a:pt x="244" y="145"/>
                    <a:pt x="240" y="142"/>
                    <a:pt x="236" y="140"/>
                  </a:cubicBezTo>
                  <a:cubicBezTo>
                    <a:pt x="260" y="87"/>
                    <a:pt x="260" y="87"/>
                    <a:pt x="260" y="87"/>
                  </a:cubicBezTo>
                  <a:cubicBezTo>
                    <a:pt x="265" y="80"/>
                    <a:pt x="269" y="79"/>
                    <a:pt x="275" y="79"/>
                  </a:cubicBezTo>
                  <a:cubicBezTo>
                    <a:pt x="318" y="79"/>
                    <a:pt x="318" y="79"/>
                    <a:pt x="318" y="79"/>
                  </a:cubicBezTo>
                  <a:cubicBezTo>
                    <a:pt x="352" y="79"/>
                    <a:pt x="367" y="84"/>
                    <a:pt x="373" y="92"/>
                  </a:cubicBezTo>
                  <a:cubicBezTo>
                    <a:pt x="377" y="99"/>
                    <a:pt x="380" y="112"/>
                    <a:pt x="376" y="131"/>
                  </a:cubicBezTo>
                  <a:cubicBezTo>
                    <a:pt x="393" y="129"/>
                    <a:pt x="393" y="129"/>
                    <a:pt x="393" y="129"/>
                  </a:cubicBezTo>
                  <a:cubicBezTo>
                    <a:pt x="395" y="121"/>
                    <a:pt x="398" y="113"/>
                    <a:pt x="401" y="104"/>
                  </a:cubicBezTo>
                  <a:cubicBezTo>
                    <a:pt x="422" y="133"/>
                    <a:pt x="435" y="168"/>
                    <a:pt x="439" y="205"/>
                  </a:cubicBezTo>
                  <a:cubicBezTo>
                    <a:pt x="328" y="205"/>
                    <a:pt x="328" y="205"/>
                    <a:pt x="328" y="205"/>
                  </a:cubicBezTo>
                  <a:cubicBezTo>
                    <a:pt x="346" y="167"/>
                    <a:pt x="346" y="167"/>
                    <a:pt x="346" y="167"/>
                  </a:cubicBezTo>
                  <a:lnTo>
                    <a:pt x="330" y="167"/>
                  </a:lnTo>
                  <a:close/>
                  <a:moveTo>
                    <a:pt x="234" y="11"/>
                  </a:moveTo>
                  <a:cubicBezTo>
                    <a:pt x="211" y="61"/>
                    <a:pt x="211" y="61"/>
                    <a:pt x="211" y="61"/>
                  </a:cubicBezTo>
                  <a:cubicBezTo>
                    <a:pt x="88" y="61"/>
                    <a:pt x="88" y="61"/>
                    <a:pt x="88" y="61"/>
                  </a:cubicBezTo>
                  <a:cubicBezTo>
                    <a:pt x="126" y="30"/>
                    <a:pt x="173" y="11"/>
                    <a:pt x="225" y="11"/>
                  </a:cubicBezTo>
                  <a:cubicBezTo>
                    <a:pt x="228" y="11"/>
                    <a:pt x="231" y="11"/>
                    <a:pt x="234" y="11"/>
                  </a:cubicBezTo>
                  <a:close/>
                  <a:moveTo>
                    <a:pt x="77" y="71"/>
                  </a:moveTo>
                  <a:cubicBezTo>
                    <a:pt x="166" y="71"/>
                    <a:pt x="166" y="71"/>
                    <a:pt x="166" y="71"/>
                  </a:cubicBezTo>
                  <a:cubicBezTo>
                    <a:pt x="162" y="80"/>
                    <a:pt x="162" y="80"/>
                    <a:pt x="162" y="80"/>
                  </a:cubicBezTo>
                  <a:cubicBezTo>
                    <a:pt x="185" y="81"/>
                    <a:pt x="197" y="86"/>
                    <a:pt x="184" y="117"/>
                  </a:cubicBezTo>
                  <a:cubicBezTo>
                    <a:pt x="181" y="117"/>
                    <a:pt x="178" y="116"/>
                    <a:pt x="175" y="115"/>
                  </a:cubicBezTo>
                  <a:cubicBezTo>
                    <a:pt x="173" y="126"/>
                    <a:pt x="173" y="126"/>
                    <a:pt x="173" y="126"/>
                  </a:cubicBezTo>
                  <a:cubicBezTo>
                    <a:pt x="175" y="126"/>
                    <a:pt x="178" y="127"/>
                    <a:pt x="180" y="127"/>
                  </a:cubicBezTo>
                  <a:cubicBezTo>
                    <a:pt x="143" y="205"/>
                    <a:pt x="143" y="205"/>
                    <a:pt x="143" y="205"/>
                  </a:cubicBezTo>
                  <a:cubicBezTo>
                    <a:pt x="11" y="205"/>
                    <a:pt x="11" y="205"/>
                    <a:pt x="11" y="205"/>
                  </a:cubicBezTo>
                  <a:cubicBezTo>
                    <a:pt x="16" y="153"/>
                    <a:pt x="40" y="106"/>
                    <a:pt x="77" y="71"/>
                  </a:cubicBezTo>
                  <a:close/>
                  <a:moveTo>
                    <a:pt x="11" y="216"/>
                  </a:moveTo>
                  <a:cubicBezTo>
                    <a:pt x="138" y="216"/>
                    <a:pt x="138" y="216"/>
                    <a:pt x="138" y="216"/>
                  </a:cubicBezTo>
                  <a:cubicBezTo>
                    <a:pt x="115" y="266"/>
                    <a:pt x="115" y="266"/>
                    <a:pt x="115" y="266"/>
                  </a:cubicBezTo>
                  <a:cubicBezTo>
                    <a:pt x="83" y="334"/>
                    <a:pt x="83" y="334"/>
                    <a:pt x="83" y="334"/>
                  </a:cubicBezTo>
                  <a:cubicBezTo>
                    <a:pt x="77" y="344"/>
                    <a:pt x="69" y="348"/>
                    <a:pt x="51" y="351"/>
                  </a:cubicBezTo>
                  <a:cubicBezTo>
                    <a:pt x="25" y="316"/>
                    <a:pt x="10" y="272"/>
                    <a:pt x="10" y="226"/>
                  </a:cubicBezTo>
                  <a:cubicBezTo>
                    <a:pt x="10" y="223"/>
                    <a:pt x="11" y="219"/>
                    <a:pt x="11" y="216"/>
                  </a:cubicBezTo>
                  <a:close/>
                  <a:moveTo>
                    <a:pt x="234" y="440"/>
                  </a:moveTo>
                  <a:cubicBezTo>
                    <a:pt x="229" y="432"/>
                    <a:pt x="229" y="432"/>
                    <a:pt x="229" y="432"/>
                  </a:cubicBezTo>
                  <a:cubicBezTo>
                    <a:pt x="223" y="435"/>
                    <a:pt x="218" y="438"/>
                    <a:pt x="212" y="440"/>
                  </a:cubicBezTo>
                  <a:cubicBezTo>
                    <a:pt x="175" y="438"/>
                    <a:pt x="141" y="426"/>
                    <a:pt x="111" y="408"/>
                  </a:cubicBezTo>
                  <a:cubicBezTo>
                    <a:pt x="128" y="370"/>
                    <a:pt x="128" y="370"/>
                    <a:pt x="128" y="370"/>
                  </a:cubicBezTo>
                  <a:cubicBezTo>
                    <a:pt x="288" y="370"/>
                    <a:pt x="288" y="370"/>
                    <a:pt x="288" y="370"/>
                  </a:cubicBezTo>
                  <a:cubicBezTo>
                    <a:pt x="286" y="373"/>
                    <a:pt x="285" y="375"/>
                    <a:pt x="282" y="379"/>
                  </a:cubicBezTo>
                  <a:cubicBezTo>
                    <a:pt x="292" y="384"/>
                    <a:pt x="292" y="384"/>
                    <a:pt x="292" y="384"/>
                  </a:cubicBezTo>
                  <a:cubicBezTo>
                    <a:pt x="294" y="380"/>
                    <a:pt x="297" y="375"/>
                    <a:pt x="299" y="370"/>
                  </a:cubicBezTo>
                  <a:cubicBezTo>
                    <a:pt x="384" y="370"/>
                    <a:pt x="384" y="370"/>
                    <a:pt x="384" y="370"/>
                  </a:cubicBezTo>
                  <a:cubicBezTo>
                    <a:pt x="347" y="411"/>
                    <a:pt x="293" y="438"/>
                    <a:pt x="234" y="440"/>
                  </a:cubicBezTo>
                  <a:close/>
                  <a:moveTo>
                    <a:pt x="393" y="359"/>
                  </a:moveTo>
                  <a:cubicBezTo>
                    <a:pt x="294" y="359"/>
                    <a:pt x="294" y="359"/>
                    <a:pt x="294" y="359"/>
                  </a:cubicBezTo>
                  <a:cubicBezTo>
                    <a:pt x="307" y="344"/>
                    <a:pt x="337" y="302"/>
                    <a:pt x="343" y="293"/>
                  </a:cubicBezTo>
                  <a:cubicBezTo>
                    <a:pt x="329" y="291"/>
                    <a:pt x="329" y="291"/>
                    <a:pt x="329" y="291"/>
                  </a:cubicBezTo>
                  <a:cubicBezTo>
                    <a:pt x="311" y="310"/>
                    <a:pt x="293" y="324"/>
                    <a:pt x="280" y="333"/>
                  </a:cubicBezTo>
                  <a:cubicBezTo>
                    <a:pt x="262" y="344"/>
                    <a:pt x="239" y="349"/>
                    <a:pt x="202" y="349"/>
                  </a:cubicBezTo>
                  <a:cubicBezTo>
                    <a:pt x="174" y="349"/>
                    <a:pt x="158" y="348"/>
                    <a:pt x="149" y="343"/>
                  </a:cubicBezTo>
                  <a:cubicBezTo>
                    <a:pt x="145" y="341"/>
                    <a:pt x="146" y="333"/>
                    <a:pt x="151" y="323"/>
                  </a:cubicBezTo>
                  <a:cubicBezTo>
                    <a:pt x="200" y="216"/>
                    <a:pt x="200" y="216"/>
                    <a:pt x="200" y="216"/>
                  </a:cubicBezTo>
                  <a:cubicBezTo>
                    <a:pt x="268" y="216"/>
                    <a:pt x="268" y="216"/>
                    <a:pt x="268" y="216"/>
                  </a:cubicBezTo>
                  <a:cubicBezTo>
                    <a:pt x="295" y="218"/>
                    <a:pt x="297" y="224"/>
                    <a:pt x="292" y="250"/>
                  </a:cubicBezTo>
                  <a:cubicBezTo>
                    <a:pt x="307" y="250"/>
                    <a:pt x="307" y="250"/>
                    <a:pt x="307" y="250"/>
                  </a:cubicBezTo>
                  <a:cubicBezTo>
                    <a:pt x="323" y="216"/>
                    <a:pt x="323" y="216"/>
                    <a:pt x="323" y="216"/>
                  </a:cubicBezTo>
                  <a:cubicBezTo>
                    <a:pt x="440" y="216"/>
                    <a:pt x="440" y="216"/>
                    <a:pt x="440" y="216"/>
                  </a:cubicBezTo>
                  <a:cubicBezTo>
                    <a:pt x="440" y="219"/>
                    <a:pt x="440" y="223"/>
                    <a:pt x="440" y="226"/>
                  </a:cubicBezTo>
                  <a:cubicBezTo>
                    <a:pt x="440" y="276"/>
                    <a:pt x="422" y="323"/>
                    <a:pt x="393" y="35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4" name="Freeform 31"/>
            <p:cNvSpPr>
              <a:spLocks/>
            </p:cNvSpPr>
            <p:nvPr userDrawn="1"/>
          </p:nvSpPr>
          <p:spPr bwMode="gray">
            <a:xfrm>
              <a:off x="1731" y="1512"/>
              <a:ext cx="19" cy="19"/>
            </a:xfrm>
            <a:custGeom>
              <a:avLst/>
              <a:gdLst/>
              <a:ahLst/>
              <a:cxnLst>
                <a:cxn ang="0">
                  <a:pos x="0" y="7"/>
                </a:cxn>
                <a:cxn ang="0">
                  <a:pos x="17" y="27"/>
                </a:cxn>
                <a:cxn ang="0">
                  <a:pos x="26" y="20"/>
                </a:cxn>
                <a:cxn ang="0">
                  <a:pos x="8" y="0"/>
                </a:cxn>
                <a:cxn ang="0">
                  <a:pos x="0" y="7"/>
                </a:cxn>
              </a:cxnLst>
              <a:rect l="0" t="0" r="r" b="b"/>
              <a:pathLst>
                <a:path w="26" h="27">
                  <a:moveTo>
                    <a:pt x="0" y="7"/>
                  </a:moveTo>
                  <a:cubicBezTo>
                    <a:pt x="7" y="13"/>
                    <a:pt x="12" y="20"/>
                    <a:pt x="17" y="27"/>
                  </a:cubicBezTo>
                  <a:cubicBezTo>
                    <a:pt x="26" y="20"/>
                    <a:pt x="26" y="20"/>
                    <a:pt x="26" y="20"/>
                  </a:cubicBezTo>
                  <a:cubicBezTo>
                    <a:pt x="20" y="13"/>
                    <a:pt x="14" y="6"/>
                    <a:pt x="8" y="0"/>
                  </a:cubicBez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5" name="Freeform 32"/>
            <p:cNvSpPr>
              <a:spLocks/>
            </p:cNvSpPr>
            <p:nvPr userDrawn="1"/>
          </p:nvSpPr>
          <p:spPr bwMode="gray">
            <a:xfrm>
              <a:off x="1637" y="1475"/>
              <a:ext cx="19" cy="8"/>
            </a:xfrm>
            <a:custGeom>
              <a:avLst/>
              <a:gdLst/>
              <a:ahLst/>
              <a:cxnLst>
                <a:cxn ang="0">
                  <a:pos x="16" y="10"/>
                </a:cxn>
                <a:cxn ang="0">
                  <a:pos x="26" y="11"/>
                </a:cxn>
                <a:cxn ang="0">
                  <a:pos x="27" y="0"/>
                </a:cxn>
                <a:cxn ang="0">
                  <a:pos x="16" y="0"/>
                </a:cxn>
                <a:cxn ang="0">
                  <a:pos x="0" y="1"/>
                </a:cxn>
                <a:cxn ang="0">
                  <a:pos x="0" y="11"/>
                </a:cxn>
                <a:cxn ang="0">
                  <a:pos x="16" y="10"/>
                </a:cxn>
              </a:cxnLst>
              <a:rect l="0" t="0" r="r" b="b"/>
              <a:pathLst>
                <a:path w="27" h="11">
                  <a:moveTo>
                    <a:pt x="16" y="10"/>
                  </a:moveTo>
                  <a:cubicBezTo>
                    <a:pt x="20" y="10"/>
                    <a:pt x="23" y="11"/>
                    <a:pt x="26" y="11"/>
                  </a:cubicBezTo>
                  <a:cubicBezTo>
                    <a:pt x="27" y="0"/>
                    <a:pt x="27" y="0"/>
                    <a:pt x="27" y="0"/>
                  </a:cubicBezTo>
                  <a:cubicBezTo>
                    <a:pt x="23" y="0"/>
                    <a:pt x="20" y="0"/>
                    <a:pt x="16" y="0"/>
                  </a:cubicBezTo>
                  <a:cubicBezTo>
                    <a:pt x="10" y="0"/>
                    <a:pt x="5" y="0"/>
                    <a:pt x="0" y="1"/>
                  </a:cubicBezTo>
                  <a:cubicBezTo>
                    <a:pt x="0" y="11"/>
                    <a:pt x="0" y="11"/>
                    <a:pt x="0" y="11"/>
                  </a:cubicBezTo>
                  <a:cubicBezTo>
                    <a:pt x="6" y="11"/>
                    <a:pt x="11" y="10"/>
                    <a:pt x="16"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6" name="Freeform 33"/>
            <p:cNvSpPr>
              <a:spLocks/>
            </p:cNvSpPr>
            <p:nvPr userDrawn="1"/>
          </p:nvSpPr>
          <p:spPr bwMode="gray">
            <a:xfrm>
              <a:off x="1601" y="1478"/>
              <a:ext cx="21" cy="13"/>
            </a:xfrm>
            <a:custGeom>
              <a:avLst/>
              <a:gdLst/>
              <a:ahLst/>
              <a:cxnLst>
                <a:cxn ang="0">
                  <a:pos x="29" y="11"/>
                </a:cxn>
                <a:cxn ang="0">
                  <a:pos x="26" y="0"/>
                </a:cxn>
                <a:cxn ang="0">
                  <a:pos x="0" y="9"/>
                </a:cxn>
                <a:cxn ang="0">
                  <a:pos x="4" y="19"/>
                </a:cxn>
                <a:cxn ang="0">
                  <a:pos x="29" y="11"/>
                </a:cxn>
              </a:cxnLst>
              <a:rect l="0" t="0" r="r" b="b"/>
              <a:pathLst>
                <a:path w="29" h="19">
                  <a:moveTo>
                    <a:pt x="29" y="11"/>
                  </a:moveTo>
                  <a:cubicBezTo>
                    <a:pt x="26" y="0"/>
                    <a:pt x="26" y="0"/>
                    <a:pt x="26" y="0"/>
                  </a:cubicBezTo>
                  <a:cubicBezTo>
                    <a:pt x="17" y="2"/>
                    <a:pt x="9" y="5"/>
                    <a:pt x="0" y="9"/>
                  </a:cubicBezTo>
                  <a:cubicBezTo>
                    <a:pt x="4" y="19"/>
                    <a:pt x="4" y="19"/>
                    <a:pt x="4" y="19"/>
                  </a:cubicBezTo>
                  <a:cubicBezTo>
                    <a:pt x="12" y="15"/>
                    <a:pt x="20" y="13"/>
                    <a:pt x="29"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7" name="Freeform 34"/>
            <p:cNvSpPr>
              <a:spLocks/>
            </p:cNvSpPr>
            <p:nvPr userDrawn="1"/>
          </p:nvSpPr>
          <p:spPr bwMode="gray">
            <a:xfrm>
              <a:off x="1570" y="1491"/>
              <a:ext cx="19" cy="17"/>
            </a:xfrm>
            <a:custGeom>
              <a:avLst/>
              <a:gdLst/>
              <a:ahLst/>
              <a:cxnLst>
                <a:cxn ang="0">
                  <a:pos x="7" y="24"/>
                </a:cxn>
                <a:cxn ang="0">
                  <a:pos x="28" y="10"/>
                </a:cxn>
                <a:cxn ang="0">
                  <a:pos x="23" y="0"/>
                </a:cxn>
                <a:cxn ang="0">
                  <a:pos x="0" y="16"/>
                </a:cxn>
                <a:cxn ang="0">
                  <a:pos x="7" y="24"/>
                </a:cxn>
              </a:cxnLst>
              <a:rect l="0" t="0" r="r" b="b"/>
              <a:pathLst>
                <a:path w="28" h="24">
                  <a:moveTo>
                    <a:pt x="7" y="24"/>
                  </a:moveTo>
                  <a:cubicBezTo>
                    <a:pt x="14" y="19"/>
                    <a:pt x="21" y="14"/>
                    <a:pt x="28" y="10"/>
                  </a:cubicBezTo>
                  <a:cubicBezTo>
                    <a:pt x="23" y="0"/>
                    <a:pt x="23" y="0"/>
                    <a:pt x="23" y="0"/>
                  </a:cubicBezTo>
                  <a:cubicBezTo>
                    <a:pt x="15" y="5"/>
                    <a:pt x="7" y="10"/>
                    <a:pt x="0" y="16"/>
                  </a:cubicBezTo>
                  <a:lnTo>
                    <a:pt x="7"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8" name="Freeform 35"/>
            <p:cNvSpPr>
              <a:spLocks/>
            </p:cNvSpPr>
            <p:nvPr userDrawn="1"/>
          </p:nvSpPr>
          <p:spPr bwMode="gray">
            <a:xfrm>
              <a:off x="1764" y="1581"/>
              <a:ext cx="9" cy="20"/>
            </a:xfrm>
            <a:custGeom>
              <a:avLst/>
              <a:gdLst/>
              <a:ahLst/>
              <a:cxnLst>
                <a:cxn ang="0">
                  <a:pos x="0" y="2"/>
                </a:cxn>
                <a:cxn ang="0">
                  <a:pos x="2" y="28"/>
                </a:cxn>
                <a:cxn ang="0">
                  <a:pos x="13" y="27"/>
                </a:cxn>
                <a:cxn ang="0">
                  <a:pos x="10" y="0"/>
                </a:cxn>
                <a:cxn ang="0">
                  <a:pos x="0" y="2"/>
                </a:cxn>
              </a:cxnLst>
              <a:rect l="0" t="0" r="r" b="b"/>
              <a:pathLst>
                <a:path w="13" h="28">
                  <a:moveTo>
                    <a:pt x="0" y="2"/>
                  </a:moveTo>
                  <a:cubicBezTo>
                    <a:pt x="1" y="10"/>
                    <a:pt x="2" y="19"/>
                    <a:pt x="2" y="28"/>
                  </a:cubicBezTo>
                  <a:cubicBezTo>
                    <a:pt x="13" y="27"/>
                    <a:pt x="13" y="27"/>
                    <a:pt x="13" y="27"/>
                  </a:cubicBezTo>
                  <a:cubicBezTo>
                    <a:pt x="13" y="18"/>
                    <a:pt x="12" y="9"/>
                    <a:pt x="10" y="0"/>
                  </a:cubicBez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9" name="Freeform 36"/>
            <p:cNvSpPr>
              <a:spLocks/>
            </p:cNvSpPr>
            <p:nvPr userDrawn="1"/>
          </p:nvSpPr>
          <p:spPr bwMode="gray">
            <a:xfrm>
              <a:off x="1726" y="1677"/>
              <a:ext cx="19" cy="18"/>
            </a:xfrm>
            <a:custGeom>
              <a:avLst/>
              <a:gdLst/>
              <a:ahLst/>
              <a:cxnLst>
                <a:cxn ang="0">
                  <a:pos x="0" y="18"/>
                </a:cxn>
                <a:cxn ang="0">
                  <a:pos x="7" y="26"/>
                </a:cxn>
                <a:cxn ang="0">
                  <a:pos x="26" y="6"/>
                </a:cxn>
                <a:cxn ang="0">
                  <a:pos x="18" y="0"/>
                </a:cxn>
                <a:cxn ang="0">
                  <a:pos x="0" y="18"/>
                </a:cxn>
              </a:cxnLst>
              <a:rect l="0" t="0" r="r" b="b"/>
              <a:pathLst>
                <a:path w="26" h="26">
                  <a:moveTo>
                    <a:pt x="0" y="18"/>
                  </a:moveTo>
                  <a:cubicBezTo>
                    <a:pt x="7" y="26"/>
                    <a:pt x="7" y="26"/>
                    <a:pt x="7" y="26"/>
                  </a:cubicBezTo>
                  <a:cubicBezTo>
                    <a:pt x="14" y="20"/>
                    <a:pt x="20" y="13"/>
                    <a:pt x="26" y="6"/>
                  </a:cubicBezTo>
                  <a:cubicBezTo>
                    <a:pt x="18" y="0"/>
                    <a:pt x="18" y="0"/>
                    <a:pt x="18" y="0"/>
                  </a:cubicBezTo>
                  <a:cubicBezTo>
                    <a:pt x="13" y="6"/>
                    <a:pt x="7" y="12"/>
                    <a:pt x="0"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9"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126303194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Break (Side) Dark BG">
    <p:bg bwMode="auto">
      <p:bgPr>
        <a:solidFill>
          <a:schemeClr val="bg1">
            <a:lumMod val="75000"/>
          </a:schemeClr>
        </a:solidFill>
        <a:effectLst/>
      </p:bgPr>
    </p:bg>
    <p:spTree>
      <p:nvGrpSpPr>
        <p:cNvPr id="1" name=""/>
        <p:cNvGrpSpPr/>
        <p:nvPr/>
      </p:nvGrpSpPr>
      <p:grpSpPr>
        <a:xfrm>
          <a:off x="0" y="0"/>
          <a:ext cx="0" cy="0"/>
          <a:chOff x="0" y="0"/>
          <a:chExt cx="0" cy="0"/>
        </a:xfrm>
      </p:grpSpPr>
      <p:sp>
        <p:nvSpPr>
          <p:cNvPr id="9221" name="Freeform 5"/>
          <p:cNvSpPr>
            <a:spLocks/>
          </p:cNvSpPr>
          <p:nvPr userDrawn="1"/>
        </p:nvSpPr>
        <p:spPr bwMode="ltGray">
          <a:xfrm>
            <a:off x="0" y="0"/>
            <a:ext cx="6030913" cy="6858000"/>
          </a:xfrm>
          <a:custGeom>
            <a:avLst/>
            <a:gdLst/>
            <a:ahLst/>
            <a:cxnLst>
              <a:cxn ang="0">
                <a:pos x="1674" y="0"/>
              </a:cxn>
              <a:cxn ang="0">
                <a:pos x="0" y="0"/>
              </a:cxn>
              <a:cxn ang="0">
                <a:pos x="0" y="1979"/>
              </a:cxn>
              <a:cxn ang="0">
                <a:pos x="1573" y="1979"/>
              </a:cxn>
              <a:cxn ang="0">
                <a:pos x="1674" y="0"/>
              </a:cxn>
            </a:cxnLst>
            <a:rect l="0" t="0" r="r" b="b"/>
            <a:pathLst>
              <a:path w="1740" h="1979">
                <a:moveTo>
                  <a:pt x="1674" y="0"/>
                </a:moveTo>
                <a:cubicBezTo>
                  <a:pt x="0" y="0"/>
                  <a:pt x="0" y="0"/>
                  <a:pt x="0" y="0"/>
                </a:cubicBezTo>
                <a:cubicBezTo>
                  <a:pt x="0" y="1979"/>
                  <a:pt x="0" y="1979"/>
                  <a:pt x="0" y="1979"/>
                </a:cubicBezTo>
                <a:cubicBezTo>
                  <a:pt x="1573" y="1979"/>
                  <a:pt x="1573" y="1979"/>
                  <a:pt x="1573" y="1979"/>
                </a:cubicBezTo>
                <a:cubicBezTo>
                  <a:pt x="1740" y="1051"/>
                  <a:pt x="1688" y="188"/>
                  <a:pt x="1674" y="0"/>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6" name="Picture Placeholder 45"/>
          <p:cNvSpPr>
            <a:spLocks noGrp="1"/>
          </p:cNvSpPr>
          <p:nvPr userDrawn="1">
            <p:ph type="pic" sz="quarter" idx="13" hasCustomPrompt="1"/>
          </p:nvPr>
        </p:nvSpPr>
        <p:spPr>
          <a:xfrm>
            <a:off x="5257800" y="0"/>
            <a:ext cx="3886200" cy="6858000"/>
          </a:xfrm>
        </p:spPr>
        <p:txBody>
          <a:bodyPr vert="horz" lIns="731520" tIns="365760" rIns="274320" bIns="0" rtlCol="0">
            <a:noAutofit/>
          </a:bodyPr>
          <a:lstStyle>
            <a:lvl1pPr marL="0" marR="0" indent="0" algn="ctr" defTabSz="914400" rtl="0" eaLnBrk="1" fontAlgn="auto" latinLnBrk="0" hangingPunct="1">
              <a:lnSpc>
                <a:spcPct val="95000"/>
              </a:lnSpc>
              <a:spcBef>
                <a:spcPts val="0"/>
              </a:spcBef>
              <a:spcAft>
                <a:spcPts val="0"/>
              </a:spcAft>
              <a:buClr>
                <a:schemeClr val="accent4"/>
              </a:buClr>
              <a:buSzTx/>
              <a:buFont typeface="Arial" pitchFamily="34" charset="0"/>
              <a:buNone/>
              <a:tabLst/>
              <a:defRPr lang="en-US" sz="1600" kern="1200" baseline="0" dirty="0">
                <a:solidFill>
                  <a:schemeClr val="tx1"/>
                </a:solidFill>
                <a:latin typeface="+mn-lt"/>
                <a:ea typeface="+mn-ea"/>
                <a:cs typeface="+mn-cs"/>
              </a:defRPr>
            </a:lvl1pPr>
          </a:lstStyle>
          <a:p>
            <a:r>
              <a:rPr lang="en-US" dirty="0" smtClean="0"/>
              <a:t>Insert photo here, and send it </a:t>
            </a:r>
            <a:br>
              <a:rPr lang="en-US" dirty="0" smtClean="0"/>
            </a:br>
            <a:r>
              <a:rPr lang="en-US" dirty="0" smtClean="0"/>
              <a:t>to back using the Arrange tools.</a:t>
            </a:r>
            <a:br>
              <a:rPr lang="en-US" dirty="0" smtClean="0"/>
            </a:br>
            <a:r>
              <a:rPr lang="en-US" dirty="0" smtClean="0"/>
              <a:t>The gray background shouldn’t</a:t>
            </a:r>
            <a:br>
              <a:rPr lang="en-US" dirty="0" smtClean="0"/>
            </a:br>
            <a:r>
              <a:rPr lang="en-US" dirty="0" smtClean="0"/>
              <a:t> be visible with a photo added.</a:t>
            </a:r>
            <a:endParaRPr lang="en-US" dirty="0"/>
          </a:p>
        </p:txBody>
      </p:sp>
      <p:grpSp>
        <p:nvGrpSpPr>
          <p:cNvPr id="5" name="Group 44"/>
          <p:cNvGrpSpPr/>
          <p:nvPr userDrawn="1"/>
        </p:nvGrpSpPr>
        <p:grpSpPr bwMode="white">
          <a:xfrm>
            <a:off x="0" y="5497116"/>
            <a:ext cx="9144000" cy="1375874"/>
            <a:chOff x="0" y="5497116"/>
            <a:chExt cx="9144000" cy="1375874"/>
          </a:xfrm>
        </p:grpSpPr>
        <p:sp>
          <p:nvSpPr>
            <p:cNvPr id="8197"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7" name="Group 8"/>
            <p:cNvGrpSpPr>
              <a:grpSpLocks noChangeAspect="1"/>
            </p:cNvGrpSpPr>
            <p:nvPr userDrawn="1"/>
          </p:nvGrpSpPr>
          <p:grpSpPr bwMode="white">
            <a:xfrm>
              <a:off x="7209614" y="5497116"/>
              <a:ext cx="1374905" cy="1027509"/>
              <a:chOff x="5198" y="2352"/>
              <a:chExt cx="562" cy="420"/>
            </a:xfrm>
            <a:solidFill>
              <a:schemeClr val="bg1"/>
            </a:solidFill>
          </p:grpSpPr>
          <p:sp>
            <p:nvSpPr>
              <p:cNvPr id="43" name="Freeform 9"/>
              <p:cNvSpPr>
                <a:spLocks/>
              </p:cNvSpPr>
              <p:nvPr userDrawn="1"/>
            </p:nvSpPr>
            <p:spPr bwMode="white">
              <a:xfrm>
                <a:off x="5471"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4" name="Freeform 10"/>
              <p:cNvSpPr>
                <a:spLocks/>
              </p:cNvSpPr>
              <p:nvPr userDrawn="1"/>
            </p:nvSpPr>
            <p:spPr bwMode="white">
              <a:xfrm>
                <a:off x="5198"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sp>
        <p:nvSpPr>
          <p:cNvPr id="2" name="Title 1"/>
          <p:cNvSpPr>
            <a:spLocks noGrp="1"/>
          </p:cNvSpPr>
          <p:nvPr userDrawn="1">
            <p:ph type="ctrTitle" hasCustomPrompt="1"/>
          </p:nvPr>
        </p:nvSpPr>
        <p:spPr bwMode="black">
          <a:xfrm>
            <a:off x="819152" y="2844800"/>
            <a:ext cx="4743448" cy="812800"/>
          </a:xfrm>
        </p:spPr>
        <p:txBody>
          <a:bodyPr lIns="0" tIns="0" rIns="0" bIns="0" anchor="t" anchorCtr="0">
            <a:noAutofit/>
          </a:bodyPr>
          <a:lstStyle>
            <a:lvl1pPr algn="l">
              <a:lnSpc>
                <a:spcPct val="95000"/>
              </a:lnSpc>
              <a:defRPr sz="2500" baseline="0">
                <a:solidFill>
                  <a:schemeClr val="bg1"/>
                </a:solidFill>
              </a:defRPr>
            </a:lvl1pPr>
          </a:lstStyle>
          <a:p>
            <a:r>
              <a:rPr lang="en-US" dirty="0" smtClean="0"/>
              <a:t>Section Break Title Goes Here</a:t>
            </a:r>
            <a:br>
              <a:rPr lang="en-US" dirty="0" smtClean="0"/>
            </a:br>
            <a:r>
              <a:rPr lang="en-US" dirty="0" smtClean="0"/>
              <a:t>(Side Image Option) </a:t>
            </a:r>
            <a:endParaRPr lang="en-US" dirty="0"/>
          </a:p>
        </p:txBody>
      </p:sp>
      <p:sp>
        <p:nvSpPr>
          <p:cNvPr id="3" name="Subtitle 2"/>
          <p:cNvSpPr>
            <a:spLocks noGrp="1"/>
          </p:cNvSpPr>
          <p:nvPr userDrawn="1">
            <p:ph type="subTitle" idx="1" hasCustomPrompt="1"/>
          </p:nvPr>
        </p:nvSpPr>
        <p:spPr bwMode="black">
          <a:xfrm>
            <a:off x="819151" y="3663950"/>
            <a:ext cx="4743450" cy="400050"/>
          </a:xfrm>
        </p:spPr>
        <p:txBody>
          <a:bodyPr lIns="0" tIns="0" rIns="0" bIns="0">
            <a:noAutofit/>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a:t>
            </a:r>
          </a:p>
        </p:txBody>
      </p:sp>
      <p:sp>
        <p:nvSpPr>
          <p:cNvPr id="4" name="Date Placeholder 3"/>
          <p:cNvSpPr>
            <a:spLocks noGrp="1"/>
          </p:cNvSpPr>
          <p:nvPr userDrawn="1">
            <p:ph type="dt" sz="half" idx="10"/>
          </p:nvPr>
        </p:nvSpPr>
        <p:spPr>
          <a:xfrm>
            <a:off x="3505200" y="6569076"/>
            <a:ext cx="2133600" cy="269874"/>
          </a:xfrm>
        </p:spPr>
        <p:txBody>
          <a:bodyPr/>
          <a:lstStyle>
            <a:lvl1pPr algn="ctr">
              <a:defRPr/>
            </a:lvl1pPr>
          </a:lstStyle>
          <a:p>
            <a:fld id="{80DA72FE-33A5-46A7-9131-1E5E2CF07379}" type="datetime1">
              <a:rPr lang="en-US" smtClean="0">
                <a:solidFill>
                  <a:srgbClr val="000000">
                    <a:tint val="75000"/>
                  </a:srgbClr>
                </a:solidFill>
              </a:rPr>
              <a:pPr/>
              <a:t>8/8/2016</a:t>
            </a:fld>
            <a:endParaRPr lang="en-US">
              <a:solidFill>
                <a:srgbClr val="000000">
                  <a:tint val="75000"/>
                </a:srgbClr>
              </a:solidFill>
            </a:endParaRPr>
          </a:p>
        </p:txBody>
      </p:sp>
      <p:pic>
        <p:nvPicPr>
          <p:cNvPr id="52"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53" name="TextBox 52"/>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grpSp>
        <p:nvGrpSpPr>
          <p:cNvPr id="125" name="Group 124"/>
          <p:cNvGrpSpPr/>
          <p:nvPr userDrawn="1"/>
        </p:nvGrpSpPr>
        <p:grpSpPr>
          <a:xfrm>
            <a:off x="819151" y="5499228"/>
            <a:ext cx="1685925" cy="382783"/>
            <a:chOff x="2460625" y="5499228"/>
            <a:chExt cx="1685925" cy="382783"/>
          </a:xfrm>
        </p:grpSpPr>
        <p:sp>
          <p:nvSpPr>
            <p:cNvPr id="126" name="Oval 14"/>
            <p:cNvSpPr>
              <a:spLocks noChangeArrowheads="1"/>
            </p:cNvSpPr>
            <p:nvPr userDrawn="1"/>
          </p:nvSpPr>
          <p:spPr bwMode="gray">
            <a:xfrm>
              <a:off x="2467825" y="5506428"/>
              <a:ext cx="365984" cy="368384"/>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7" name="Freeform 15"/>
            <p:cNvSpPr>
              <a:spLocks/>
            </p:cNvSpPr>
            <p:nvPr userDrawn="1"/>
          </p:nvSpPr>
          <p:spPr bwMode="gray">
            <a:xfrm>
              <a:off x="2898606" y="5636022"/>
              <a:ext cx="47998" cy="86396"/>
            </a:xfrm>
            <a:custGeom>
              <a:avLst/>
              <a:gdLst/>
              <a:ahLst/>
              <a:cxnLst>
                <a:cxn ang="0">
                  <a:pos x="0" y="72"/>
                </a:cxn>
                <a:cxn ang="0">
                  <a:pos x="0" y="0"/>
                </a:cxn>
                <a:cxn ang="0">
                  <a:pos x="40" y="0"/>
                </a:cxn>
                <a:cxn ang="0">
                  <a:pos x="38" y="10"/>
                </a:cxn>
                <a:cxn ang="0">
                  <a:pos x="12" y="10"/>
                </a:cxn>
                <a:cxn ang="0">
                  <a:pos x="12" y="29"/>
                </a:cxn>
                <a:cxn ang="0">
                  <a:pos x="34" y="29"/>
                </a:cxn>
                <a:cxn ang="0">
                  <a:pos x="34" y="39"/>
                </a:cxn>
                <a:cxn ang="0">
                  <a:pos x="12" y="39"/>
                </a:cxn>
                <a:cxn ang="0">
                  <a:pos x="12" y="62"/>
                </a:cxn>
                <a:cxn ang="0">
                  <a:pos x="40" y="62"/>
                </a:cxn>
                <a:cxn ang="0">
                  <a:pos x="40" y="72"/>
                </a:cxn>
                <a:cxn ang="0">
                  <a:pos x="0" y="72"/>
                </a:cxn>
              </a:cxnLst>
              <a:rect l="0" t="0" r="r" b="b"/>
              <a:pathLst>
                <a:path w="40" h="72">
                  <a:moveTo>
                    <a:pt x="0" y="72"/>
                  </a:moveTo>
                  <a:lnTo>
                    <a:pt x="0" y="0"/>
                  </a:lnTo>
                  <a:lnTo>
                    <a:pt x="40" y="0"/>
                  </a:lnTo>
                  <a:lnTo>
                    <a:pt x="38" y="10"/>
                  </a:lnTo>
                  <a:lnTo>
                    <a:pt x="12" y="10"/>
                  </a:lnTo>
                  <a:lnTo>
                    <a:pt x="12" y="29"/>
                  </a:lnTo>
                  <a:lnTo>
                    <a:pt x="34" y="29"/>
                  </a:lnTo>
                  <a:lnTo>
                    <a:pt x="34" y="39"/>
                  </a:lnTo>
                  <a:lnTo>
                    <a:pt x="12" y="39"/>
                  </a:lnTo>
                  <a:lnTo>
                    <a:pt x="12" y="62"/>
                  </a:lnTo>
                  <a:lnTo>
                    <a:pt x="40" y="62"/>
                  </a:lnTo>
                  <a:lnTo>
                    <a:pt x="40" y="72"/>
                  </a:lnTo>
                  <a:lnTo>
                    <a:pt x="0"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8" name="Freeform 16"/>
            <p:cNvSpPr>
              <a:spLocks/>
            </p:cNvSpPr>
            <p:nvPr userDrawn="1"/>
          </p:nvSpPr>
          <p:spPr bwMode="gray">
            <a:xfrm>
              <a:off x="2968202" y="5636022"/>
              <a:ext cx="69597" cy="86396"/>
            </a:xfrm>
            <a:custGeom>
              <a:avLst/>
              <a:gdLst/>
              <a:ahLst/>
              <a:cxnLst>
                <a:cxn ang="0">
                  <a:pos x="43" y="72"/>
                </a:cxn>
                <a:cxn ang="0">
                  <a:pos x="29" y="43"/>
                </a:cxn>
                <a:cxn ang="0">
                  <a:pos x="14" y="72"/>
                </a:cxn>
                <a:cxn ang="0">
                  <a:pos x="0" y="72"/>
                </a:cxn>
                <a:cxn ang="0">
                  <a:pos x="22" y="33"/>
                </a:cxn>
                <a:cxn ang="0">
                  <a:pos x="2" y="0"/>
                </a:cxn>
                <a:cxn ang="0">
                  <a:pos x="17" y="0"/>
                </a:cxn>
                <a:cxn ang="0">
                  <a:pos x="28" y="22"/>
                </a:cxn>
                <a:cxn ang="0">
                  <a:pos x="39" y="0"/>
                </a:cxn>
                <a:cxn ang="0">
                  <a:pos x="53" y="0"/>
                </a:cxn>
                <a:cxn ang="0">
                  <a:pos x="35" y="33"/>
                </a:cxn>
                <a:cxn ang="0">
                  <a:pos x="58" y="72"/>
                </a:cxn>
                <a:cxn ang="0">
                  <a:pos x="43" y="72"/>
                </a:cxn>
              </a:cxnLst>
              <a:rect l="0" t="0" r="r" b="b"/>
              <a:pathLst>
                <a:path w="58" h="72">
                  <a:moveTo>
                    <a:pt x="43" y="72"/>
                  </a:moveTo>
                  <a:lnTo>
                    <a:pt x="29" y="43"/>
                  </a:lnTo>
                  <a:lnTo>
                    <a:pt x="14" y="72"/>
                  </a:lnTo>
                  <a:lnTo>
                    <a:pt x="0" y="72"/>
                  </a:lnTo>
                  <a:lnTo>
                    <a:pt x="22" y="33"/>
                  </a:lnTo>
                  <a:lnTo>
                    <a:pt x="2" y="0"/>
                  </a:lnTo>
                  <a:lnTo>
                    <a:pt x="17" y="0"/>
                  </a:lnTo>
                  <a:lnTo>
                    <a:pt x="28" y="22"/>
                  </a:lnTo>
                  <a:lnTo>
                    <a:pt x="39" y="0"/>
                  </a:lnTo>
                  <a:lnTo>
                    <a:pt x="53" y="0"/>
                  </a:lnTo>
                  <a:lnTo>
                    <a:pt x="35" y="33"/>
                  </a:lnTo>
                  <a:lnTo>
                    <a:pt x="58" y="72"/>
                  </a:lnTo>
                  <a:lnTo>
                    <a:pt x="43"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9" name="Freeform 17"/>
            <p:cNvSpPr>
              <a:spLocks noEditPoints="1"/>
            </p:cNvSpPr>
            <p:nvPr userDrawn="1"/>
          </p:nvSpPr>
          <p:spPr bwMode="gray">
            <a:xfrm>
              <a:off x="3064198" y="5636022"/>
              <a:ext cx="56397" cy="86396"/>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7"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0" name="Freeform 18"/>
            <p:cNvSpPr>
              <a:spLocks noEditPoints="1"/>
            </p:cNvSpPr>
            <p:nvPr userDrawn="1"/>
          </p:nvSpPr>
          <p:spPr bwMode="gray">
            <a:xfrm>
              <a:off x="3150594" y="5636022"/>
              <a:ext cx="59997" cy="86396"/>
            </a:xfrm>
            <a:custGeom>
              <a:avLst/>
              <a:gdLst/>
              <a:ahLst/>
              <a:cxnLst>
                <a:cxn ang="0">
                  <a:pos x="50" y="101"/>
                </a:cxn>
                <a:cxn ang="0">
                  <a:pos x="41" y="86"/>
                </a:cxn>
                <a:cxn ang="0">
                  <a:pos x="24" y="60"/>
                </a:cxn>
                <a:cxn ang="0">
                  <a:pos x="17" y="57"/>
                </a:cxn>
                <a:cxn ang="0">
                  <a:pos x="17" y="101"/>
                </a:cxn>
                <a:cxn ang="0">
                  <a:pos x="0" y="101"/>
                </a:cxn>
                <a:cxn ang="0">
                  <a:pos x="0" y="0"/>
                </a:cxn>
                <a:cxn ang="0">
                  <a:pos x="31" y="0"/>
                </a:cxn>
                <a:cxn ang="0">
                  <a:pos x="64" y="29"/>
                </a:cxn>
                <a:cxn ang="0">
                  <a:pos x="39" y="57"/>
                </a:cxn>
                <a:cxn ang="0">
                  <a:pos x="55" y="77"/>
                </a:cxn>
                <a:cxn ang="0">
                  <a:pos x="70" y="101"/>
                </a:cxn>
                <a:cxn ang="0">
                  <a:pos x="50" y="101"/>
                </a:cxn>
                <a:cxn ang="0">
                  <a:pos x="26" y="13"/>
                </a:cxn>
                <a:cxn ang="0">
                  <a:pos x="17" y="13"/>
                </a:cxn>
                <a:cxn ang="0">
                  <a:pos x="17" y="46"/>
                </a:cxn>
                <a:cxn ang="0">
                  <a:pos x="26" y="46"/>
                </a:cxn>
                <a:cxn ang="0">
                  <a:pos x="42" y="41"/>
                </a:cxn>
                <a:cxn ang="0">
                  <a:pos x="47" y="29"/>
                </a:cxn>
                <a:cxn ang="0">
                  <a:pos x="26" y="13"/>
                </a:cxn>
              </a:cxnLst>
              <a:rect l="0" t="0" r="r" b="b"/>
              <a:pathLst>
                <a:path w="70" h="101">
                  <a:moveTo>
                    <a:pt x="50" y="101"/>
                  </a:moveTo>
                  <a:cubicBezTo>
                    <a:pt x="41" y="86"/>
                    <a:pt x="41" y="86"/>
                    <a:pt x="41" y="86"/>
                  </a:cubicBezTo>
                  <a:cubicBezTo>
                    <a:pt x="34" y="73"/>
                    <a:pt x="29" y="66"/>
                    <a:pt x="24" y="60"/>
                  </a:cubicBezTo>
                  <a:cubicBezTo>
                    <a:pt x="22"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3" y="59"/>
                    <a:pt x="50" y="68"/>
                    <a:pt x="55" y="77"/>
                  </a:cubicBezTo>
                  <a:cubicBezTo>
                    <a:pt x="70" y="101"/>
                    <a:pt x="70" y="101"/>
                    <a:pt x="70" y="101"/>
                  </a:cubicBezTo>
                  <a:lnTo>
                    <a:pt x="50" y="101"/>
                  </a:lnTo>
                  <a:close/>
                  <a:moveTo>
                    <a:pt x="26" y="13"/>
                  </a:moveTo>
                  <a:cubicBezTo>
                    <a:pt x="17" y="13"/>
                    <a:pt x="17" y="13"/>
                    <a:pt x="17" y="13"/>
                  </a:cubicBezTo>
                  <a:cubicBezTo>
                    <a:pt x="17" y="46"/>
                    <a:pt x="17" y="46"/>
                    <a:pt x="17" y="46"/>
                  </a:cubicBezTo>
                  <a:cubicBezTo>
                    <a:pt x="26" y="46"/>
                    <a:pt x="26" y="46"/>
                    <a:pt x="26" y="46"/>
                  </a:cubicBezTo>
                  <a:cubicBezTo>
                    <a:pt x="35" y="46"/>
                    <a:pt x="39" y="44"/>
                    <a:pt x="42" y="41"/>
                  </a:cubicBezTo>
                  <a:cubicBezTo>
                    <a:pt x="45" y="38"/>
                    <a:pt x="47" y="34"/>
                    <a:pt x="47" y="29"/>
                  </a:cubicBezTo>
                  <a:cubicBezTo>
                    <a:pt x="47" y="19"/>
                    <a:pt x="41" y="13"/>
                    <a:pt x="26" y="1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1" name="Freeform 19"/>
            <p:cNvSpPr>
              <a:spLocks/>
            </p:cNvSpPr>
            <p:nvPr userDrawn="1"/>
          </p:nvSpPr>
          <p:spPr bwMode="gray">
            <a:xfrm>
              <a:off x="3241790" y="5636022"/>
              <a:ext cx="47998" cy="86396"/>
            </a:xfrm>
            <a:custGeom>
              <a:avLst/>
              <a:gdLst/>
              <a:ahLst/>
              <a:cxnLst>
                <a:cxn ang="0">
                  <a:pos x="0" y="72"/>
                </a:cxn>
                <a:cxn ang="0">
                  <a:pos x="0" y="0"/>
                </a:cxn>
                <a:cxn ang="0">
                  <a:pos x="39" y="0"/>
                </a:cxn>
                <a:cxn ang="0">
                  <a:pos x="37" y="10"/>
                </a:cxn>
                <a:cxn ang="0">
                  <a:pos x="11" y="10"/>
                </a:cxn>
                <a:cxn ang="0">
                  <a:pos x="11" y="29"/>
                </a:cxn>
                <a:cxn ang="0">
                  <a:pos x="33" y="29"/>
                </a:cxn>
                <a:cxn ang="0">
                  <a:pos x="33" y="39"/>
                </a:cxn>
                <a:cxn ang="0">
                  <a:pos x="11" y="39"/>
                </a:cxn>
                <a:cxn ang="0">
                  <a:pos x="11" y="62"/>
                </a:cxn>
                <a:cxn ang="0">
                  <a:pos x="40" y="62"/>
                </a:cxn>
                <a:cxn ang="0">
                  <a:pos x="40" y="72"/>
                </a:cxn>
                <a:cxn ang="0">
                  <a:pos x="0" y="72"/>
                </a:cxn>
              </a:cxnLst>
              <a:rect l="0" t="0" r="r" b="b"/>
              <a:pathLst>
                <a:path w="40" h="72">
                  <a:moveTo>
                    <a:pt x="0" y="72"/>
                  </a:moveTo>
                  <a:lnTo>
                    <a:pt x="0" y="0"/>
                  </a:lnTo>
                  <a:lnTo>
                    <a:pt x="39" y="0"/>
                  </a:lnTo>
                  <a:lnTo>
                    <a:pt x="37" y="10"/>
                  </a:lnTo>
                  <a:lnTo>
                    <a:pt x="11" y="10"/>
                  </a:lnTo>
                  <a:lnTo>
                    <a:pt x="11" y="29"/>
                  </a:lnTo>
                  <a:lnTo>
                    <a:pt x="33" y="29"/>
                  </a:lnTo>
                  <a:lnTo>
                    <a:pt x="33" y="39"/>
                  </a:lnTo>
                  <a:lnTo>
                    <a:pt x="11" y="39"/>
                  </a:lnTo>
                  <a:lnTo>
                    <a:pt x="11" y="62"/>
                  </a:lnTo>
                  <a:lnTo>
                    <a:pt x="40" y="62"/>
                  </a:lnTo>
                  <a:lnTo>
                    <a:pt x="40" y="72"/>
                  </a:lnTo>
                  <a:lnTo>
                    <a:pt x="0"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2" name="Freeform 20"/>
            <p:cNvSpPr>
              <a:spLocks/>
            </p:cNvSpPr>
            <p:nvPr userDrawn="1"/>
          </p:nvSpPr>
          <p:spPr bwMode="gray">
            <a:xfrm>
              <a:off x="3314987" y="5634822"/>
              <a:ext cx="62397" cy="88796"/>
            </a:xfrm>
            <a:custGeom>
              <a:avLst/>
              <a:gdLst/>
              <a:ahLst/>
              <a:cxnLst>
                <a:cxn ang="0">
                  <a:pos x="33" y="105"/>
                </a:cxn>
                <a:cxn ang="0">
                  <a:pos x="0" y="96"/>
                </a:cxn>
                <a:cxn ang="0">
                  <a:pos x="7" y="83"/>
                </a:cxn>
                <a:cxn ang="0">
                  <a:pos x="34" y="92"/>
                </a:cxn>
                <a:cxn ang="0">
                  <a:pos x="54" y="75"/>
                </a:cxn>
                <a:cxn ang="0">
                  <a:pos x="39" y="60"/>
                </a:cxn>
                <a:cxn ang="0">
                  <a:pos x="28" y="57"/>
                </a:cxn>
                <a:cxn ang="0">
                  <a:pos x="8" y="45"/>
                </a:cxn>
                <a:cxn ang="0">
                  <a:pos x="4" y="30"/>
                </a:cxn>
                <a:cxn ang="0">
                  <a:pos x="39" y="0"/>
                </a:cxn>
                <a:cxn ang="0">
                  <a:pos x="71" y="10"/>
                </a:cxn>
                <a:cxn ang="0">
                  <a:pos x="63" y="22"/>
                </a:cxn>
                <a:cxn ang="0">
                  <a:pos x="39" y="14"/>
                </a:cxn>
                <a:cxn ang="0">
                  <a:pos x="23" y="28"/>
                </a:cxn>
                <a:cxn ang="0">
                  <a:pos x="36" y="40"/>
                </a:cxn>
                <a:cxn ang="0">
                  <a:pos x="48" y="44"/>
                </a:cxn>
                <a:cxn ang="0">
                  <a:pos x="73" y="73"/>
                </a:cxn>
                <a:cxn ang="0">
                  <a:pos x="33" y="105"/>
                </a:cxn>
              </a:cxnLst>
              <a:rect l="0" t="0" r="r" b="b"/>
              <a:pathLst>
                <a:path w="73" h="105">
                  <a:moveTo>
                    <a:pt x="33"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49" y="63"/>
                    <a:pt x="39" y="60"/>
                  </a:cubicBezTo>
                  <a:cubicBezTo>
                    <a:pt x="28" y="57"/>
                    <a:pt x="28" y="57"/>
                    <a:pt x="28" y="57"/>
                  </a:cubicBezTo>
                  <a:cubicBezTo>
                    <a:pt x="19" y="55"/>
                    <a:pt x="12" y="51"/>
                    <a:pt x="8"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59" y="105"/>
                    <a:pt x="33"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3" name="Freeform 21"/>
            <p:cNvSpPr>
              <a:spLocks/>
            </p:cNvSpPr>
            <p:nvPr userDrawn="1"/>
          </p:nvSpPr>
          <p:spPr bwMode="gray">
            <a:xfrm>
              <a:off x="3403783" y="5634822"/>
              <a:ext cx="61197" cy="88796"/>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4" name="Freeform 22"/>
            <p:cNvSpPr>
              <a:spLocks/>
            </p:cNvSpPr>
            <p:nvPr userDrawn="1"/>
          </p:nvSpPr>
          <p:spPr bwMode="gray">
            <a:xfrm>
              <a:off x="3539377" y="5634822"/>
              <a:ext cx="61197" cy="88796"/>
            </a:xfrm>
            <a:custGeom>
              <a:avLst/>
              <a:gdLst/>
              <a:ahLst/>
              <a:cxnLst>
                <a:cxn ang="0">
                  <a:pos x="33" y="105"/>
                </a:cxn>
                <a:cxn ang="0">
                  <a:pos x="0" y="96"/>
                </a:cxn>
                <a:cxn ang="0">
                  <a:pos x="6" y="83"/>
                </a:cxn>
                <a:cxn ang="0">
                  <a:pos x="33" y="92"/>
                </a:cxn>
                <a:cxn ang="0">
                  <a:pos x="53" y="75"/>
                </a:cxn>
                <a:cxn ang="0">
                  <a:pos x="38" y="60"/>
                </a:cxn>
                <a:cxn ang="0">
                  <a:pos x="27" y="57"/>
                </a:cxn>
                <a:cxn ang="0">
                  <a:pos x="8" y="45"/>
                </a:cxn>
                <a:cxn ang="0">
                  <a:pos x="4" y="30"/>
                </a:cxn>
                <a:cxn ang="0">
                  <a:pos x="38" y="0"/>
                </a:cxn>
                <a:cxn ang="0">
                  <a:pos x="70" y="10"/>
                </a:cxn>
                <a:cxn ang="0">
                  <a:pos x="63" y="22"/>
                </a:cxn>
                <a:cxn ang="0">
                  <a:pos x="39" y="14"/>
                </a:cxn>
                <a:cxn ang="0">
                  <a:pos x="22" y="28"/>
                </a:cxn>
                <a:cxn ang="0">
                  <a:pos x="36" y="40"/>
                </a:cxn>
                <a:cxn ang="0">
                  <a:pos x="48" y="44"/>
                </a:cxn>
                <a:cxn ang="0">
                  <a:pos x="73" y="73"/>
                </a:cxn>
                <a:cxn ang="0">
                  <a:pos x="33" y="105"/>
                </a:cxn>
              </a:cxnLst>
              <a:rect l="0" t="0" r="r" b="b"/>
              <a:pathLst>
                <a:path w="73" h="105">
                  <a:moveTo>
                    <a:pt x="33" y="105"/>
                  </a:moveTo>
                  <a:cubicBezTo>
                    <a:pt x="21" y="105"/>
                    <a:pt x="10" y="102"/>
                    <a:pt x="0" y="96"/>
                  </a:cubicBezTo>
                  <a:cubicBezTo>
                    <a:pt x="6" y="83"/>
                    <a:pt x="6" y="83"/>
                    <a:pt x="6" y="83"/>
                  </a:cubicBezTo>
                  <a:cubicBezTo>
                    <a:pt x="15" y="88"/>
                    <a:pt x="23" y="92"/>
                    <a:pt x="33" y="92"/>
                  </a:cubicBezTo>
                  <a:cubicBezTo>
                    <a:pt x="46" y="92"/>
                    <a:pt x="53" y="86"/>
                    <a:pt x="53" y="75"/>
                  </a:cubicBezTo>
                  <a:cubicBezTo>
                    <a:pt x="53" y="68"/>
                    <a:pt x="49" y="63"/>
                    <a:pt x="38" y="60"/>
                  </a:cubicBezTo>
                  <a:cubicBezTo>
                    <a:pt x="27" y="57"/>
                    <a:pt x="27" y="57"/>
                    <a:pt x="27" y="57"/>
                  </a:cubicBezTo>
                  <a:cubicBezTo>
                    <a:pt x="18" y="55"/>
                    <a:pt x="12" y="51"/>
                    <a:pt x="8" y="45"/>
                  </a:cubicBezTo>
                  <a:cubicBezTo>
                    <a:pt x="5" y="41"/>
                    <a:pt x="4" y="36"/>
                    <a:pt x="4" y="30"/>
                  </a:cubicBezTo>
                  <a:cubicBezTo>
                    <a:pt x="4" y="12"/>
                    <a:pt x="18" y="0"/>
                    <a:pt x="38" y="0"/>
                  </a:cubicBezTo>
                  <a:cubicBezTo>
                    <a:pt x="50" y="0"/>
                    <a:pt x="61" y="4"/>
                    <a:pt x="70" y="10"/>
                  </a:cubicBezTo>
                  <a:cubicBezTo>
                    <a:pt x="63" y="22"/>
                    <a:pt x="63" y="22"/>
                    <a:pt x="63" y="22"/>
                  </a:cubicBezTo>
                  <a:cubicBezTo>
                    <a:pt x="53" y="16"/>
                    <a:pt x="47" y="14"/>
                    <a:pt x="39" y="14"/>
                  </a:cubicBezTo>
                  <a:cubicBezTo>
                    <a:pt x="29" y="14"/>
                    <a:pt x="22" y="19"/>
                    <a:pt x="22" y="28"/>
                  </a:cubicBezTo>
                  <a:cubicBezTo>
                    <a:pt x="22" y="34"/>
                    <a:pt x="26" y="37"/>
                    <a:pt x="36" y="40"/>
                  </a:cubicBezTo>
                  <a:cubicBezTo>
                    <a:pt x="48" y="44"/>
                    <a:pt x="48" y="44"/>
                    <a:pt x="48" y="44"/>
                  </a:cubicBezTo>
                  <a:cubicBezTo>
                    <a:pt x="62" y="48"/>
                    <a:pt x="73" y="57"/>
                    <a:pt x="73" y="73"/>
                  </a:cubicBezTo>
                  <a:cubicBezTo>
                    <a:pt x="73" y="90"/>
                    <a:pt x="59" y="105"/>
                    <a:pt x="33"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5" name="Freeform 23"/>
            <p:cNvSpPr>
              <a:spLocks/>
            </p:cNvSpPr>
            <p:nvPr userDrawn="1"/>
          </p:nvSpPr>
          <p:spPr bwMode="gray">
            <a:xfrm>
              <a:off x="3630573" y="5634822"/>
              <a:ext cx="61197" cy="88796"/>
            </a:xfrm>
            <a:custGeom>
              <a:avLst/>
              <a:gdLst/>
              <a:ahLst/>
              <a:cxnLst>
                <a:cxn ang="0">
                  <a:pos x="44" y="105"/>
                </a:cxn>
                <a:cxn ang="0">
                  <a:pos x="12" y="90"/>
                </a:cxn>
                <a:cxn ang="0">
                  <a:pos x="0" y="54"/>
                </a:cxn>
                <a:cxn ang="0">
                  <a:pos x="7" y="23"/>
                </a:cxn>
                <a:cxn ang="0">
                  <a:pos x="45" y="0"/>
                </a:cxn>
                <a:cxn ang="0">
                  <a:pos x="70" y="8"/>
                </a:cxn>
                <a:cxn ang="0">
                  <a:pos x="62" y="19"/>
                </a:cxn>
                <a:cxn ang="0">
                  <a:pos x="45" y="13"/>
                </a:cxn>
                <a:cxn ang="0">
                  <a:pos x="25" y="25"/>
                </a:cxn>
                <a:cxn ang="0">
                  <a:pos x="19" y="52"/>
                </a:cxn>
                <a:cxn ang="0">
                  <a:pos x="23" y="77"/>
                </a:cxn>
                <a:cxn ang="0">
                  <a:pos x="46" y="92"/>
                </a:cxn>
                <a:cxn ang="0">
                  <a:pos x="64" y="85"/>
                </a:cxn>
                <a:cxn ang="0">
                  <a:pos x="72" y="96"/>
                </a:cxn>
                <a:cxn ang="0">
                  <a:pos x="44" y="105"/>
                </a:cxn>
              </a:cxnLst>
              <a:rect l="0" t="0" r="r" b="b"/>
              <a:pathLst>
                <a:path w="72" h="105">
                  <a:moveTo>
                    <a:pt x="44" y="105"/>
                  </a:moveTo>
                  <a:cubicBezTo>
                    <a:pt x="31" y="105"/>
                    <a:pt x="20" y="100"/>
                    <a:pt x="12" y="90"/>
                  </a:cubicBezTo>
                  <a:cubicBezTo>
                    <a:pt x="4" y="81"/>
                    <a:pt x="0" y="69"/>
                    <a:pt x="0" y="54"/>
                  </a:cubicBezTo>
                  <a:cubicBezTo>
                    <a:pt x="0" y="42"/>
                    <a:pt x="3" y="32"/>
                    <a:pt x="7" y="23"/>
                  </a:cubicBezTo>
                  <a:cubicBezTo>
                    <a:pt x="15" y="9"/>
                    <a:pt x="29" y="0"/>
                    <a:pt x="45" y="0"/>
                  </a:cubicBezTo>
                  <a:cubicBezTo>
                    <a:pt x="54" y="0"/>
                    <a:pt x="64" y="3"/>
                    <a:pt x="70" y="8"/>
                  </a:cubicBezTo>
                  <a:cubicBezTo>
                    <a:pt x="62" y="19"/>
                    <a:pt x="62" y="19"/>
                    <a:pt x="62" y="19"/>
                  </a:cubicBezTo>
                  <a:cubicBezTo>
                    <a:pt x="57" y="15"/>
                    <a:pt x="51" y="13"/>
                    <a:pt x="45" y="13"/>
                  </a:cubicBezTo>
                  <a:cubicBezTo>
                    <a:pt x="36" y="13"/>
                    <a:pt x="29" y="18"/>
                    <a:pt x="25" y="25"/>
                  </a:cubicBezTo>
                  <a:cubicBezTo>
                    <a:pt x="21" y="32"/>
                    <a:pt x="19" y="40"/>
                    <a:pt x="19" y="52"/>
                  </a:cubicBezTo>
                  <a:cubicBezTo>
                    <a:pt x="19" y="65"/>
                    <a:pt x="21" y="72"/>
                    <a:pt x="23" y="77"/>
                  </a:cubicBezTo>
                  <a:cubicBezTo>
                    <a:pt x="28" y="87"/>
                    <a:pt x="36" y="92"/>
                    <a:pt x="46" y="92"/>
                  </a:cubicBezTo>
                  <a:cubicBezTo>
                    <a:pt x="53" y="92"/>
                    <a:pt x="58" y="90"/>
                    <a:pt x="64" y="85"/>
                  </a:cubicBezTo>
                  <a:cubicBezTo>
                    <a:pt x="72" y="96"/>
                    <a:pt x="72" y="96"/>
                    <a:pt x="72" y="96"/>
                  </a:cubicBezTo>
                  <a:cubicBezTo>
                    <a:pt x="64" y="102"/>
                    <a:pt x="55" y="105"/>
                    <a:pt x="44"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6" name="Freeform 24"/>
            <p:cNvSpPr>
              <a:spLocks noEditPoints="1"/>
            </p:cNvSpPr>
            <p:nvPr userDrawn="1"/>
          </p:nvSpPr>
          <p:spPr bwMode="gray">
            <a:xfrm>
              <a:off x="3722969" y="5636022"/>
              <a:ext cx="58797" cy="86396"/>
            </a:xfrm>
            <a:custGeom>
              <a:avLst/>
              <a:gdLst/>
              <a:ahLst/>
              <a:cxnLst>
                <a:cxn ang="0">
                  <a:pos x="49" y="101"/>
                </a:cxn>
                <a:cxn ang="0">
                  <a:pos x="41" y="86"/>
                </a:cxn>
                <a:cxn ang="0">
                  <a:pos x="23" y="60"/>
                </a:cxn>
                <a:cxn ang="0">
                  <a:pos x="17" y="57"/>
                </a:cxn>
                <a:cxn ang="0">
                  <a:pos x="17" y="101"/>
                </a:cxn>
                <a:cxn ang="0">
                  <a:pos x="0" y="101"/>
                </a:cxn>
                <a:cxn ang="0">
                  <a:pos x="0" y="0"/>
                </a:cxn>
                <a:cxn ang="0">
                  <a:pos x="31" y="0"/>
                </a:cxn>
                <a:cxn ang="0">
                  <a:pos x="64" y="29"/>
                </a:cxn>
                <a:cxn ang="0">
                  <a:pos x="39" y="57"/>
                </a:cxn>
                <a:cxn ang="0">
                  <a:pos x="54" y="77"/>
                </a:cxn>
                <a:cxn ang="0">
                  <a:pos x="69" y="101"/>
                </a:cxn>
                <a:cxn ang="0">
                  <a:pos x="49" y="101"/>
                </a:cxn>
                <a:cxn ang="0">
                  <a:pos x="26" y="13"/>
                </a:cxn>
                <a:cxn ang="0">
                  <a:pos x="17" y="13"/>
                </a:cxn>
                <a:cxn ang="0">
                  <a:pos x="17" y="46"/>
                </a:cxn>
                <a:cxn ang="0">
                  <a:pos x="25" y="46"/>
                </a:cxn>
                <a:cxn ang="0">
                  <a:pos x="42" y="41"/>
                </a:cxn>
                <a:cxn ang="0">
                  <a:pos x="46" y="29"/>
                </a:cxn>
                <a:cxn ang="0">
                  <a:pos x="26" y="13"/>
                </a:cxn>
              </a:cxnLst>
              <a:rect l="0" t="0" r="r" b="b"/>
              <a:pathLst>
                <a:path w="69" h="101">
                  <a:moveTo>
                    <a:pt x="49" y="101"/>
                  </a:moveTo>
                  <a:cubicBezTo>
                    <a:pt x="41" y="86"/>
                    <a:pt x="41" y="86"/>
                    <a:pt x="41" y="86"/>
                  </a:cubicBezTo>
                  <a:cubicBezTo>
                    <a:pt x="34" y="73"/>
                    <a:pt x="29" y="66"/>
                    <a:pt x="23" y="60"/>
                  </a:cubicBezTo>
                  <a:cubicBezTo>
                    <a:pt x="21"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2" y="59"/>
                    <a:pt x="49" y="68"/>
                    <a:pt x="54" y="77"/>
                  </a:cubicBezTo>
                  <a:cubicBezTo>
                    <a:pt x="69" y="101"/>
                    <a:pt x="69" y="101"/>
                    <a:pt x="69" y="101"/>
                  </a:cubicBezTo>
                  <a:lnTo>
                    <a:pt x="49" y="101"/>
                  </a:lnTo>
                  <a:close/>
                  <a:moveTo>
                    <a:pt x="26" y="13"/>
                  </a:moveTo>
                  <a:cubicBezTo>
                    <a:pt x="17" y="13"/>
                    <a:pt x="17" y="13"/>
                    <a:pt x="17" y="13"/>
                  </a:cubicBezTo>
                  <a:cubicBezTo>
                    <a:pt x="17" y="46"/>
                    <a:pt x="17" y="46"/>
                    <a:pt x="17" y="46"/>
                  </a:cubicBezTo>
                  <a:cubicBezTo>
                    <a:pt x="25" y="46"/>
                    <a:pt x="25" y="46"/>
                    <a:pt x="25" y="46"/>
                  </a:cubicBezTo>
                  <a:cubicBezTo>
                    <a:pt x="34" y="46"/>
                    <a:pt x="39" y="44"/>
                    <a:pt x="42" y="41"/>
                  </a:cubicBezTo>
                  <a:cubicBezTo>
                    <a:pt x="45" y="38"/>
                    <a:pt x="46" y="34"/>
                    <a:pt x="46" y="29"/>
                  </a:cubicBezTo>
                  <a:cubicBezTo>
                    <a:pt x="46" y="19"/>
                    <a:pt x="41" y="13"/>
                    <a:pt x="26" y="1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7" name="Rectangle 25"/>
            <p:cNvSpPr>
              <a:spLocks noChangeArrowheads="1"/>
            </p:cNvSpPr>
            <p:nvPr userDrawn="1"/>
          </p:nvSpPr>
          <p:spPr bwMode="gray">
            <a:xfrm>
              <a:off x="3812965" y="5636022"/>
              <a:ext cx="14399" cy="86396"/>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8" name="Freeform 26"/>
            <p:cNvSpPr>
              <a:spLocks noEditPoints="1"/>
            </p:cNvSpPr>
            <p:nvPr userDrawn="1"/>
          </p:nvSpPr>
          <p:spPr bwMode="gray">
            <a:xfrm>
              <a:off x="3865762" y="5636022"/>
              <a:ext cx="56397" cy="86396"/>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6"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9" name="Freeform 27"/>
            <p:cNvSpPr>
              <a:spLocks/>
            </p:cNvSpPr>
            <p:nvPr userDrawn="1"/>
          </p:nvSpPr>
          <p:spPr bwMode="gray">
            <a:xfrm>
              <a:off x="3942559" y="5636022"/>
              <a:ext cx="58797" cy="86396"/>
            </a:xfrm>
            <a:custGeom>
              <a:avLst/>
              <a:gdLst/>
              <a:ahLst/>
              <a:cxnLst>
                <a:cxn ang="0">
                  <a:pos x="48" y="10"/>
                </a:cxn>
                <a:cxn ang="0">
                  <a:pos x="29" y="10"/>
                </a:cxn>
                <a:cxn ang="0">
                  <a:pos x="29" y="72"/>
                </a:cxn>
                <a:cxn ang="0">
                  <a:pos x="18" y="72"/>
                </a:cxn>
                <a:cxn ang="0">
                  <a:pos x="18" y="10"/>
                </a:cxn>
                <a:cxn ang="0">
                  <a:pos x="0" y="10"/>
                </a:cxn>
                <a:cxn ang="0">
                  <a:pos x="0" y="0"/>
                </a:cxn>
                <a:cxn ang="0">
                  <a:pos x="49" y="0"/>
                </a:cxn>
                <a:cxn ang="0">
                  <a:pos x="48" y="10"/>
                </a:cxn>
              </a:cxnLst>
              <a:rect l="0" t="0" r="r" b="b"/>
              <a:pathLst>
                <a:path w="49" h="72">
                  <a:moveTo>
                    <a:pt x="48" y="10"/>
                  </a:moveTo>
                  <a:lnTo>
                    <a:pt x="29" y="10"/>
                  </a:lnTo>
                  <a:lnTo>
                    <a:pt x="29" y="72"/>
                  </a:lnTo>
                  <a:lnTo>
                    <a:pt x="18" y="72"/>
                  </a:lnTo>
                  <a:lnTo>
                    <a:pt x="18" y="10"/>
                  </a:lnTo>
                  <a:lnTo>
                    <a:pt x="0" y="10"/>
                  </a:lnTo>
                  <a:lnTo>
                    <a:pt x="0" y="0"/>
                  </a:lnTo>
                  <a:lnTo>
                    <a:pt x="49" y="0"/>
                  </a:lnTo>
                  <a:lnTo>
                    <a:pt x="48" y="1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0" name="Freeform 28"/>
            <p:cNvSpPr>
              <a:spLocks/>
            </p:cNvSpPr>
            <p:nvPr userDrawn="1"/>
          </p:nvSpPr>
          <p:spPr bwMode="gray">
            <a:xfrm>
              <a:off x="4021756" y="5634822"/>
              <a:ext cx="61197" cy="88796"/>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1" name="Freeform 29"/>
            <p:cNvSpPr>
              <a:spLocks noEditPoints="1"/>
            </p:cNvSpPr>
            <p:nvPr userDrawn="1"/>
          </p:nvSpPr>
          <p:spPr bwMode="gray">
            <a:xfrm>
              <a:off x="4105752" y="5637222"/>
              <a:ext cx="40798" cy="41998"/>
            </a:xfrm>
            <a:custGeom>
              <a:avLst/>
              <a:gdLst/>
              <a:ahLst/>
              <a:cxnLst>
                <a:cxn ang="0">
                  <a:pos x="25" y="49"/>
                </a:cxn>
                <a:cxn ang="0">
                  <a:pos x="0" y="25"/>
                </a:cxn>
                <a:cxn ang="0">
                  <a:pos x="25" y="0"/>
                </a:cxn>
                <a:cxn ang="0">
                  <a:pos x="49" y="25"/>
                </a:cxn>
                <a:cxn ang="0">
                  <a:pos x="25" y="49"/>
                </a:cxn>
                <a:cxn ang="0">
                  <a:pos x="25" y="5"/>
                </a:cxn>
                <a:cxn ang="0">
                  <a:pos x="6" y="25"/>
                </a:cxn>
                <a:cxn ang="0">
                  <a:pos x="25" y="44"/>
                </a:cxn>
                <a:cxn ang="0">
                  <a:pos x="43" y="25"/>
                </a:cxn>
                <a:cxn ang="0">
                  <a:pos x="25" y="5"/>
                </a:cxn>
                <a:cxn ang="0">
                  <a:pos x="29" y="38"/>
                </a:cxn>
                <a:cxn ang="0">
                  <a:pos x="27" y="34"/>
                </a:cxn>
                <a:cxn ang="0">
                  <a:pos x="22" y="27"/>
                </a:cxn>
                <a:cxn ang="0">
                  <a:pos x="21" y="27"/>
                </a:cxn>
                <a:cxn ang="0">
                  <a:pos x="21" y="38"/>
                </a:cxn>
                <a:cxn ang="0">
                  <a:pos x="16" y="38"/>
                </a:cxn>
                <a:cxn ang="0">
                  <a:pos x="16" y="11"/>
                </a:cxn>
                <a:cxn ang="0">
                  <a:pos x="26" y="11"/>
                </a:cxn>
                <a:cxn ang="0">
                  <a:pos x="34" y="19"/>
                </a:cxn>
                <a:cxn ang="0">
                  <a:pos x="28" y="26"/>
                </a:cxn>
                <a:cxn ang="0">
                  <a:pos x="29" y="28"/>
                </a:cxn>
                <a:cxn ang="0">
                  <a:pos x="36" y="38"/>
                </a:cxn>
                <a:cxn ang="0">
                  <a:pos x="29" y="38"/>
                </a:cxn>
                <a:cxn ang="0">
                  <a:pos x="26" y="16"/>
                </a:cxn>
                <a:cxn ang="0">
                  <a:pos x="23" y="15"/>
                </a:cxn>
                <a:cxn ang="0">
                  <a:pos x="21" y="15"/>
                </a:cxn>
                <a:cxn ang="0">
                  <a:pos x="21" y="23"/>
                </a:cxn>
                <a:cxn ang="0">
                  <a:pos x="23" y="23"/>
                </a:cxn>
                <a:cxn ang="0">
                  <a:pos x="27" y="22"/>
                </a:cxn>
                <a:cxn ang="0">
                  <a:pos x="28" y="19"/>
                </a:cxn>
                <a:cxn ang="0">
                  <a:pos x="26" y="16"/>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5"/>
                  </a:moveTo>
                  <a:cubicBezTo>
                    <a:pt x="14" y="5"/>
                    <a:pt x="6" y="14"/>
                    <a:pt x="6" y="25"/>
                  </a:cubicBezTo>
                  <a:cubicBezTo>
                    <a:pt x="6" y="35"/>
                    <a:pt x="14" y="44"/>
                    <a:pt x="25" y="44"/>
                  </a:cubicBezTo>
                  <a:cubicBezTo>
                    <a:pt x="35" y="44"/>
                    <a:pt x="43" y="35"/>
                    <a:pt x="43" y="25"/>
                  </a:cubicBezTo>
                  <a:cubicBezTo>
                    <a:pt x="43" y="14"/>
                    <a:pt x="35" y="5"/>
                    <a:pt x="25" y="5"/>
                  </a:cubicBezTo>
                  <a:close/>
                  <a:moveTo>
                    <a:pt x="29" y="38"/>
                  </a:moveTo>
                  <a:cubicBezTo>
                    <a:pt x="28" y="36"/>
                    <a:pt x="28" y="36"/>
                    <a:pt x="27" y="34"/>
                  </a:cubicBezTo>
                  <a:cubicBezTo>
                    <a:pt x="24" y="29"/>
                    <a:pt x="23" y="27"/>
                    <a:pt x="22" y="27"/>
                  </a:cubicBezTo>
                  <a:cubicBezTo>
                    <a:pt x="22" y="27"/>
                    <a:pt x="22" y="27"/>
                    <a:pt x="21" y="27"/>
                  </a:cubicBezTo>
                  <a:cubicBezTo>
                    <a:pt x="21" y="38"/>
                    <a:pt x="21" y="38"/>
                    <a:pt x="21" y="38"/>
                  </a:cubicBezTo>
                  <a:cubicBezTo>
                    <a:pt x="16" y="38"/>
                    <a:pt x="16" y="38"/>
                    <a:pt x="16" y="38"/>
                  </a:cubicBezTo>
                  <a:cubicBezTo>
                    <a:pt x="16" y="11"/>
                    <a:pt x="16" y="11"/>
                    <a:pt x="16" y="11"/>
                  </a:cubicBezTo>
                  <a:cubicBezTo>
                    <a:pt x="26" y="11"/>
                    <a:pt x="26" y="11"/>
                    <a:pt x="26" y="11"/>
                  </a:cubicBezTo>
                  <a:cubicBezTo>
                    <a:pt x="31" y="11"/>
                    <a:pt x="34" y="14"/>
                    <a:pt x="34" y="19"/>
                  </a:cubicBezTo>
                  <a:cubicBezTo>
                    <a:pt x="34" y="23"/>
                    <a:pt x="31" y="26"/>
                    <a:pt x="28" y="26"/>
                  </a:cubicBezTo>
                  <a:cubicBezTo>
                    <a:pt x="29" y="27"/>
                    <a:pt x="29" y="27"/>
                    <a:pt x="29" y="28"/>
                  </a:cubicBezTo>
                  <a:cubicBezTo>
                    <a:pt x="31" y="29"/>
                    <a:pt x="36" y="38"/>
                    <a:pt x="36" y="38"/>
                  </a:cubicBezTo>
                  <a:lnTo>
                    <a:pt x="29" y="38"/>
                  </a:lnTo>
                  <a:close/>
                  <a:moveTo>
                    <a:pt x="26" y="16"/>
                  </a:moveTo>
                  <a:cubicBezTo>
                    <a:pt x="26" y="15"/>
                    <a:pt x="25" y="15"/>
                    <a:pt x="23" y="15"/>
                  </a:cubicBezTo>
                  <a:cubicBezTo>
                    <a:pt x="21" y="15"/>
                    <a:pt x="21" y="15"/>
                    <a:pt x="21" y="15"/>
                  </a:cubicBezTo>
                  <a:cubicBezTo>
                    <a:pt x="21" y="23"/>
                    <a:pt x="21" y="23"/>
                    <a:pt x="21" y="23"/>
                  </a:cubicBezTo>
                  <a:cubicBezTo>
                    <a:pt x="23" y="23"/>
                    <a:pt x="23" y="23"/>
                    <a:pt x="23" y="23"/>
                  </a:cubicBezTo>
                  <a:cubicBezTo>
                    <a:pt x="26" y="23"/>
                    <a:pt x="27" y="22"/>
                    <a:pt x="27" y="22"/>
                  </a:cubicBezTo>
                  <a:cubicBezTo>
                    <a:pt x="28" y="21"/>
                    <a:pt x="28" y="20"/>
                    <a:pt x="28" y="19"/>
                  </a:cubicBezTo>
                  <a:cubicBezTo>
                    <a:pt x="28" y="17"/>
                    <a:pt x="28" y="16"/>
                    <a:pt x="26" y="1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2" name="Freeform 30"/>
            <p:cNvSpPr>
              <a:spLocks noEditPoints="1"/>
            </p:cNvSpPr>
            <p:nvPr userDrawn="1"/>
          </p:nvSpPr>
          <p:spPr bwMode="gray">
            <a:xfrm>
              <a:off x="2460625" y="5499228"/>
              <a:ext cx="380383" cy="382783"/>
            </a:xfrm>
            <a:custGeom>
              <a:avLst/>
              <a:gdLst/>
              <a:ahLst/>
              <a:cxnLst>
                <a:cxn ang="0">
                  <a:pos x="0" y="226"/>
                </a:cxn>
                <a:cxn ang="0">
                  <a:pos x="451" y="226"/>
                </a:cxn>
                <a:cxn ang="0">
                  <a:pos x="273" y="61"/>
                </a:cxn>
                <a:cxn ang="0">
                  <a:pos x="362" y="61"/>
                </a:cxn>
                <a:cxn ang="0">
                  <a:pos x="261" y="61"/>
                </a:cxn>
                <a:cxn ang="0">
                  <a:pos x="246" y="12"/>
                </a:cxn>
                <a:cxn ang="0">
                  <a:pos x="261" y="61"/>
                </a:cxn>
                <a:cxn ang="0">
                  <a:pos x="117" y="370"/>
                </a:cxn>
                <a:cxn ang="0">
                  <a:pos x="74" y="378"/>
                </a:cxn>
                <a:cxn ang="0">
                  <a:pos x="330" y="167"/>
                </a:cxn>
                <a:cxn ang="0">
                  <a:pos x="208" y="199"/>
                </a:cxn>
                <a:cxn ang="0">
                  <a:pos x="241" y="156"/>
                </a:cxn>
                <a:cxn ang="0">
                  <a:pos x="236" y="140"/>
                </a:cxn>
                <a:cxn ang="0">
                  <a:pos x="275" y="79"/>
                </a:cxn>
                <a:cxn ang="0">
                  <a:pos x="373" y="92"/>
                </a:cxn>
                <a:cxn ang="0">
                  <a:pos x="393" y="129"/>
                </a:cxn>
                <a:cxn ang="0">
                  <a:pos x="439" y="205"/>
                </a:cxn>
                <a:cxn ang="0">
                  <a:pos x="346" y="167"/>
                </a:cxn>
                <a:cxn ang="0">
                  <a:pos x="234" y="11"/>
                </a:cxn>
                <a:cxn ang="0">
                  <a:pos x="88" y="61"/>
                </a:cxn>
                <a:cxn ang="0">
                  <a:pos x="234" y="11"/>
                </a:cxn>
                <a:cxn ang="0">
                  <a:pos x="166" y="71"/>
                </a:cxn>
                <a:cxn ang="0">
                  <a:pos x="184" y="117"/>
                </a:cxn>
                <a:cxn ang="0">
                  <a:pos x="173" y="126"/>
                </a:cxn>
                <a:cxn ang="0">
                  <a:pos x="143" y="205"/>
                </a:cxn>
                <a:cxn ang="0">
                  <a:pos x="77" y="71"/>
                </a:cxn>
                <a:cxn ang="0">
                  <a:pos x="138" y="216"/>
                </a:cxn>
                <a:cxn ang="0">
                  <a:pos x="83" y="334"/>
                </a:cxn>
                <a:cxn ang="0">
                  <a:pos x="10" y="226"/>
                </a:cxn>
                <a:cxn ang="0">
                  <a:pos x="234" y="440"/>
                </a:cxn>
                <a:cxn ang="0">
                  <a:pos x="212" y="440"/>
                </a:cxn>
                <a:cxn ang="0">
                  <a:pos x="128" y="370"/>
                </a:cxn>
                <a:cxn ang="0">
                  <a:pos x="282" y="379"/>
                </a:cxn>
                <a:cxn ang="0">
                  <a:pos x="299" y="370"/>
                </a:cxn>
                <a:cxn ang="0">
                  <a:pos x="234" y="440"/>
                </a:cxn>
                <a:cxn ang="0">
                  <a:pos x="294" y="359"/>
                </a:cxn>
                <a:cxn ang="0">
                  <a:pos x="329" y="291"/>
                </a:cxn>
                <a:cxn ang="0">
                  <a:pos x="202" y="349"/>
                </a:cxn>
                <a:cxn ang="0">
                  <a:pos x="151" y="323"/>
                </a:cxn>
                <a:cxn ang="0">
                  <a:pos x="268" y="216"/>
                </a:cxn>
                <a:cxn ang="0">
                  <a:pos x="307" y="250"/>
                </a:cxn>
                <a:cxn ang="0">
                  <a:pos x="440" y="216"/>
                </a:cxn>
                <a:cxn ang="0">
                  <a:pos x="393" y="359"/>
                </a:cxn>
              </a:cxnLst>
              <a:rect l="0" t="0" r="r" b="b"/>
              <a:pathLst>
                <a:path w="451" h="452">
                  <a:moveTo>
                    <a:pt x="225" y="0"/>
                  </a:moveTo>
                  <a:cubicBezTo>
                    <a:pt x="101" y="0"/>
                    <a:pt x="0" y="102"/>
                    <a:pt x="0" y="226"/>
                  </a:cubicBezTo>
                  <a:cubicBezTo>
                    <a:pt x="0" y="350"/>
                    <a:pt x="101" y="452"/>
                    <a:pt x="225" y="452"/>
                  </a:cubicBezTo>
                  <a:cubicBezTo>
                    <a:pt x="350" y="452"/>
                    <a:pt x="451" y="350"/>
                    <a:pt x="451" y="226"/>
                  </a:cubicBezTo>
                  <a:cubicBezTo>
                    <a:pt x="451" y="102"/>
                    <a:pt x="350" y="0"/>
                    <a:pt x="225" y="0"/>
                  </a:cubicBezTo>
                  <a:close/>
                  <a:moveTo>
                    <a:pt x="273" y="61"/>
                  </a:moveTo>
                  <a:cubicBezTo>
                    <a:pt x="291" y="22"/>
                    <a:pt x="291" y="22"/>
                    <a:pt x="291" y="22"/>
                  </a:cubicBezTo>
                  <a:cubicBezTo>
                    <a:pt x="317" y="30"/>
                    <a:pt x="341" y="43"/>
                    <a:pt x="362" y="61"/>
                  </a:cubicBezTo>
                  <a:lnTo>
                    <a:pt x="273" y="61"/>
                  </a:lnTo>
                  <a:close/>
                  <a:moveTo>
                    <a:pt x="261" y="61"/>
                  </a:moveTo>
                  <a:cubicBezTo>
                    <a:pt x="223" y="61"/>
                    <a:pt x="223" y="61"/>
                    <a:pt x="223" y="61"/>
                  </a:cubicBezTo>
                  <a:cubicBezTo>
                    <a:pt x="246" y="12"/>
                    <a:pt x="246" y="12"/>
                    <a:pt x="246" y="12"/>
                  </a:cubicBezTo>
                  <a:cubicBezTo>
                    <a:pt x="258" y="13"/>
                    <a:pt x="269" y="16"/>
                    <a:pt x="280" y="18"/>
                  </a:cubicBezTo>
                  <a:lnTo>
                    <a:pt x="261" y="61"/>
                  </a:lnTo>
                  <a:close/>
                  <a:moveTo>
                    <a:pt x="78" y="370"/>
                  </a:moveTo>
                  <a:cubicBezTo>
                    <a:pt x="117" y="370"/>
                    <a:pt x="117" y="370"/>
                    <a:pt x="117" y="370"/>
                  </a:cubicBezTo>
                  <a:cubicBezTo>
                    <a:pt x="102" y="402"/>
                    <a:pt x="102" y="402"/>
                    <a:pt x="102" y="402"/>
                  </a:cubicBezTo>
                  <a:cubicBezTo>
                    <a:pt x="92" y="395"/>
                    <a:pt x="83" y="387"/>
                    <a:pt x="74" y="378"/>
                  </a:cubicBezTo>
                  <a:lnTo>
                    <a:pt x="78" y="370"/>
                  </a:lnTo>
                  <a:close/>
                  <a:moveTo>
                    <a:pt x="330" y="167"/>
                  </a:moveTo>
                  <a:cubicBezTo>
                    <a:pt x="309" y="196"/>
                    <a:pt x="304" y="199"/>
                    <a:pt x="255" y="199"/>
                  </a:cubicBezTo>
                  <a:cubicBezTo>
                    <a:pt x="208" y="199"/>
                    <a:pt x="208" y="199"/>
                    <a:pt x="208" y="199"/>
                  </a:cubicBezTo>
                  <a:cubicBezTo>
                    <a:pt x="231" y="149"/>
                    <a:pt x="231" y="149"/>
                    <a:pt x="231" y="149"/>
                  </a:cubicBezTo>
                  <a:cubicBezTo>
                    <a:pt x="235" y="151"/>
                    <a:pt x="238" y="154"/>
                    <a:pt x="241" y="156"/>
                  </a:cubicBezTo>
                  <a:cubicBezTo>
                    <a:pt x="247" y="148"/>
                    <a:pt x="247" y="148"/>
                    <a:pt x="247" y="148"/>
                  </a:cubicBezTo>
                  <a:cubicBezTo>
                    <a:pt x="244" y="145"/>
                    <a:pt x="240" y="142"/>
                    <a:pt x="236" y="140"/>
                  </a:cubicBezTo>
                  <a:cubicBezTo>
                    <a:pt x="260" y="87"/>
                    <a:pt x="260" y="87"/>
                    <a:pt x="260" y="87"/>
                  </a:cubicBezTo>
                  <a:cubicBezTo>
                    <a:pt x="265" y="80"/>
                    <a:pt x="269" y="79"/>
                    <a:pt x="275" y="79"/>
                  </a:cubicBezTo>
                  <a:cubicBezTo>
                    <a:pt x="318" y="79"/>
                    <a:pt x="318" y="79"/>
                    <a:pt x="318" y="79"/>
                  </a:cubicBezTo>
                  <a:cubicBezTo>
                    <a:pt x="352" y="79"/>
                    <a:pt x="367" y="84"/>
                    <a:pt x="373" y="92"/>
                  </a:cubicBezTo>
                  <a:cubicBezTo>
                    <a:pt x="377" y="99"/>
                    <a:pt x="380" y="112"/>
                    <a:pt x="376" y="131"/>
                  </a:cubicBezTo>
                  <a:cubicBezTo>
                    <a:pt x="393" y="129"/>
                    <a:pt x="393" y="129"/>
                    <a:pt x="393" y="129"/>
                  </a:cubicBezTo>
                  <a:cubicBezTo>
                    <a:pt x="395" y="121"/>
                    <a:pt x="398" y="113"/>
                    <a:pt x="401" y="104"/>
                  </a:cubicBezTo>
                  <a:cubicBezTo>
                    <a:pt x="422" y="133"/>
                    <a:pt x="435" y="168"/>
                    <a:pt x="439" y="205"/>
                  </a:cubicBezTo>
                  <a:cubicBezTo>
                    <a:pt x="328" y="205"/>
                    <a:pt x="328" y="205"/>
                    <a:pt x="328" y="205"/>
                  </a:cubicBezTo>
                  <a:cubicBezTo>
                    <a:pt x="346" y="167"/>
                    <a:pt x="346" y="167"/>
                    <a:pt x="346" y="167"/>
                  </a:cubicBezTo>
                  <a:lnTo>
                    <a:pt x="330" y="167"/>
                  </a:lnTo>
                  <a:close/>
                  <a:moveTo>
                    <a:pt x="234" y="11"/>
                  </a:moveTo>
                  <a:cubicBezTo>
                    <a:pt x="211" y="61"/>
                    <a:pt x="211" y="61"/>
                    <a:pt x="211" y="61"/>
                  </a:cubicBezTo>
                  <a:cubicBezTo>
                    <a:pt x="88" y="61"/>
                    <a:pt x="88" y="61"/>
                    <a:pt x="88" y="61"/>
                  </a:cubicBezTo>
                  <a:cubicBezTo>
                    <a:pt x="126" y="30"/>
                    <a:pt x="173" y="11"/>
                    <a:pt x="225" y="11"/>
                  </a:cubicBezTo>
                  <a:cubicBezTo>
                    <a:pt x="228" y="11"/>
                    <a:pt x="231" y="11"/>
                    <a:pt x="234" y="11"/>
                  </a:cubicBezTo>
                  <a:close/>
                  <a:moveTo>
                    <a:pt x="77" y="71"/>
                  </a:moveTo>
                  <a:cubicBezTo>
                    <a:pt x="166" y="71"/>
                    <a:pt x="166" y="71"/>
                    <a:pt x="166" y="71"/>
                  </a:cubicBezTo>
                  <a:cubicBezTo>
                    <a:pt x="162" y="80"/>
                    <a:pt x="162" y="80"/>
                    <a:pt x="162" y="80"/>
                  </a:cubicBezTo>
                  <a:cubicBezTo>
                    <a:pt x="185" y="81"/>
                    <a:pt x="197" y="86"/>
                    <a:pt x="184" y="117"/>
                  </a:cubicBezTo>
                  <a:cubicBezTo>
                    <a:pt x="181" y="117"/>
                    <a:pt x="178" y="116"/>
                    <a:pt x="175" y="115"/>
                  </a:cubicBezTo>
                  <a:cubicBezTo>
                    <a:pt x="173" y="126"/>
                    <a:pt x="173" y="126"/>
                    <a:pt x="173" y="126"/>
                  </a:cubicBezTo>
                  <a:cubicBezTo>
                    <a:pt x="175" y="126"/>
                    <a:pt x="178" y="127"/>
                    <a:pt x="180" y="127"/>
                  </a:cubicBezTo>
                  <a:cubicBezTo>
                    <a:pt x="143" y="205"/>
                    <a:pt x="143" y="205"/>
                    <a:pt x="143" y="205"/>
                  </a:cubicBezTo>
                  <a:cubicBezTo>
                    <a:pt x="11" y="205"/>
                    <a:pt x="11" y="205"/>
                    <a:pt x="11" y="205"/>
                  </a:cubicBezTo>
                  <a:cubicBezTo>
                    <a:pt x="16" y="153"/>
                    <a:pt x="40" y="106"/>
                    <a:pt x="77" y="71"/>
                  </a:cubicBezTo>
                  <a:close/>
                  <a:moveTo>
                    <a:pt x="11" y="216"/>
                  </a:moveTo>
                  <a:cubicBezTo>
                    <a:pt x="138" y="216"/>
                    <a:pt x="138" y="216"/>
                    <a:pt x="138" y="216"/>
                  </a:cubicBezTo>
                  <a:cubicBezTo>
                    <a:pt x="115" y="266"/>
                    <a:pt x="115" y="266"/>
                    <a:pt x="115" y="266"/>
                  </a:cubicBezTo>
                  <a:cubicBezTo>
                    <a:pt x="83" y="334"/>
                    <a:pt x="83" y="334"/>
                    <a:pt x="83" y="334"/>
                  </a:cubicBezTo>
                  <a:cubicBezTo>
                    <a:pt x="77" y="344"/>
                    <a:pt x="69" y="348"/>
                    <a:pt x="51" y="351"/>
                  </a:cubicBezTo>
                  <a:cubicBezTo>
                    <a:pt x="25" y="316"/>
                    <a:pt x="10" y="272"/>
                    <a:pt x="10" y="226"/>
                  </a:cubicBezTo>
                  <a:cubicBezTo>
                    <a:pt x="10" y="223"/>
                    <a:pt x="11" y="219"/>
                    <a:pt x="11" y="216"/>
                  </a:cubicBezTo>
                  <a:close/>
                  <a:moveTo>
                    <a:pt x="234" y="440"/>
                  </a:moveTo>
                  <a:cubicBezTo>
                    <a:pt x="229" y="432"/>
                    <a:pt x="229" y="432"/>
                    <a:pt x="229" y="432"/>
                  </a:cubicBezTo>
                  <a:cubicBezTo>
                    <a:pt x="223" y="435"/>
                    <a:pt x="218" y="438"/>
                    <a:pt x="212" y="440"/>
                  </a:cubicBezTo>
                  <a:cubicBezTo>
                    <a:pt x="175" y="438"/>
                    <a:pt x="141" y="426"/>
                    <a:pt x="111" y="408"/>
                  </a:cubicBezTo>
                  <a:cubicBezTo>
                    <a:pt x="128" y="370"/>
                    <a:pt x="128" y="370"/>
                    <a:pt x="128" y="370"/>
                  </a:cubicBezTo>
                  <a:cubicBezTo>
                    <a:pt x="288" y="370"/>
                    <a:pt x="288" y="370"/>
                    <a:pt x="288" y="370"/>
                  </a:cubicBezTo>
                  <a:cubicBezTo>
                    <a:pt x="286" y="373"/>
                    <a:pt x="285" y="375"/>
                    <a:pt x="282" y="379"/>
                  </a:cubicBezTo>
                  <a:cubicBezTo>
                    <a:pt x="292" y="384"/>
                    <a:pt x="292" y="384"/>
                    <a:pt x="292" y="384"/>
                  </a:cubicBezTo>
                  <a:cubicBezTo>
                    <a:pt x="294" y="380"/>
                    <a:pt x="297" y="375"/>
                    <a:pt x="299" y="370"/>
                  </a:cubicBezTo>
                  <a:cubicBezTo>
                    <a:pt x="384" y="370"/>
                    <a:pt x="384" y="370"/>
                    <a:pt x="384" y="370"/>
                  </a:cubicBezTo>
                  <a:cubicBezTo>
                    <a:pt x="347" y="411"/>
                    <a:pt x="293" y="438"/>
                    <a:pt x="234" y="440"/>
                  </a:cubicBezTo>
                  <a:close/>
                  <a:moveTo>
                    <a:pt x="393" y="359"/>
                  </a:moveTo>
                  <a:cubicBezTo>
                    <a:pt x="294" y="359"/>
                    <a:pt x="294" y="359"/>
                    <a:pt x="294" y="359"/>
                  </a:cubicBezTo>
                  <a:cubicBezTo>
                    <a:pt x="307" y="344"/>
                    <a:pt x="337" y="302"/>
                    <a:pt x="343" y="293"/>
                  </a:cubicBezTo>
                  <a:cubicBezTo>
                    <a:pt x="329" y="291"/>
                    <a:pt x="329" y="291"/>
                    <a:pt x="329" y="291"/>
                  </a:cubicBezTo>
                  <a:cubicBezTo>
                    <a:pt x="311" y="310"/>
                    <a:pt x="293" y="324"/>
                    <a:pt x="280" y="333"/>
                  </a:cubicBezTo>
                  <a:cubicBezTo>
                    <a:pt x="262" y="344"/>
                    <a:pt x="239" y="349"/>
                    <a:pt x="202" y="349"/>
                  </a:cubicBezTo>
                  <a:cubicBezTo>
                    <a:pt x="174" y="349"/>
                    <a:pt x="158" y="348"/>
                    <a:pt x="149" y="343"/>
                  </a:cubicBezTo>
                  <a:cubicBezTo>
                    <a:pt x="145" y="341"/>
                    <a:pt x="146" y="333"/>
                    <a:pt x="151" y="323"/>
                  </a:cubicBezTo>
                  <a:cubicBezTo>
                    <a:pt x="200" y="216"/>
                    <a:pt x="200" y="216"/>
                    <a:pt x="200" y="216"/>
                  </a:cubicBezTo>
                  <a:cubicBezTo>
                    <a:pt x="268" y="216"/>
                    <a:pt x="268" y="216"/>
                    <a:pt x="268" y="216"/>
                  </a:cubicBezTo>
                  <a:cubicBezTo>
                    <a:pt x="295" y="218"/>
                    <a:pt x="297" y="224"/>
                    <a:pt x="292" y="250"/>
                  </a:cubicBezTo>
                  <a:cubicBezTo>
                    <a:pt x="307" y="250"/>
                    <a:pt x="307" y="250"/>
                    <a:pt x="307" y="250"/>
                  </a:cubicBezTo>
                  <a:cubicBezTo>
                    <a:pt x="323" y="216"/>
                    <a:pt x="323" y="216"/>
                    <a:pt x="323" y="216"/>
                  </a:cubicBezTo>
                  <a:cubicBezTo>
                    <a:pt x="440" y="216"/>
                    <a:pt x="440" y="216"/>
                    <a:pt x="440" y="216"/>
                  </a:cubicBezTo>
                  <a:cubicBezTo>
                    <a:pt x="440" y="219"/>
                    <a:pt x="440" y="223"/>
                    <a:pt x="440" y="226"/>
                  </a:cubicBezTo>
                  <a:cubicBezTo>
                    <a:pt x="440" y="276"/>
                    <a:pt x="422" y="323"/>
                    <a:pt x="393" y="35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3" name="Freeform 31"/>
            <p:cNvSpPr>
              <a:spLocks/>
            </p:cNvSpPr>
            <p:nvPr userDrawn="1"/>
          </p:nvSpPr>
          <p:spPr bwMode="gray">
            <a:xfrm>
              <a:off x="2677815" y="5638422"/>
              <a:ext cx="22799" cy="22799"/>
            </a:xfrm>
            <a:custGeom>
              <a:avLst/>
              <a:gdLst/>
              <a:ahLst/>
              <a:cxnLst>
                <a:cxn ang="0">
                  <a:pos x="0" y="7"/>
                </a:cxn>
                <a:cxn ang="0">
                  <a:pos x="17" y="27"/>
                </a:cxn>
                <a:cxn ang="0">
                  <a:pos x="26" y="20"/>
                </a:cxn>
                <a:cxn ang="0">
                  <a:pos x="8" y="0"/>
                </a:cxn>
                <a:cxn ang="0">
                  <a:pos x="0" y="7"/>
                </a:cxn>
              </a:cxnLst>
              <a:rect l="0" t="0" r="r" b="b"/>
              <a:pathLst>
                <a:path w="26" h="27">
                  <a:moveTo>
                    <a:pt x="0" y="7"/>
                  </a:moveTo>
                  <a:cubicBezTo>
                    <a:pt x="7" y="13"/>
                    <a:pt x="12" y="20"/>
                    <a:pt x="17" y="27"/>
                  </a:cubicBezTo>
                  <a:cubicBezTo>
                    <a:pt x="26" y="20"/>
                    <a:pt x="26" y="20"/>
                    <a:pt x="26" y="20"/>
                  </a:cubicBezTo>
                  <a:cubicBezTo>
                    <a:pt x="20" y="13"/>
                    <a:pt x="14" y="6"/>
                    <a:pt x="8" y="0"/>
                  </a:cubicBez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4" name="Freeform 32"/>
            <p:cNvSpPr>
              <a:spLocks/>
            </p:cNvSpPr>
            <p:nvPr userDrawn="1"/>
          </p:nvSpPr>
          <p:spPr bwMode="gray">
            <a:xfrm>
              <a:off x="2565020" y="5594024"/>
              <a:ext cx="22799" cy="9600"/>
            </a:xfrm>
            <a:custGeom>
              <a:avLst/>
              <a:gdLst/>
              <a:ahLst/>
              <a:cxnLst>
                <a:cxn ang="0">
                  <a:pos x="16" y="10"/>
                </a:cxn>
                <a:cxn ang="0">
                  <a:pos x="26" y="11"/>
                </a:cxn>
                <a:cxn ang="0">
                  <a:pos x="27" y="0"/>
                </a:cxn>
                <a:cxn ang="0">
                  <a:pos x="16" y="0"/>
                </a:cxn>
                <a:cxn ang="0">
                  <a:pos x="0" y="1"/>
                </a:cxn>
                <a:cxn ang="0">
                  <a:pos x="0" y="11"/>
                </a:cxn>
                <a:cxn ang="0">
                  <a:pos x="16" y="10"/>
                </a:cxn>
              </a:cxnLst>
              <a:rect l="0" t="0" r="r" b="b"/>
              <a:pathLst>
                <a:path w="27" h="11">
                  <a:moveTo>
                    <a:pt x="16" y="10"/>
                  </a:moveTo>
                  <a:cubicBezTo>
                    <a:pt x="20" y="10"/>
                    <a:pt x="23" y="11"/>
                    <a:pt x="26" y="11"/>
                  </a:cubicBezTo>
                  <a:cubicBezTo>
                    <a:pt x="27" y="0"/>
                    <a:pt x="27" y="0"/>
                    <a:pt x="27" y="0"/>
                  </a:cubicBezTo>
                  <a:cubicBezTo>
                    <a:pt x="23" y="0"/>
                    <a:pt x="20" y="0"/>
                    <a:pt x="16" y="0"/>
                  </a:cubicBezTo>
                  <a:cubicBezTo>
                    <a:pt x="10" y="0"/>
                    <a:pt x="5" y="0"/>
                    <a:pt x="0" y="1"/>
                  </a:cubicBezTo>
                  <a:cubicBezTo>
                    <a:pt x="0" y="11"/>
                    <a:pt x="0" y="11"/>
                    <a:pt x="0" y="11"/>
                  </a:cubicBezTo>
                  <a:cubicBezTo>
                    <a:pt x="6" y="11"/>
                    <a:pt x="11" y="10"/>
                    <a:pt x="16"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5" name="Freeform 33"/>
            <p:cNvSpPr>
              <a:spLocks/>
            </p:cNvSpPr>
            <p:nvPr userDrawn="1"/>
          </p:nvSpPr>
          <p:spPr bwMode="gray">
            <a:xfrm>
              <a:off x="2521822" y="5597624"/>
              <a:ext cx="25199" cy="15599"/>
            </a:xfrm>
            <a:custGeom>
              <a:avLst/>
              <a:gdLst/>
              <a:ahLst/>
              <a:cxnLst>
                <a:cxn ang="0">
                  <a:pos x="29" y="11"/>
                </a:cxn>
                <a:cxn ang="0">
                  <a:pos x="26" y="0"/>
                </a:cxn>
                <a:cxn ang="0">
                  <a:pos x="0" y="9"/>
                </a:cxn>
                <a:cxn ang="0">
                  <a:pos x="4" y="19"/>
                </a:cxn>
                <a:cxn ang="0">
                  <a:pos x="29" y="11"/>
                </a:cxn>
              </a:cxnLst>
              <a:rect l="0" t="0" r="r" b="b"/>
              <a:pathLst>
                <a:path w="29" h="19">
                  <a:moveTo>
                    <a:pt x="29" y="11"/>
                  </a:moveTo>
                  <a:cubicBezTo>
                    <a:pt x="26" y="0"/>
                    <a:pt x="26" y="0"/>
                    <a:pt x="26" y="0"/>
                  </a:cubicBezTo>
                  <a:cubicBezTo>
                    <a:pt x="17" y="2"/>
                    <a:pt x="9" y="5"/>
                    <a:pt x="0" y="9"/>
                  </a:cubicBezTo>
                  <a:cubicBezTo>
                    <a:pt x="4" y="19"/>
                    <a:pt x="4" y="19"/>
                    <a:pt x="4" y="19"/>
                  </a:cubicBezTo>
                  <a:cubicBezTo>
                    <a:pt x="12" y="15"/>
                    <a:pt x="20" y="13"/>
                    <a:pt x="29"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6" name="Freeform 34"/>
            <p:cNvSpPr>
              <a:spLocks/>
            </p:cNvSpPr>
            <p:nvPr userDrawn="1"/>
          </p:nvSpPr>
          <p:spPr bwMode="gray">
            <a:xfrm>
              <a:off x="2484624" y="5613223"/>
              <a:ext cx="22799" cy="20399"/>
            </a:xfrm>
            <a:custGeom>
              <a:avLst/>
              <a:gdLst/>
              <a:ahLst/>
              <a:cxnLst>
                <a:cxn ang="0">
                  <a:pos x="7" y="24"/>
                </a:cxn>
                <a:cxn ang="0">
                  <a:pos x="28" y="10"/>
                </a:cxn>
                <a:cxn ang="0">
                  <a:pos x="23" y="0"/>
                </a:cxn>
                <a:cxn ang="0">
                  <a:pos x="0" y="16"/>
                </a:cxn>
                <a:cxn ang="0">
                  <a:pos x="7" y="24"/>
                </a:cxn>
              </a:cxnLst>
              <a:rect l="0" t="0" r="r" b="b"/>
              <a:pathLst>
                <a:path w="28" h="24">
                  <a:moveTo>
                    <a:pt x="7" y="24"/>
                  </a:moveTo>
                  <a:cubicBezTo>
                    <a:pt x="14" y="19"/>
                    <a:pt x="21" y="14"/>
                    <a:pt x="28" y="10"/>
                  </a:cubicBezTo>
                  <a:cubicBezTo>
                    <a:pt x="23" y="0"/>
                    <a:pt x="23" y="0"/>
                    <a:pt x="23" y="0"/>
                  </a:cubicBezTo>
                  <a:cubicBezTo>
                    <a:pt x="15" y="5"/>
                    <a:pt x="7" y="10"/>
                    <a:pt x="0" y="16"/>
                  </a:cubicBezTo>
                  <a:lnTo>
                    <a:pt x="7"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7" name="Freeform 35"/>
            <p:cNvSpPr>
              <a:spLocks/>
            </p:cNvSpPr>
            <p:nvPr userDrawn="1"/>
          </p:nvSpPr>
          <p:spPr bwMode="gray">
            <a:xfrm>
              <a:off x="2717414" y="5721218"/>
              <a:ext cx="10800" cy="23999"/>
            </a:xfrm>
            <a:custGeom>
              <a:avLst/>
              <a:gdLst/>
              <a:ahLst/>
              <a:cxnLst>
                <a:cxn ang="0">
                  <a:pos x="0" y="2"/>
                </a:cxn>
                <a:cxn ang="0">
                  <a:pos x="2" y="28"/>
                </a:cxn>
                <a:cxn ang="0">
                  <a:pos x="13" y="27"/>
                </a:cxn>
                <a:cxn ang="0">
                  <a:pos x="10" y="0"/>
                </a:cxn>
                <a:cxn ang="0">
                  <a:pos x="0" y="2"/>
                </a:cxn>
              </a:cxnLst>
              <a:rect l="0" t="0" r="r" b="b"/>
              <a:pathLst>
                <a:path w="13" h="28">
                  <a:moveTo>
                    <a:pt x="0" y="2"/>
                  </a:moveTo>
                  <a:cubicBezTo>
                    <a:pt x="1" y="10"/>
                    <a:pt x="2" y="19"/>
                    <a:pt x="2" y="28"/>
                  </a:cubicBezTo>
                  <a:cubicBezTo>
                    <a:pt x="13" y="27"/>
                    <a:pt x="13" y="27"/>
                    <a:pt x="13" y="27"/>
                  </a:cubicBezTo>
                  <a:cubicBezTo>
                    <a:pt x="13" y="18"/>
                    <a:pt x="12" y="9"/>
                    <a:pt x="10" y="0"/>
                  </a:cubicBez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8" name="Freeform 36"/>
            <p:cNvSpPr>
              <a:spLocks/>
            </p:cNvSpPr>
            <p:nvPr userDrawn="1"/>
          </p:nvSpPr>
          <p:spPr bwMode="gray">
            <a:xfrm>
              <a:off x="2671816" y="5836413"/>
              <a:ext cx="22799" cy="21599"/>
            </a:xfrm>
            <a:custGeom>
              <a:avLst/>
              <a:gdLst/>
              <a:ahLst/>
              <a:cxnLst>
                <a:cxn ang="0">
                  <a:pos x="0" y="18"/>
                </a:cxn>
                <a:cxn ang="0">
                  <a:pos x="7" y="26"/>
                </a:cxn>
                <a:cxn ang="0">
                  <a:pos x="26" y="6"/>
                </a:cxn>
                <a:cxn ang="0">
                  <a:pos x="18" y="0"/>
                </a:cxn>
                <a:cxn ang="0">
                  <a:pos x="0" y="18"/>
                </a:cxn>
              </a:cxnLst>
              <a:rect l="0" t="0" r="r" b="b"/>
              <a:pathLst>
                <a:path w="26" h="26">
                  <a:moveTo>
                    <a:pt x="0" y="18"/>
                  </a:moveTo>
                  <a:cubicBezTo>
                    <a:pt x="7" y="26"/>
                    <a:pt x="7" y="26"/>
                    <a:pt x="7" y="26"/>
                  </a:cubicBezTo>
                  <a:cubicBezTo>
                    <a:pt x="14" y="20"/>
                    <a:pt x="20" y="13"/>
                    <a:pt x="26" y="6"/>
                  </a:cubicBezTo>
                  <a:cubicBezTo>
                    <a:pt x="18" y="0"/>
                    <a:pt x="18" y="0"/>
                    <a:pt x="18" y="0"/>
                  </a:cubicBezTo>
                  <a:cubicBezTo>
                    <a:pt x="13" y="6"/>
                    <a:pt x="7" y="12"/>
                    <a:pt x="0"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9"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4054622332"/>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1-Line Title, Content Sidebar">
    <p:spTree>
      <p:nvGrpSpPr>
        <p:cNvPr id="1" name=""/>
        <p:cNvGrpSpPr/>
        <p:nvPr/>
      </p:nvGrpSpPr>
      <p:grpSpPr>
        <a:xfrm>
          <a:off x="0" y="0"/>
          <a:ext cx="0" cy="0"/>
          <a:chOff x="0" y="0"/>
          <a:chExt cx="0" cy="0"/>
        </a:xfrm>
      </p:grpSpPr>
      <p:sp>
        <p:nvSpPr>
          <p:cNvPr id="2" name="Title 1"/>
          <p:cNvSpPr>
            <a:spLocks noGrp="1"/>
          </p:cNvSpPr>
          <p:nvPr>
            <p:ph type="title"/>
          </p:nvPr>
        </p:nvSpPr>
        <p:spPr>
          <a:xfrm>
            <a:off x="457200" y="330200"/>
            <a:ext cx="8229600" cy="340360"/>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457200" y="1004888"/>
            <a:ext cx="4800600" cy="5395912"/>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86EBDFCE-EF48-47A3-BDBD-CA0D2517AD0F}" type="datetime1">
              <a:rPr lang="en-US" smtClean="0">
                <a:solidFill>
                  <a:srgbClr val="000000">
                    <a:tint val="75000"/>
                  </a:srgbClr>
                </a:solidFill>
              </a:rPr>
              <a:pPr/>
              <a:t>8/8/2016</a:t>
            </a:fld>
            <a:endParaRPr lang="en-US">
              <a:solidFill>
                <a:srgbClr val="000000">
                  <a:tint val="75000"/>
                </a:srgbClr>
              </a:solidFill>
            </a:endParaRPr>
          </a:p>
        </p:txBody>
      </p:sp>
    </p:spTree>
    <p:extLst>
      <p:ext uri="{BB962C8B-B14F-4D97-AF65-F5344CB8AC3E}">
        <p14:creationId xmlns:p14="http://schemas.microsoft.com/office/powerpoint/2010/main" val="2754618642"/>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Line Title, Content, 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0200"/>
            <a:ext cx="8229600" cy="674688"/>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57200" y="1276350"/>
            <a:ext cx="4800600" cy="5124450"/>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BD875AA1-8604-4332-BE41-AEC38A8F3D5F}" type="datetime1">
              <a:rPr lang="en-US" smtClean="0">
                <a:solidFill>
                  <a:srgbClr val="000000">
                    <a:tint val="75000"/>
                  </a:srgbClr>
                </a:solidFill>
              </a:rPr>
              <a:pPr/>
              <a:t>8/8/2016</a:t>
            </a:fld>
            <a:endParaRPr lang="en-US">
              <a:solidFill>
                <a:srgbClr val="000000">
                  <a:tint val="75000"/>
                </a:srgbClr>
              </a:solidFill>
            </a:endParaRPr>
          </a:p>
        </p:txBody>
      </p:sp>
    </p:spTree>
    <p:extLst>
      <p:ext uri="{BB962C8B-B14F-4D97-AF65-F5344CB8AC3E}">
        <p14:creationId xmlns:p14="http://schemas.microsoft.com/office/powerpoint/2010/main" val="1564629516"/>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ategory: 1-Line Title, Sidebar">
    <p:spTree>
      <p:nvGrpSpPr>
        <p:cNvPr id="1" name=""/>
        <p:cNvGrpSpPr/>
        <p:nvPr/>
      </p:nvGrpSpPr>
      <p:grpSpPr>
        <a:xfrm>
          <a:off x="0" y="0"/>
          <a:ext cx="0" cy="0"/>
          <a:chOff x="0" y="0"/>
          <a:chExt cx="0" cy="0"/>
        </a:xfrm>
      </p:grpSpPr>
      <p:sp>
        <p:nvSpPr>
          <p:cNvPr id="2" name="Title 1"/>
          <p:cNvSpPr>
            <a:spLocks noGrp="1"/>
          </p:cNvSpPr>
          <p:nvPr>
            <p:ph type="title"/>
          </p:nvPr>
        </p:nvSpPr>
        <p:spPr>
          <a:xfrm>
            <a:off x="457200" y="592138"/>
            <a:ext cx="8229600" cy="412750"/>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66824"/>
            <a:ext cx="4800600" cy="5133975"/>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600"/>
              </a:spcBef>
              <a:spcAft>
                <a:spcPts val="4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47CE0D97-93FD-4257-B96E-5F24BE7E17B1}" type="datetime1">
              <a:rPr lang="en-US" smtClean="0">
                <a:solidFill>
                  <a:srgbClr val="000000">
                    <a:tint val="75000"/>
                  </a:srgbClr>
                </a:solidFill>
              </a:rPr>
              <a:pPr/>
              <a:t>8/8/2016</a:t>
            </a:fld>
            <a:endParaRPr lang="en-US">
              <a:solidFill>
                <a:srgbClr val="000000">
                  <a:tint val="75000"/>
                </a:srgbClr>
              </a:solidFill>
            </a:endParaRPr>
          </a:p>
        </p:txBody>
      </p:sp>
      <p:sp>
        <p:nvSpPr>
          <p:cNvPr id="8" name="Text Placeholder 7"/>
          <p:cNvSpPr>
            <a:spLocks noGrp="1"/>
          </p:cNvSpPr>
          <p:nvPr>
            <p:ph type="body" sz="quarter" idx="13" hasCustomPrompt="1"/>
          </p:nvPr>
        </p:nvSpPr>
        <p:spPr>
          <a:xfrm>
            <a:off x="457200" y="330200"/>
            <a:ext cx="8229600" cy="261938"/>
          </a:xfrm>
        </p:spPr>
        <p:txBody>
          <a:bodyPr/>
          <a:lstStyle>
            <a:lvl1pPr>
              <a:lnSpc>
                <a:spcPct val="85000"/>
              </a:lnSpc>
              <a:buNone/>
              <a:defRPr sz="1400" cap="all" spc="100" baseline="0">
                <a:solidFill>
                  <a:schemeClr val="tx1"/>
                </a:solidFill>
                <a:latin typeface="+mj-lt"/>
              </a:defRPr>
            </a:lvl1pPr>
          </a:lstStyle>
          <a:p>
            <a:pPr lvl="0"/>
            <a:r>
              <a:rPr lang="en-US" dirty="0" smtClean="0"/>
              <a:t>Category or Subtopic Goes Here</a:t>
            </a:r>
            <a:endParaRPr lang="en-US" dirty="0"/>
          </a:p>
        </p:txBody>
      </p:sp>
    </p:spTree>
    <p:extLst>
      <p:ext uri="{BB962C8B-B14F-4D97-AF65-F5344CB8AC3E}">
        <p14:creationId xmlns:p14="http://schemas.microsoft.com/office/powerpoint/2010/main" val="89761910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Break B (1/3)">
    <p:bg bwMode="auto">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0348" r="13081"/>
          <a:stretch/>
        </p:blipFill>
        <p:spPr>
          <a:xfrm>
            <a:off x="5943600" y="0"/>
            <a:ext cx="3200400" cy="6425514"/>
          </a:xfrm>
          <a:prstGeom prst="rect">
            <a:avLst/>
          </a:prstGeom>
        </p:spPr>
      </p:pic>
      <p:sp>
        <p:nvSpPr>
          <p:cNvPr id="2" name="Title 1"/>
          <p:cNvSpPr>
            <a:spLocks noGrp="1"/>
          </p:cNvSpPr>
          <p:nvPr>
            <p:ph type="ctrTitle" hasCustomPrompt="1"/>
          </p:nvPr>
        </p:nvSpPr>
        <p:spPr bwMode="black">
          <a:xfrm>
            <a:off x="457200" y="2997649"/>
            <a:ext cx="5394960" cy="1087334"/>
          </a:xfrm>
        </p:spPr>
        <p:txBody>
          <a:bodyPr lIns="0" tIns="0" rIns="0" bIns="0" anchor="t" anchorCtr="0">
            <a:noAutofit/>
          </a:bodyPr>
          <a:lstStyle>
            <a:lvl1pPr algn="l">
              <a:lnSpc>
                <a:spcPct val="95000"/>
              </a:lnSpc>
              <a:defRPr sz="3600" baseline="0">
                <a:solidFill>
                  <a:schemeClr val="accent1"/>
                </a:solidFill>
                <a:latin typeface="+mn-lt"/>
              </a:defRPr>
            </a:lvl1pPr>
          </a:lstStyle>
          <a:p>
            <a:r>
              <a:rPr lang="en-US" dirty="0" smtClean="0"/>
              <a:t>Section break title goes here two lines if needed</a:t>
            </a:r>
            <a:endParaRPr lang="en-US" dirty="0"/>
          </a:p>
        </p:txBody>
      </p:sp>
      <p:sp>
        <p:nvSpPr>
          <p:cNvPr id="3" name="Subtitle 2"/>
          <p:cNvSpPr>
            <a:spLocks noGrp="1"/>
          </p:cNvSpPr>
          <p:nvPr>
            <p:ph type="subTitle" idx="1" hasCustomPrompt="1"/>
          </p:nvPr>
        </p:nvSpPr>
        <p:spPr bwMode="black">
          <a:xfrm>
            <a:off x="457200" y="4083867"/>
            <a:ext cx="5394960" cy="400050"/>
          </a:xfrm>
          <a:prstGeom prst="rect">
            <a:avLst/>
          </a:prstGeom>
        </p:spPr>
        <p:txBody>
          <a:bodyPr lIns="0" tIns="0" rIns="0" bIns="0">
            <a:noAutofit/>
          </a:bodyPr>
          <a:lstStyle>
            <a:lvl1pPr marL="0" indent="0" algn="l">
              <a:buNone/>
              <a:defRPr sz="220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a:t>
            </a:r>
          </a:p>
        </p:txBody>
      </p:sp>
      <p:sp>
        <p:nvSpPr>
          <p:cNvPr id="12" name="Oval 11"/>
          <p:cNvSpPr/>
          <p:nvPr/>
        </p:nvSpPr>
        <p:spPr>
          <a:xfrm>
            <a:off x="8686800" y="2961752"/>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1004355"/>
      </p:ext>
    </p:extLst>
  </p:cSld>
  <p:clrMapOvr>
    <a:masterClrMapping/>
  </p:clrMapOvr>
  <p:transition/>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ategory: 2-Line Title, 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92138"/>
            <a:ext cx="8229600" cy="684212"/>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57200" y="1584325"/>
            <a:ext cx="4800600" cy="4816475"/>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600"/>
              </a:spcBef>
              <a:spcAft>
                <a:spcPts val="4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116DB048-63F3-4369-A96C-78CEA3C3CE61}" type="datetime1">
              <a:rPr lang="en-US" smtClean="0">
                <a:solidFill>
                  <a:srgbClr val="000000">
                    <a:tint val="75000"/>
                  </a:srgbClr>
                </a:solidFill>
              </a:rPr>
              <a:pPr/>
              <a:t>8/8/2016</a:t>
            </a:fld>
            <a:endParaRPr lang="en-US">
              <a:solidFill>
                <a:srgbClr val="000000">
                  <a:tint val="75000"/>
                </a:srgbClr>
              </a:solidFill>
            </a:endParaRPr>
          </a:p>
        </p:txBody>
      </p:sp>
      <p:sp>
        <p:nvSpPr>
          <p:cNvPr id="8" name="Text Placeholder 7"/>
          <p:cNvSpPr>
            <a:spLocks noGrp="1"/>
          </p:cNvSpPr>
          <p:nvPr>
            <p:ph type="body" sz="quarter" idx="13" hasCustomPrompt="1"/>
          </p:nvPr>
        </p:nvSpPr>
        <p:spPr>
          <a:xfrm>
            <a:off x="457200" y="330200"/>
            <a:ext cx="8229600" cy="261938"/>
          </a:xfrm>
        </p:spPr>
        <p:txBody>
          <a:bodyPr/>
          <a:lstStyle>
            <a:lvl1pPr>
              <a:lnSpc>
                <a:spcPct val="85000"/>
              </a:lnSpc>
              <a:buNone/>
              <a:defRPr sz="1400" cap="all" spc="100" baseline="0">
                <a:solidFill>
                  <a:schemeClr val="tx1"/>
                </a:solidFill>
                <a:latin typeface="+mj-lt"/>
              </a:defRPr>
            </a:lvl1pPr>
          </a:lstStyle>
          <a:p>
            <a:pPr lvl="0"/>
            <a:r>
              <a:rPr lang="en-US" dirty="0" smtClean="0"/>
              <a:t>Category or Subtopic Goes Here</a:t>
            </a:r>
            <a:endParaRPr lang="en-US" dirty="0"/>
          </a:p>
        </p:txBody>
      </p:sp>
    </p:spTree>
    <p:extLst>
      <p:ext uri="{BB962C8B-B14F-4D97-AF65-F5344CB8AC3E}">
        <p14:creationId xmlns:p14="http://schemas.microsoft.com/office/powerpoint/2010/main" val="3878308730"/>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Line Title and Image Sidebar">
    <p:bg>
      <p:bgPr>
        <a:solidFill>
          <a:schemeClr val="bg1">
            <a:lumMod val="85000"/>
          </a:schemeClr>
        </a:solidFill>
        <a:effectLst/>
      </p:bgPr>
    </p:bg>
    <p:spTree>
      <p:nvGrpSpPr>
        <p:cNvPr id="1" name=""/>
        <p:cNvGrpSpPr/>
        <p:nvPr/>
      </p:nvGrpSpPr>
      <p:grpSpPr>
        <a:xfrm>
          <a:off x="0" y="0"/>
          <a:ext cx="0" cy="0"/>
          <a:chOff x="0" y="0"/>
          <a:chExt cx="0" cy="0"/>
        </a:xfrm>
      </p:grpSpPr>
      <p:sp>
        <p:nvSpPr>
          <p:cNvPr id="7" name="Freeform 5"/>
          <p:cNvSpPr>
            <a:spLocks/>
          </p:cNvSpPr>
          <p:nvPr userDrawn="1"/>
        </p:nvSpPr>
        <p:spPr bwMode="ltGray">
          <a:xfrm>
            <a:off x="0" y="0"/>
            <a:ext cx="6030913" cy="6858000"/>
          </a:xfrm>
          <a:custGeom>
            <a:avLst/>
            <a:gdLst/>
            <a:ahLst/>
            <a:cxnLst>
              <a:cxn ang="0">
                <a:pos x="1674" y="0"/>
              </a:cxn>
              <a:cxn ang="0">
                <a:pos x="0" y="0"/>
              </a:cxn>
              <a:cxn ang="0">
                <a:pos x="0" y="1979"/>
              </a:cxn>
              <a:cxn ang="0">
                <a:pos x="1573" y="1979"/>
              </a:cxn>
              <a:cxn ang="0">
                <a:pos x="1674" y="0"/>
              </a:cxn>
            </a:cxnLst>
            <a:rect l="0" t="0" r="r" b="b"/>
            <a:pathLst>
              <a:path w="1740" h="1979">
                <a:moveTo>
                  <a:pt x="1674" y="0"/>
                </a:moveTo>
                <a:cubicBezTo>
                  <a:pt x="0" y="0"/>
                  <a:pt x="0" y="0"/>
                  <a:pt x="0" y="0"/>
                </a:cubicBezTo>
                <a:cubicBezTo>
                  <a:pt x="0" y="1979"/>
                  <a:pt x="0" y="1979"/>
                  <a:pt x="0" y="1979"/>
                </a:cubicBezTo>
                <a:cubicBezTo>
                  <a:pt x="1573" y="1979"/>
                  <a:pt x="1573" y="1979"/>
                  <a:pt x="1573" y="1979"/>
                </a:cubicBezTo>
                <a:cubicBezTo>
                  <a:pt x="1740" y="1051"/>
                  <a:pt x="1688" y="188"/>
                  <a:pt x="1674"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 name="Title 1"/>
          <p:cNvSpPr>
            <a:spLocks noGrp="1"/>
          </p:cNvSpPr>
          <p:nvPr>
            <p:ph type="title"/>
          </p:nvPr>
        </p:nvSpPr>
        <p:spPr>
          <a:xfrm>
            <a:off x="457200" y="330200"/>
            <a:ext cx="4800600" cy="431800"/>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457200" y="1004888"/>
            <a:ext cx="4800600" cy="5395912"/>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600"/>
              </a:spcBef>
              <a:spcAft>
                <a:spcPts val="4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A2652812-B0A9-4870-BA5C-744334A2CF0B}" type="datetime1">
              <a:rPr lang="en-US" smtClean="0">
                <a:solidFill>
                  <a:srgbClr val="000000">
                    <a:tint val="75000"/>
                  </a:srgbClr>
                </a:solidFill>
              </a:rPr>
              <a:pPr/>
              <a:t>8/8/2016</a:t>
            </a:fld>
            <a:endParaRPr lang="en-US">
              <a:solidFill>
                <a:srgbClr val="000000">
                  <a:tint val="75000"/>
                </a:srgbClr>
              </a:solidFill>
            </a:endParaRPr>
          </a:p>
        </p:txBody>
      </p:sp>
      <p:sp>
        <p:nvSpPr>
          <p:cNvPr id="9" name="Picture Placeholder 8"/>
          <p:cNvSpPr>
            <a:spLocks noGrp="1"/>
          </p:cNvSpPr>
          <p:nvPr>
            <p:ph type="pic" sz="quarter" idx="13" hasCustomPrompt="1"/>
          </p:nvPr>
        </p:nvSpPr>
        <p:spPr>
          <a:xfrm>
            <a:off x="5257800" y="0"/>
            <a:ext cx="3886200" cy="6858000"/>
          </a:xfrm>
        </p:spPr>
        <p:txBody>
          <a:bodyPr lIns="731520" tIns="365760" rIns="274320"/>
          <a:lstStyle>
            <a:lvl1pPr marL="0" marR="0" indent="0" algn="ctr" defTabSz="914400" rtl="0" eaLnBrk="1" fontAlgn="auto" latinLnBrk="0" hangingPunct="1">
              <a:lnSpc>
                <a:spcPct val="95000"/>
              </a:lnSpc>
              <a:spcBef>
                <a:spcPts val="0"/>
              </a:spcBef>
              <a:spcAft>
                <a:spcPts val="900"/>
              </a:spcAft>
              <a:buClr>
                <a:schemeClr val="accent4"/>
              </a:buClr>
              <a:buSzTx/>
              <a:buFont typeface="Arial" pitchFamily="34" charset="0"/>
              <a:buNone/>
              <a:tabLst/>
              <a:defRPr lang="en-US" sz="1600" kern="1200" baseline="0" dirty="0" smtClean="0">
                <a:solidFill>
                  <a:schemeClr val="tx1"/>
                </a:solidFill>
                <a:latin typeface="+mn-lt"/>
                <a:ea typeface="+mn-ea"/>
                <a:cs typeface="+mn-cs"/>
              </a:defRPr>
            </a:lvl1pPr>
          </a:lstStyle>
          <a:p>
            <a:r>
              <a:rPr lang="en-US" dirty="0" smtClean="0"/>
              <a:t>Insert photo here, and send it </a:t>
            </a:r>
            <a:br>
              <a:rPr lang="en-US" dirty="0" smtClean="0"/>
            </a:br>
            <a:r>
              <a:rPr lang="en-US" dirty="0" smtClean="0"/>
              <a:t>to back using the Arrange tools.</a:t>
            </a:r>
            <a:br>
              <a:rPr lang="en-US" dirty="0" smtClean="0"/>
            </a:br>
            <a:r>
              <a:rPr lang="en-US" dirty="0" smtClean="0"/>
              <a:t>The gray background shouldn’t</a:t>
            </a:r>
            <a:br>
              <a:rPr lang="en-US" dirty="0" smtClean="0"/>
            </a:br>
            <a:r>
              <a:rPr lang="en-US" dirty="0" smtClean="0"/>
              <a:t> be visible with a photo added.</a:t>
            </a:r>
          </a:p>
          <a:p>
            <a:r>
              <a:rPr lang="en-US" dirty="0" smtClean="0"/>
              <a:t>If you choose this layout, you may need to copy and paste the white convex box from the master page (so the image can hide behind it)</a:t>
            </a:r>
            <a:endParaRPr lang="en-US" dirty="0"/>
          </a:p>
        </p:txBody>
      </p:sp>
      <p:pic>
        <p:nvPicPr>
          <p:cNvPr id="11"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12" name="TextBox 11"/>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sp>
        <p:nvSpPr>
          <p:cNvPr id="10"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12232687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2-Line Title and Image Sidebar">
    <p:bg>
      <p:bgPr>
        <a:solidFill>
          <a:schemeClr val="bg1">
            <a:lumMod val="85000"/>
          </a:schemeClr>
        </a:solidFill>
        <a:effectLst/>
      </p:bgPr>
    </p:bg>
    <p:spTree>
      <p:nvGrpSpPr>
        <p:cNvPr id="1" name=""/>
        <p:cNvGrpSpPr/>
        <p:nvPr/>
      </p:nvGrpSpPr>
      <p:grpSpPr>
        <a:xfrm>
          <a:off x="0" y="0"/>
          <a:ext cx="0" cy="0"/>
          <a:chOff x="0" y="0"/>
          <a:chExt cx="0" cy="0"/>
        </a:xfrm>
      </p:grpSpPr>
      <p:sp>
        <p:nvSpPr>
          <p:cNvPr id="7" name="Freeform 5"/>
          <p:cNvSpPr>
            <a:spLocks/>
          </p:cNvSpPr>
          <p:nvPr userDrawn="1"/>
        </p:nvSpPr>
        <p:spPr bwMode="ltGray">
          <a:xfrm>
            <a:off x="0" y="0"/>
            <a:ext cx="6030913" cy="6858000"/>
          </a:xfrm>
          <a:custGeom>
            <a:avLst/>
            <a:gdLst/>
            <a:ahLst/>
            <a:cxnLst>
              <a:cxn ang="0">
                <a:pos x="1674" y="0"/>
              </a:cxn>
              <a:cxn ang="0">
                <a:pos x="0" y="0"/>
              </a:cxn>
              <a:cxn ang="0">
                <a:pos x="0" y="1979"/>
              </a:cxn>
              <a:cxn ang="0">
                <a:pos x="1573" y="1979"/>
              </a:cxn>
              <a:cxn ang="0">
                <a:pos x="1674" y="0"/>
              </a:cxn>
            </a:cxnLst>
            <a:rect l="0" t="0" r="r" b="b"/>
            <a:pathLst>
              <a:path w="1740" h="1979">
                <a:moveTo>
                  <a:pt x="1674" y="0"/>
                </a:moveTo>
                <a:cubicBezTo>
                  <a:pt x="0" y="0"/>
                  <a:pt x="0" y="0"/>
                  <a:pt x="0" y="0"/>
                </a:cubicBezTo>
                <a:cubicBezTo>
                  <a:pt x="0" y="1979"/>
                  <a:pt x="0" y="1979"/>
                  <a:pt x="0" y="1979"/>
                </a:cubicBezTo>
                <a:cubicBezTo>
                  <a:pt x="1573" y="1979"/>
                  <a:pt x="1573" y="1979"/>
                  <a:pt x="1573" y="1979"/>
                </a:cubicBezTo>
                <a:cubicBezTo>
                  <a:pt x="1740" y="1051"/>
                  <a:pt x="1688" y="188"/>
                  <a:pt x="1674"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 name="Title 1"/>
          <p:cNvSpPr>
            <a:spLocks noGrp="1"/>
          </p:cNvSpPr>
          <p:nvPr>
            <p:ph type="title" hasCustomPrompt="1"/>
          </p:nvPr>
        </p:nvSpPr>
        <p:spPr>
          <a:xfrm>
            <a:off x="457200" y="330200"/>
            <a:ext cx="4800600" cy="676275"/>
          </a:xfrm>
        </p:spPr>
        <p:txBody>
          <a:bodyPr wrap="square"/>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57200" y="1276350"/>
            <a:ext cx="4800600" cy="5124449"/>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600"/>
              </a:spcBef>
              <a:spcAft>
                <a:spcPts val="4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C6176DFC-FACA-49FD-AA76-7A20A27A9970}" type="datetime1">
              <a:rPr lang="en-US" smtClean="0">
                <a:solidFill>
                  <a:srgbClr val="000000">
                    <a:tint val="75000"/>
                  </a:srgbClr>
                </a:solidFill>
              </a:rPr>
              <a:pPr/>
              <a:t>8/8/2016</a:t>
            </a:fld>
            <a:endParaRPr lang="en-US">
              <a:solidFill>
                <a:srgbClr val="000000">
                  <a:tint val="75000"/>
                </a:srgbClr>
              </a:solidFill>
            </a:endParaRPr>
          </a:p>
        </p:txBody>
      </p:sp>
      <p:sp>
        <p:nvSpPr>
          <p:cNvPr id="9" name="Picture Placeholder 8"/>
          <p:cNvSpPr>
            <a:spLocks noGrp="1"/>
          </p:cNvSpPr>
          <p:nvPr>
            <p:ph type="pic" sz="quarter" idx="13" hasCustomPrompt="1"/>
          </p:nvPr>
        </p:nvSpPr>
        <p:spPr>
          <a:xfrm>
            <a:off x="5257800" y="0"/>
            <a:ext cx="3886200" cy="6858000"/>
          </a:xfrm>
        </p:spPr>
        <p:txBody>
          <a:bodyPr lIns="731520" tIns="365760" rIns="274320"/>
          <a:lstStyle>
            <a:lvl1pPr marL="0" marR="0" indent="0" algn="ctr" defTabSz="914400" rtl="0" eaLnBrk="1" fontAlgn="auto" latinLnBrk="0" hangingPunct="1">
              <a:lnSpc>
                <a:spcPct val="95000"/>
              </a:lnSpc>
              <a:spcBef>
                <a:spcPts val="0"/>
              </a:spcBef>
              <a:spcAft>
                <a:spcPts val="0"/>
              </a:spcAft>
              <a:buClr>
                <a:schemeClr val="accent4"/>
              </a:buClr>
              <a:buSzTx/>
              <a:buFont typeface="Arial" pitchFamily="34" charset="0"/>
              <a:buNone/>
              <a:tabLst/>
              <a:defRPr lang="en-US" sz="1600" kern="1200" baseline="0" dirty="0" smtClean="0">
                <a:solidFill>
                  <a:schemeClr val="tx1"/>
                </a:solidFill>
                <a:latin typeface="+mn-lt"/>
                <a:ea typeface="+mn-ea"/>
                <a:cs typeface="+mn-cs"/>
              </a:defRPr>
            </a:lvl1pPr>
          </a:lstStyle>
          <a:p>
            <a:r>
              <a:rPr lang="en-US" dirty="0" smtClean="0"/>
              <a:t>Insert photo here, and send it </a:t>
            </a:r>
            <a:br>
              <a:rPr lang="en-US" dirty="0" smtClean="0"/>
            </a:br>
            <a:r>
              <a:rPr lang="en-US" dirty="0" smtClean="0"/>
              <a:t>to back using the Arrange tools.</a:t>
            </a:r>
            <a:br>
              <a:rPr lang="en-US" dirty="0" smtClean="0"/>
            </a:br>
            <a:r>
              <a:rPr lang="en-US" dirty="0" smtClean="0"/>
              <a:t>The gray background shouldn’t</a:t>
            </a:r>
            <a:br>
              <a:rPr lang="en-US" dirty="0" smtClean="0"/>
            </a:br>
            <a:r>
              <a:rPr lang="en-US" dirty="0" smtClean="0"/>
              <a:t> be visible with a photo added.</a:t>
            </a:r>
            <a:endParaRPr lang="en-US" dirty="0"/>
          </a:p>
        </p:txBody>
      </p:sp>
      <p:pic>
        <p:nvPicPr>
          <p:cNvPr id="11"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12" name="TextBox 11"/>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sp>
        <p:nvSpPr>
          <p:cNvPr id="10"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3751277229"/>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ackground Image and Large Content">
    <p:bg>
      <p:bgPr>
        <a:solidFill>
          <a:schemeClr val="bg1">
            <a:lumMod val="75000"/>
          </a:schemeClr>
        </a:solidFill>
        <a:effectLst/>
      </p:bgPr>
    </p:bg>
    <p:spTree>
      <p:nvGrpSpPr>
        <p:cNvPr id="1" name=""/>
        <p:cNvGrpSpPr/>
        <p:nvPr/>
      </p:nvGrpSpPr>
      <p:grpSpPr>
        <a:xfrm>
          <a:off x="0" y="0"/>
          <a:ext cx="0" cy="0"/>
          <a:chOff x="0" y="0"/>
          <a:chExt cx="0" cy="0"/>
        </a:xfrm>
      </p:grpSpPr>
      <p:sp>
        <p:nvSpPr>
          <p:cNvPr id="11"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 name="Picture Placeholder 7"/>
          <p:cNvSpPr>
            <a:spLocks noGrp="1"/>
          </p:cNvSpPr>
          <p:nvPr>
            <p:ph type="pic" sz="quarter" idx="13" hasCustomPrompt="1"/>
          </p:nvPr>
        </p:nvSpPr>
        <p:spPr>
          <a:xfrm>
            <a:off x="0" y="0"/>
            <a:ext cx="9144000" cy="6858000"/>
          </a:xfrm>
        </p:spPr>
        <p:txBody>
          <a:bodyPr lIns="4937760" tIns="1371600" rIns="457200" bIns="3749040" anchor="ctr"/>
          <a:lstStyle>
            <a:lvl1pPr marL="0" indent="0" algn="ctr">
              <a:spcBef>
                <a:spcPts val="0"/>
              </a:spcBef>
              <a:spcAft>
                <a:spcPts val="900"/>
              </a:spcAft>
              <a:buNone/>
              <a:defRPr sz="2000" baseline="0"/>
            </a:lvl1pPr>
          </a:lstStyle>
          <a:p>
            <a:r>
              <a:rPr lang="en-US" dirty="0" smtClean="0"/>
              <a:t>Insert photo here, and send it </a:t>
            </a:r>
            <a:br>
              <a:rPr lang="en-US" dirty="0" smtClean="0"/>
            </a:br>
            <a:r>
              <a:rPr lang="en-US" dirty="0" smtClean="0"/>
              <a:t>to back using the Arrange tools. </a:t>
            </a:r>
            <a:br>
              <a:rPr lang="en-US" dirty="0" smtClean="0"/>
            </a:br>
            <a:r>
              <a:rPr lang="en-US" dirty="0" smtClean="0"/>
              <a:t>The gray background shouldn’t </a:t>
            </a:r>
            <a:br>
              <a:rPr lang="en-US" dirty="0" smtClean="0"/>
            </a:br>
            <a:r>
              <a:rPr lang="en-US" dirty="0" smtClean="0"/>
              <a:t>be visible with a photo added.</a:t>
            </a:r>
            <a:endParaRPr lang="en-US" dirty="0"/>
          </a:p>
          <a:p>
            <a:r>
              <a:rPr lang="en-US" dirty="0" smtClean="0"/>
              <a:t>This slide’s footer elements need to be pasted on top of the image. They also won’t auto-update. </a:t>
            </a:r>
            <a:endParaRPr lang="en-US" dirty="0"/>
          </a:p>
        </p:txBody>
      </p:sp>
      <p:sp>
        <p:nvSpPr>
          <p:cNvPr id="2" name="Title 1"/>
          <p:cNvSpPr>
            <a:spLocks noGrp="1"/>
          </p:cNvSpPr>
          <p:nvPr>
            <p:ph type="title" hasCustomPrompt="1"/>
          </p:nvPr>
        </p:nvSpPr>
        <p:spPr>
          <a:xfrm>
            <a:off x="457200" y="609600"/>
            <a:ext cx="8229600" cy="636588"/>
          </a:xfrm>
        </p:spPr>
        <p:txBody>
          <a:bodyPr wrap="square"/>
          <a:lstStyle>
            <a:lvl1pPr>
              <a:defRPr sz="3200" baseline="0">
                <a:solidFill>
                  <a:schemeClr val="bg1"/>
                </a:solidFill>
              </a:defRPr>
            </a:lvl1pPr>
          </a:lstStyle>
          <a:p>
            <a:r>
              <a:rPr lang="en-US" dirty="0" smtClean="0"/>
              <a:t>Large Headline Here</a:t>
            </a:r>
            <a:endParaRPr lang="en-US" dirty="0"/>
          </a:p>
        </p:txBody>
      </p:sp>
      <p:sp>
        <p:nvSpPr>
          <p:cNvPr id="4" name="Date Placeholder 3"/>
          <p:cNvSpPr>
            <a:spLocks noGrp="1"/>
          </p:cNvSpPr>
          <p:nvPr>
            <p:ph type="dt" sz="half" idx="10"/>
          </p:nvPr>
        </p:nvSpPr>
        <p:spPr/>
        <p:txBody>
          <a:bodyPr/>
          <a:lstStyle/>
          <a:p>
            <a:fld id="{73503F1D-DF49-46DE-ABEA-2CC4EEF43983}" type="datetime1">
              <a:rPr lang="en-US" smtClean="0">
                <a:solidFill>
                  <a:srgbClr val="000000">
                    <a:tint val="75000"/>
                  </a:srgbClr>
                </a:solidFill>
              </a:rPr>
              <a:pPr/>
              <a:t>8/8/2016</a:t>
            </a:fld>
            <a:endParaRPr lang="en-US">
              <a:solidFill>
                <a:srgbClr val="000000">
                  <a:tint val="75000"/>
                </a:srgbClr>
              </a:solidFill>
            </a:endParaRPr>
          </a:p>
        </p:txBody>
      </p:sp>
      <p:sp>
        <p:nvSpPr>
          <p:cNvPr id="10" name="Text Placeholder 9"/>
          <p:cNvSpPr>
            <a:spLocks noGrp="1"/>
          </p:cNvSpPr>
          <p:nvPr>
            <p:ph type="body" sz="quarter" idx="14" hasCustomPrompt="1"/>
          </p:nvPr>
        </p:nvSpPr>
        <p:spPr>
          <a:xfrm>
            <a:off x="457200" y="1600200"/>
            <a:ext cx="3886200" cy="4800600"/>
          </a:xfrm>
        </p:spPr>
        <p:txBody>
          <a:bodyPr/>
          <a:lstStyle>
            <a:lvl1pPr marL="0" indent="0" algn="ctr">
              <a:lnSpc>
                <a:spcPct val="100000"/>
              </a:lnSpc>
              <a:spcBef>
                <a:spcPts val="600"/>
              </a:spcBef>
              <a:spcAft>
                <a:spcPts val="3000"/>
              </a:spcAft>
              <a:buNone/>
              <a:defRPr sz="3200">
                <a:solidFill>
                  <a:schemeClr val="bg1"/>
                </a:solidFill>
              </a:defRPr>
            </a:lvl1pPr>
          </a:lstStyle>
          <a:p>
            <a:pPr lvl="0"/>
            <a:r>
              <a:rPr lang="en-US" dirty="0" smtClean="0"/>
              <a:t>Alarming Statistic or Data Point Goes in This Column</a:t>
            </a:r>
          </a:p>
        </p:txBody>
      </p:sp>
      <p:pic>
        <p:nvPicPr>
          <p:cNvPr id="14"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15" name="TextBox 14"/>
          <p:cNvSpPr txBox="1"/>
          <p:nvPr userDrawn="1"/>
        </p:nvSpPr>
        <p:spPr>
          <a:xfrm>
            <a:off x="457200" y="6567831"/>
            <a:ext cx="3352800" cy="290170"/>
          </a:xfrm>
          <a:prstGeom prst="rect">
            <a:avLst/>
          </a:prstGeom>
          <a:noFill/>
        </p:spPr>
        <p:txBody>
          <a:bodyPr wrap="square" lIns="0" tIns="0" rIns="0" bIns="0" rtlCol="0">
            <a:noAutofit/>
          </a:bodyPr>
          <a:lstStyle/>
          <a:p>
            <a:r>
              <a:rPr lang="en-US" sz="800" smtClean="0">
                <a:solidFill>
                  <a:srgbClr val="000000">
                    <a:lumMod val="50000"/>
                    <a:lumOff val="50000"/>
                  </a:srgbClr>
                </a:solidFill>
                <a:latin typeface="Franklin Gothic Medium"/>
              </a:rPr>
              <a:t>Confidential and Proprietary Information</a:t>
            </a:r>
            <a:endParaRPr lang="en-US" sz="800" b="1" smtClean="0">
              <a:solidFill>
                <a:srgbClr val="000000">
                  <a:lumMod val="50000"/>
                  <a:lumOff val="50000"/>
                </a:srgbClr>
              </a:solidFill>
              <a:latin typeface="Franklin Gothic Medium"/>
            </a:endParaRPr>
          </a:p>
          <a:p>
            <a:r>
              <a:rPr lang="en-US" sz="700" smtClean="0">
                <a:solidFill>
                  <a:srgbClr val="000000">
                    <a:lumMod val="50000"/>
                    <a:lumOff val="50000"/>
                  </a:srgbClr>
                </a:solidFill>
              </a:rPr>
              <a:t>© 2013 Express Scripts Holding Company. All Rights Reserved.</a:t>
            </a:r>
            <a:endParaRPr lang="en-US" sz="700">
              <a:solidFill>
                <a:srgbClr val="000000">
                  <a:lumMod val="50000"/>
                  <a:lumOff val="50000"/>
                </a:srgbClr>
              </a:solidFill>
            </a:endParaRPr>
          </a:p>
        </p:txBody>
      </p:sp>
      <p:grpSp>
        <p:nvGrpSpPr>
          <p:cNvPr id="12" name="Group 4"/>
          <p:cNvGrpSpPr>
            <a:grpSpLocks noChangeAspect="1"/>
          </p:cNvGrpSpPr>
          <p:nvPr userDrawn="1"/>
        </p:nvGrpSpPr>
        <p:grpSpPr bwMode="gray">
          <a:xfrm>
            <a:off x="7405688" y="6496050"/>
            <a:ext cx="1285875" cy="290513"/>
            <a:chOff x="4665" y="4092"/>
            <a:chExt cx="810" cy="183"/>
          </a:xfrm>
        </p:grpSpPr>
        <p:sp>
          <p:nvSpPr>
            <p:cNvPr id="13" name="Oval 5"/>
            <p:cNvSpPr>
              <a:spLocks noChangeArrowheads="1"/>
            </p:cNvSpPr>
            <p:nvPr userDrawn="1"/>
          </p:nvSpPr>
          <p:spPr bwMode="gray">
            <a:xfrm>
              <a:off x="4668" y="4096"/>
              <a:ext cx="176" cy="175"/>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 name="Freeform 6"/>
            <p:cNvSpPr>
              <a:spLocks/>
            </p:cNvSpPr>
            <p:nvPr userDrawn="1"/>
          </p:nvSpPr>
          <p:spPr bwMode="gray">
            <a:xfrm>
              <a:off x="4876" y="4158"/>
              <a:ext cx="23" cy="40"/>
            </a:xfrm>
            <a:custGeom>
              <a:avLst/>
              <a:gdLst/>
              <a:ahLst/>
              <a:cxnLst>
                <a:cxn ang="0">
                  <a:pos x="0" y="40"/>
                </a:cxn>
                <a:cxn ang="0">
                  <a:pos x="0" y="0"/>
                </a:cxn>
                <a:cxn ang="0">
                  <a:pos x="22" y="0"/>
                </a:cxn>
                <a:cxn ang="0">
                  <a:pos x="21" y="5"/>
                </a:cxn>
                <a:cxn ang="0">
                  <a:pos x="6" y="5"/>
                </a:cxn>
                <a:cxn ang="0">
                  <a:pos x="6" y="16"/>
                </a:cxn>
                <a:cxn ang="0">
                  <a:pos x="19" y="16"/>
                </a:cxn>
                <a:cxn ang="0">
                  <a:pos x="19" y="22"/>
                </a:cxn>
                <a:cxn ang="0">
                  <a:pos x="6" y="22"/>
                </a:cxn>
                <a:cxn ang="0">
                  <a:pos x="6" y="35"/>
                </a:cxn>
                <a:cxn ang="0">
                  <a:pos x="23" y="35"/>
                </a:cxn>
                <a:cxn ang="0">
                  <a:pos x="23" y="40"/>
                </a:cxn>
                <a:cxn ang="0">
                  <a:pos x="0" y="40"/>
                </a:cxn>
              </a:cxnLst>
              <a:rect l="0" t="0" r="r" b="b"/>
              <a:pathLst>
                <a:path w="23" h="40">
                  <a:moveTo>
                    <a:pt x="0" y="40"/>
                  </a:moveTo>
                  <a:lnTo>
                    <a:pt x="0" y="0"/>
                  </a:lnTo>
                  <a:lnTo>
                    <a:pt x="22" y="0"/>
                  </a:lnTo>
                  <a:lnTo>
                    <a:pt x="21" y="5"/>
                  </a:lnTo>
                  <a:lnTo>
                    <a:pt x="6" y="5"/>
                  </a:lnTo>
                  <a:lnTo>
                    <a:pt x="6" y="16"/>
                  </a:lnTo>
                  <a:lnTo>
                    <a:pt x="19" y="16"/>
                  </a:lnTo>
                  <a:lnTo>
                    <a:pt x="19" y="22"/>
                  </a:lnTo>
                  <a:lnTo>
                    <a:pt x="6" y="22"/>
                  </a:lnTo>
                  <a:lnTo>
                    <a:pt x="6" y="35"/>
                  </a:lnTo>
                  <a:lnTo>
                    <a:pt x="23" y="35"/>
                  </a:lnTo>
                  <a:lnTo>
                    <a:pt x="23" y="40"/>
                  </a:lnTo>
                  <a:lnTo>
                    <a:pt x="0" y="4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 name="Freeform 7"/>
            <p:cNvSpPr>
              <a:spLocks/>
            </p:cNvSpPr>
            <p:nvPr userDrawn="1"/>
          </p:nvSpPr>
          <p:spPr bwMode="gray">
            <a:xfrm>
              <a:off x="4909" y="4158"/>
              <a:ext cx="33" cy="40"/>
            </a:xfrm>
            <a:custGeom>
              <a:avLst/>
              <a:gdLst/>
              <a:ahLst/>
              <a:cxnLst>
                <a:cxn ang="0">
                  <a:pos x="25" y="40"/>
                </a:cxn>
                <a:cxn ang="0">
                  <a:pos x="16" y="24"/>
                </a:cxn>
                <a:cxn ang="0">
                  <a:pos x="8" y="40"/>
                </a:cxn>
                <a:cxn ang="0">
                  <a:pos x="0" y="40"/>
                </a:cxn>
                <a:cxn ang="0">
                  <a:pos x="12" y="19"/>
                </a:cxn>
                <a:cxn ang="0">
                  <a:pos x="1" y="0"/>
                </a:cxn>
                <a:cxn ang="0">
                  <a:pos x="10" y="0"/>
                </a:cxn>
                <a:cxn ang="0">
                  <a:pos x="16" y="12"/>
                </a:cxn>
                <a:cxn ang="0">
                  <a:pos x="22" y="0"/>
                </a:cxn>
                <a:cxn ang="0">
                  <a:pos x="31" y="0"/>
                </a:cxn>
                <a:cxn ang="0">
                  <a:pos x="20" y="18"/>
                </a:cxn>
                <a:cxn ang="0">
                  <a:pos x="33" y="40"/>
                </a:cxn>
                <a:cxn ang="0">
                  <a:pos x="25" y="40"/>
                </a:cxn>
              </a:cxnLst>
              <a:rect l="0" t="0" r="r" b="b"/>
              <a:pathLst>
                <a:path w="33" h="40">
                  <a:moveTo>
                    <a:pt x="25" y="40"/>
                  </a:moveTo>
                  <a:lnTo>
                    <a:pt x="16" y="24"/>
                  </a:lnTo>
                  <a:lnTo>
                    <a:pt x="8" y="40"/>
                  </a:lnTo>
                  <a:lnTo>
                    <a:pt x="0" y="40"/>
                  </a:lnTo>
                  <a:lnTo>
                    <a:pt x="12" y="19"/>
                  </a:lnTo>
                  <a:lnTo>
                    <a:pt x="1" y="0"/>
                  </a:lnTo>
                  <a:lnTo>
                    <a:pt x="10" y="0"/>
                  </a:lnTo>
                  <a:lnTo>
                    <a:pt x="16" y="12"/>
                  </a:lnTo>
                  <a:lnTo>
                    <a:pt x="22" y="0"/>
                  </a:lnTo>
                  <a:lnTo>
                    <a:pt x="31" y="0"/>
                  </a:lnTo>
                  <a:lnTo>
                    <a:pt x="20" y="18"/>
                  </a:lnTo>
                  <a:lnTo>
                    <a:pt x="33" y="40"/>
                  </a:lnTo>
                  <a:lnTo>
                    <a:pt x="25" y="4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 name="Freeform 8"/>
            <p:cNvSpPr>
              <a:spLocks noEditPoints="1"/>
            </p:cNvSpPr>
            <p:nvPr userDrawn="1"/>
          </p:nvSpPr>
          <p:spPr bwMode="gray">
            <a:xfrm>
              <a:off x="4955" y="4158"/>
              <a:ext cx="27" cy="40"/>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7"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 name="Freeform 9"/>
            <p:cNvSpPr>
              <a:spLocks noEditPoints="1"/>
            </p:cNvSpPr>
            <p:nvPr userDrawn="1"/>
          </p:nvSpPr>
          <p:spPr bwMode="gray">
            <a:xfrm>
              <a:off x="4997" y="4158"/>
              <a:ext cx="28" cy="40"/>
            </a:xfrm>
            <a:custGeom>
              <a:avLst/>
              <a:gdLst/>
              <a:ahLst/>
              <a:cxnLst>
                <a:cxn ang="0">
                  <a:pos x="50" y="101"/>
                </a:cxn>
                <a:cxn ang="0">
                  <a:pos x="41" y="86"/>
                </a:cxn>
                <a:cxn ang="0">
                  <a:pos x="24" y="60"/>
                </a:cxn>
                <a:cxn ang="0">
                  <a:pos x="17" y="57"/>
                </a:cxn>
                <a:cxn ang="0">
                  <a:pos x="17" y="101"/>
                </a:cxn>
                <a:cxn ang="0">
                  <a:pos x="0" y="101"/>
                </a:cxn>
                <a:cxn ang="0">
                  <a:pos x="0" y="0"/>
                </a:cxn>
                <a:cxn ang="0">
                  <a:pos x="31" y="0"/>
                </a:cxn>
                <a:cxn ang="0">
                  <a:pos x="64" y="29"/>
                </a:cxn>
                <a:cxn ang="0">
                  <a:pos x="39" y="57"/>
                </a:cxn>
                <a:cxn ang="0">
                  <a:pos x="55" y="77"/>
                </a:cxn>
                <a:cxn ang="0">
                  <a:pos x="70" y="101"/>
                </a:cxn>
                <a:cxn ang="0">
                  <a:pos x="50" y="101"/>
                </a:cxn>
                <a:cxn ang="0">
                  <a:pos x="26" y="13"/>
                </a:cxn>
                <a:cxn ang="0">
                  <a:pos x="17" y="13"/>
                </a:cxn>
                <a:cxn ang="0">
                  <a:pos x="17" y="46"/>
                </a:cxn>
                <a:cxn ang="0">
                  <a:pos x="26" y="46"/>
                </a:cxn>
                <a:cxn ang="0">
                  <a:pos x="42" y="41"/>
                </a:cxn>
                <a:cxn ang="0">
                  <a:pos x="47" y="29"/>
                </a:cxn>
                <a:cxn ang="0">
                  <a:pos x="26" y="13"/>
                </a:cxn>
              </a:cxnLst>
              <a:rect l="0" t="0" r="r" b="b"/>
              <a:pathLst>
                <a:path w="70" h="101">
                  <a:moveTo>
                    <a:pt x="50" y="101"/>
                  </a:moveTo>
                  <a:cubicBezTo>
                    <a:pt x="41" y="86"/>
                    <a:pt x="41" y="86"/>
                    <a:pt x="41" y="86"/>
                  </a:cubicBezTo>
                  <a:cubicBezTo>
                    <a:pt x="34" y="73"/>
                    <a:pt x="29" y="66"/>
                    <a:pt x="24" y="60"/>
                  </a:cubicBezTo>
                  <a:cubicBezTo>
                    <a:pt x="22"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3" y="59"/>
                    <a:pt x="50" y="68"/>
                    <a:pt x="55" y="77"/>
                  </a:cubicBezTo>
                  <a:cubicBezTo>
                    <a:pt x="70" y="101"/>
                    <a:pt x="70" y="101"/>
                    <a:pt x="70" y="101"/>
                  </a:cubicBezTo>
                  <a:lnTo>
                    <a:pt x="50" y="101"/>
                  </a:lnTo>
                  <a:close/>
                  <a:moveTo>
                    <a:pt x="26" y="13"/>
                  </a:moveTo>
                  <a:cubicBezTo>
                    <a:pt x="17" y="13"/>
                    <a:pt x="17" y="13"/>
                    <a:pt x="17" y="13"/>
                  </a:cubicBezTo>
                  <a:cubicBezTo>
                    <a:pt x="17" y="46"/>
                    <a:pt x="17" y="46"/>
                    <a:pt x="17" y="46"/>
                  </a:cubicBezTo>
                  <a:cubicBezTo>
                    <a:pt x="26" y="46"/>
                    <a:pt x="26" y="46"/>
                    <a:pt x="26" y="46"/>
                  </a:cubicBezTo>
                  <a:cubicBezTo>
                    <a:pt x="35" y="46"/>
                    <a:pt x="39" y="44"/>
                    <a:pt x="42" y="41"/>
                  </a:cubicBezTo>
                  <a:cubicBezTo>
                    <a:pt x="45" y="38"/>
                    <a:pt x="47" y="34"/>
                    <a:pt x="47" y="29"/>
                  </a:cubicBezTo>
                  <a:cubicBezTo>
                    <a:pt x="47" y="19"/>
                    <a:pt x="41" y="13"/>
                    <a:pt x="26" y="13"/>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 name="Freeform 10"/>
            <p:cNvSpPr>
              <a:spLocks/>
            </p:cNvSpPr>
            <p:nvPr userDrawn="1"/>
          </p:nvSpPr>
          <p:spPr bwMode="gray">
            <a:xfrm>
              <a:off x="5040" y="4158"/>
              <a:ext cx="23" cy="40"/>
            </a:xfrm>
            <a:custGeom>
              <a:avLst/>
              <a:gdLst/>
              <a:ahLst/>
              <a:cxnLst>
                <a:cxn ang="0">
                  <a:pos x="0" y="40"/>
                </a:cxn>
                <a:cxn ang="0">
                  <a:pos x="0" y="0"/>
                </a:cxn>
                <a:cxn ang="0">
                  <a:pos x="23" y="0"/>
                </a:cxn>
                <a:cxn ang="0">
                  <a:pos x="22" y="5"/>
                </a:cxn>
                <a:cxn ang="0">
                  <a:pos x="7" y="5"/>
                </a:cxn>
                <a:cxn ang="0">
                  <a:pos x="7" y="16"/>
                </a:cxn>
                <a:cxn ang="0">
                  <a:pos x="19" y="16"/>
                </a:cxn>
                <a:cxn ang="0">
                  <a:pos x="19" y="22"/>
                </a:cxn>
                <a:cxn ang="0">
                  <a:pos x="7" y="22"/>
                </a:cxn>
                <a:cxn ang="0">
                  <a:pos x="7" y="35"/>
                </a:cxn>
                <a:cxn ang="0">
                  <a:pos x="23" y="35"/>
                </a:cxn>
                <a:cxn ang="0">
                  <a:pos x="23" y="40"/>
                </a:cxn>
                <a:cxn ang="0">
                  <a:pos x="0" y="40"/>
                </a:cxn>
              </a:cxnLst>
              <a:rect l="0" t="0" r="r" b="b"/>
              <a:pathLst>
                <a:path w="23" h="40">
                  <a:moveTo>
                    <a:pt x="0" y="40"/>
                  </a:moveTo>
                  <a:lnTo>
                    <a:pt x="0" y="0"/>
                  </a:lnTo>
                  <a:lnTo>
                    <a:pt x="23" y="0"/>
                  </a:lnTo>
                  <a:lnTo>
                    <a:pt x="22" y="5"/>
                  </a:lnTo>
                  <a:lnTo>
                    <a:pt x="7" y="5"/>
                  </a:lnTo>
                  <a:lnTo>
                    <a:pt x="7" y="16"/>
                  </a:lnTo>
                  <a:lnTo>
                    <a:pt x="19" y="16"/>
                  </a:lnTo>
                  <a:lnTo>
                    <a:pt x="19" y="22"/>
                  </a:lnTo>
                  <a:lnTo>
                    <a:pt x="7" y="22"/>
                  </a:lnTo>
                  <a:lnTo>
                    <a:pt x="7" y="35"/>
                  </a:lnTo>
                  <a:lnTo>
                    <a:pt x="23" y="35"/>
                  </a:lnTo>
                  <a:lnTo>
                    <a:pt x="23" y="40"/>
                  </a:lnTo>
                  <a:lnTo>
                    <a:pt x="0" y="4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 name="Freeform 11"/>
            <p:cNvSpPr>
              <a:spLocks/>
            </p:cNvSpPr>
            <p:nvPr userDrawn="1"/>
          </p:nvSpPr>
          <p:spPr bwMode="gray">
            <a:xfrm>
              <a:off x="5076" y="4157"/>
              <a:ext cx="29" cy="42"/>
            </a:xfrm>
            <a:custGeom>
              <a:avLst/>
              <a:gdLst/>
              <a:ahLst/>
              <a:cxnLst>
                <a:cxn ang="0">
                  <a:pos x="33" y="105"/>
                </a:cxn>
                <a:cxn ang="0">
                  <a:pos x="0" y="96"/>
                </a:cxn>
                <a:cxn ang="0">
                  <a:pos x="7" y="83"/>
                </a:cxn>
                <a:cxn ang="0">
                  <a:pos x="34" y="92"/>
                </a:cxn>
                <a:cxn ang="0">
                  <a:pos x="54" y="75"/>
                </a:cxn>
                <a:cxn ang="0">
                  <a:pos x="39" y="60"/>
                </a:cxn>
                <a:cxn ang="0">
                  <a:pos x="28" y="57"/>
                </a:cxn>
                <a:cxn ang="0">
                  <a:pos x="8" y="45"/>
                </a:cxn>
                <a:cxn ang="0">
                  <a:pos x="4" y="30"/>
                </a:cxn>
                <a:cxn ang="0">
                  <a:pos x="39" y="0"/>
                </a:cxn>
                <a:cxn ang="0">
                  <a:pos x="71" y="10"/>
                </a:cxn>
                <a:cxn ang="0">
                  <a:pos x="63" y="22"/>
                </a:cxn>
                <a:cxn ang="0">
                  <a:pos x="39" y="14"/>
                </a:cxn>
                <a:cxn ang="0">
                  <a:pos x="23" y="28"/>
                </a:cxn>
                <a:cxn ang="0">
                  <a:pos x="36" y="40"/>
                </a:cxn>
                <a:cxn ang="0">
                  <a:pos x="48" y="44"/>
                </a:cxn>
                <a:cxn ang="0">
                  <a:pos x="73" y="73"/>
                </a:cxn>
                <a:cxn ang="0">
                  <a:pos x="33" y="105"/>
                </a:cxn>
              </a:cxnLst>
              <a:rect l="0" t="0" r="r" b="b"/>
              <a:pathLst>
                <a:path w="73" h="105">
                  <a:moveTo>
                    <a:pt x="33"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49" y="63"/>
                    <a:pt x="39" y="60"/>
                  </a:cubicBezTo>
                  <a:cubicBezTo>
                    <a:pt x="28" y="57"/>
                    <a:pt x="28" y="57"/>
                    <a:pt x="28" y="57"/>
                  </a:cubicBezTo>
                  <a:cubicBezTo>
                    <a:pt x="19" y="55"/>
                    <a:pt x="12" y="51"/>
                    <a:pt x="8"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59" y="105"/>
                    <a:pt x="33"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 name="Freeform 12"/>
            <p:cNvSpPr>
              <a:spLocks/>
            </p:cNvSpPr>
            <p:nvPr userDrawn="1"/>
          </p:nvSpPr>
          <p:spPr bwMode="gray">
            <a:xfrm>
              <a:off x="5118" y="4157"/>
              <a:ext cx="30" cy="42"/>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 name="Freeform 13"/>
            <p:cNvSpPr>
              <a:spLocks/>
            </p:cNvSpPr>
            <p:nvPr userDrawn="1"/>
          </p:nvSpPr>
          <p:spPr bwMode="gray">
            <a:xfrm>
              <a:off x="5183" y="4157"/>
              <a:ext cx="30" cy="42"/>
            </a:xfrm>
            <a:custGeom>
              <a:avLst/>
              <a:gdLst/>
              <a:ahLst/>
              <a:cxnLst>
                <a:cxn ang="0">
                  <a:pos x="33" y="105"/>
                </a:cxn>
                <a:cxn ang="0">
                  <a:pos x="0" y="96"/>
                </a:cxn>
                <a:cxn ang="0">
                  <a:pos x="6" y="83"/>
                </a:cxn>
                <a:cxn ang="0">
                  <a:pos x="33" y="92"/>
                </a:cxn>
                <a:cxn ang="0">
                  <a:pos x="53" y="75"/>
                </a:cxn>
                <a:cxn ang="0">
                  <a:pos x="38" y="60"/>
                </a:cxn>
                <a:cxn ang="0">
                  <a:pos x="27" y="57"/>
                </a:cxn>
                <a:cxn ang="0">
                  <a:pos x="8" y="45"/>
                </a:cxn>
                <a:cxn ang="0">
                  <a:pos x="4" y="30"/>
                </a:cxn>
                <a:cxn ang="0">
                  <a:pos x="38" y="0"/>
                </a:cxn>
                <a:cxn ang="0">
                  <a:pos x="70" y="10"/>
                </a:cxn>
                <a:cxn ang="0">
                  <a:pos x="63" y="22"/>
                </a:cxn>
                <a:cxn ang="0">
                  <a:pos x="39" y="14"/>
                </a:cxn>
                <a:cxn ang="0">
                  <a:pos x="22" y="28"/>
                </a:cxn>
                <a:cxn ang="0">
                  <a:pos x="36" y="40"/>
                </a:cxn>
                <a:cxn ang="0">
                  <a:pos x="48" y="44"/>
                </a:cxn>
                <a:cxn ang="0">
                  <a:pos x="73" y="73"/>
                </a:cxn>
                <a:cxn ang="0">
                  <a:pos x="33" y="105"/>
                </a:cxn>
              </a:cxnLst>
              <a:rect l="0" t="0" r="r" b="b"/>
              <a:pathLst>
                <a:path w="73" h="105">
                  <a:moveTo>
                    <a:pt x="33" y="105"/>
                  </a:moveTo>
                  <a:cubicBezTo>
                    <a:pt x="21" y="105"/>
                    <a:pt x="10" y="102"/>
                    <a:pt x="0" y="96"/>
                  </a:cubicBezTo>
                  <a:cubicBezTo>
                    <a:pt x="6" y="83"/>
                    <a:pt x="6" y="83"/>
                    <a:pt x="6" y="83"/>
                  </a:cubicBezTo>
                  <a:cubicBezTo>
                    <a:pt x="15" y="88"/>
                    <a:pt x="23" y="92"/>
                    <a:pt x="33" y="92"/>
                  </a:cubicBezTo>
                  <a:cubicBezTo>
                    <a:pt x="46" y="92"/>
                    <a:pt x="53" y="86"/>
                    <a:pt x="53" y="75"/>
                  </a:cubicBezTo>
                  <a:cubicBezTo>
                    <a:pt x="53" y="68"/>
                    <a:pt x="49" y="63"/>
                    <a:pt x="38" y="60"/>
                  </a:cubicBezTo>
                  <a:cubicBezTo>
                    <a:pt x="27" y="57"/>
                    <a:pt x="27" y="57"/>
                    <a:pt x="27" y="57"/>
                  </a:cubicBezTo>
                  <a:cubicBezTo>
                    <a:pt x="18" y="55"/>
                    <a:pt x="12" y="51"/>
                    <a:pt x="8" y="45"/>
                  </a:cubicBezTo>
                  <a:cubicBezTo>
                    <a:pt x="5" y="41"/>
                    <a:pt x="4" y="36"/>
                    <a:pt x="4" y="30"/>
                  </a:cubicBezTo>
                  <a:cubicBezTo>
                    <a:pt x="4" y="12"/>
                    <a:pt x="18" y="0"/>
                    <a:pt x="38" y="0"/>
                  </a:cubicBezTo>
                  <a:cubicBezTo>
                    <a:pt x="50" y="0"/>
                    <a:pt x="61" y="4"/>
                    <a:pt x="70" y="10"/>
                  </a:cubicBezTo>
                  <a:cubicBezTo>
                    <a:pt x="63" y="22"/>
                    <a:pt x="63" y="22"/>
                    <a:pt x="63" y="22"/>
                  </a:cubicBezTo>
                  <a:cubicBezTo>
                    <a:pt x="53" y="16"/>
                    <a:pt x="47" y="14"/>
                    <a:pt x="39" y="14"/>
                  </a:cubicBezTo>
                  <a:cubicBezTo>
                    <a:pt x="29" y="14"/>
                    <a:pt x="22" y="19"/>
                    <a:pt x="22" y="28"/>
                  </a:cubicBezTo>
                  <a:cubicBezTo>
                    <a:pt x="22" y="34"/>
                    <a:pt x="26" y="37"/>
                    <a:pt x="36" y="40"/>
                  </a:cubicBezTo>
                  <a:cubicBezTo>
                    <a:pt x="48" y="44"/>
                    <a:pt x="48" y="44"/>
                    <a:pt x="48" y="44"/>
                  </a:cubicBezTo>
                  <a:cubicBezTo>
                    <a:pt x="62" y="48"/>
                    <a:pt x="73" y="57"/>
                    <a:pt x="73" y="73"/>
                  </a:cubicBezTo>
                  <a:cubicBezTo>
                    <a:pt x="73" y="90"/>
                    <a:pt x="59" y="105"/>
                    <a:pt x="33"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 name="Freeform 14"/>
            <p:cNvSpPr>
              <a:spLocks/>
            </p:cNvSpPr>
            <p:nvPr userDrawn="1"/>
          </p:nvSpPr>
          <p:spPr bwMode="gray">
            <a:xfrm>
              <a:off x="5227" y="4157"/>
              <a:ext cx="29" cy="42"/>
            </a:xfrm>
            <a:custGeom>
              <a:avLst/>
              <a:gdLst/>
              <a:ahLst/>
              <a:cxnLst>
                <a:cxn ang="0">
                  <a:pos x="44" y="105"/>
                </a:cxn>
                <a:cxn ang="0">
                  <a:pos x="12" y="90"/>
                </a:cxn>
                <a:cxn ang="0">
                  <a:pos x="0" y="54"/>
                </a:cxn>
                <a:cxn ang="0">
                  <a:pos x="7" y="23"/>
                </a:cxn>
                <a:cxn ang="0">
                  <a:pos x="45" y="0"/>
                </a:cxn>
                <a:cxn ang="0">
                  <a:pos x="70" y="8"/>
                </a:cxn>
                <a:cxn ang="0">
                  <a:pos x="62" y="19"/>
                </a:cxn>
                <a:cxn ang="0">
                  <a:pos x="45" y="13"/>
                </a:cxn>
                <a:cxn ang="0">
                  <a:pos x="25" y="25"/>
                </a:cxn>
                <a:cxn ang="0">
                  <a:pos x="19" y="52"/>
                </a:cxn>
                <a:cxn ang="0">
                  <a:pos x="23" y="77"/>
                </a:cxn>
                <a:cxn ang="0">
                  <a:pos x="46" y="92"/>
                </a:cxn>
                <a:cxn ang="0">
                  <a:pos x="64" y="85"/>
                </a:cxn>
                <a:cxn ang="0">
                  <a:pos x="72" y="96"/>
                </a:cxn>
                <a:cxn ang="0">
                  <a:pos x="44" y="105"/>
                </a:cxn>
              </a:cxnLst>
              <a:rect l="0" t="0" r="r" b="b"/>
              <a:pathLst>
                <a:path w="72" h="105">
                  <a:moveTo>
                    <a:pt x="44" y="105"/>
                  </a:moveTo>
                  <a:cubicBezTo>
                    <a:pt x="31" y="105"/>
                    <a:pt x="20" y="100"/>
                    <a:pt x="12" y="90"/>
                  </a:cubicBezTo>
                  <a:cubicBezTo>
                    <a:pt x="4" y="81"/>
                    <a:pt x="0" y="69"/>
                    <a:pt x="0" y="54"/>
                  </a:cubicBezTo>
                  <a:cubicBezTo>
                    <a:pt x="0" y="42"/>
                    <a:pt x="3" y="32"/>
                    <a:pt x="7" y="23"/>
                  </a:cubicBezTo>
                  <a:cubicBezTo>
                    <a:pt x="15" y="9"/>
                    <a:pt x="29" y="0"/>
                    <a:pt x="45" y="0"/>
                  </a:cubicBezTo>
                  <a:cubicBezTo>
                    <a:pt x="54" y="0"/>
                    <a:pt x="64" y="3"/>
                    <a:pt x="70" y="8"/>
                  </a:cubicBezTo>
                  <a:cubicBezTo>
                    <a:pt x="62" y="19"/>
                    <a:pt x="62" y="19"/>
                    <a:pt x="62" y="19"/>
                  </a:cubicBezTo>
                  <a:cubicBezTo>
                    <a:pt x="57" y="15"/>
                    <a:pt x="51" y="13"/>
                    <a:pt x="45" y="13"/>
                  </a:cubicBezTo>
                  <a:cubicBezTo>
                    <a:pt x="36" y="13"/>
                    <a:pt x="29" y="18"/>
                    <a:pt x="25" y="25"/>
                  </a:cubicBezTo>
                  <a:cubicBezTo>
                    <a:pt x="21" y="32"/>
                    <a:pt x="19" y="40"/>
                    <a:pt x="19" y="52"/>
                  </a:cubicBezTo>
                  <a:cubicBezTo>
                    <a:pt x="19" y="65"/>
                    <a:pt x="21" y="72"/>
                    <a:pt x="23" y="77"/>
                  </a:cubicBezTo>
                  <a:cubicBezTo>
                    <a:pt x="28" y="87"/>
                    <a:pt x="36" y="92"/>
                    <a:pt x="46" y="92"/>
                  </a:cubicBezTo>
                  <a:cubicBezTo>
                    <a:pt x="53" y="92"/>
                    <a:pt x="58" y="90"/>
                    <a:pt x="64" y="85"/>
                  </a:cubicBezTo>
                  <a:cubicBezTo>
                    <a:pt x="72" y="96"/>
                    <a:pt x="72" y="96"/>
                    <a:pt x="72" y="96"/>
                  </a:cubicBezTo>
                  <a:cubicBezTo>
                    <a:pt x="64" y="102"/>
                    <a:pt x="55" y="105"/>
                    <a:pt x="44"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 name="Freeform 15"/>
            <p:cNvSpPr>
              <a:spLocks noEditPoints="1"/>
            </p:cNvSpPr>
            <p:nvPr userDrawn="1"/>
          </p:nvSpPr>
          <p:spPr bwMode="gray">
            <a:xfrm>
              <a:off x="5272" y="4158"/>
              <a:ext cx="28" cy="40"/>
            </a:xfrm>
            <a:custGeom>
              <a:avLst/>
              <a:gdLst/>
              <a:ahLst/>
              <a:cxnLst>
                <a:cxn ang="0">
                  <a:pos x="49" y="101"/>
                </a:cxn>
                <a:cxn ang="0">
                  <a:pos x="41" y="86"/>
                </a:cxn>
                <a:cxn ang="0">
                  <a:pos x="23" y="60"/>
                </a:cxn>
                <a:cxn ang="0">
                  <a:pos x="17" y="57"/>
                </a:cxn>
                <a:cxn ang="0">
                  <a:pos x="17" y="101"/>
                </a:cxn>
                <a:cxn ang="0">
                  <a:pos x="0" y="101"/>
                </a:cxn>
                <a:cxn ang="0">
                  <a:pos x="0" y="0"/>
                </a:cxn>
                <a:cxn ang="0">
                  <a:pos x="31" y="0"/>
                </a:cxn>
                <a:cxn ang="0">
                  <a:pos x="64" y="29"/>
                </a:cxn>
                <a:cxn ang="0">
                  <a:pos x="39" y="57"/>
                </a:cxn>
                <a:cxn ang="0">
                  <a:pos x="54" y="77"/>
                </a:cxn>
                <a:cxn ang="0">
                  <a:pos x="69" y="101"/>
                </a:cxn>
                <a:cxn ang="0">
                  <a:pos x="49" y="101"/>
                </a:cxn>
                <a:cxn ang="0">
                  <a:pos x="26" y="13"/>
                </a:cxn>
                <a:cxn ang="0">
                  <a:pos x="17" y="13"/>
                </a:cxn>
                <a:cxn ang="0">
                  <a:pos x="17" y="46"/>
                </a:cxn>
                <a:cxn ang="0">
                  <a:pos x="25" y="46"/>
                </a:cxn>
                <a:cxn ang="0">
                  <a:pos x="42" y="41"/>
                </a:cxn>
                <a:cxn ang="0">
                  <a:pos x="46" y="29"/>
                </a:cxn>
                <a:cxn ang="0">
                  <a:pos x="26" y="13"/>
                </a:cxn>
              </a:cxnLst>
              <a:rect l="0" t="0" r="r" b="b"/>
              <a:pathLst>
                <a:path w="69" h="101">
                  <a:moveTo>
                    <a:pt x="49" y="101"/>
                  </a:moveTo>
                  <a:cubicBezTo>
                    <a:pt x="41" y="86"/>
                    <a:pt x="41" y="86"/>
                    <a:pt x="41" y="86"/>
                  </a:cubicBezTo>
                  <a:cubicBezTo>
                    <a:pt x="34" y="73"/>
                    <a:pt x="29" y="66"/>
                    <a:pt x="23" y="60"/>
                  </a:cubicBezTo>
                  <a:cubicBezTo>
                    <a:pt x="21"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2" y="59"/>
                    <a:pt x="49" y="68"/>
                    <a:pt x="54" y="77"/>
                  </a:cubicBezTo>
                  <a:cubicBezTo>
                    <a:pt x="69" y="101"/>
                    <a:pt x="69" y="101"/>
                    <a:pt x="69" y="101"/>
                  </a:cubicBezTo>
                  <a:lnTo>
                    <a:pt x="49" y="101"/>
                  </a:lnTo>
                  <a:close/>
                  <a:moveTo>
                    <a:pt x="26" y="13"/>
                  </a:moveTo>
                  <a:cubicBezTo>
                    <a:pt x="17" y="13"/>
                    <a:pt x="17" y="13"/>
                    <a:pt x="17" y="13"/>
                  </a:cubicBezTo>
                  <a:cubicBezTo>
                    <a:pt x="17" y="46"/>
                    <a:pt x="17" y="46"/>
                    <a:pt x="17" y="46"/>
                  </a:cubicBezTo>
                  <a:cubicBezTo>
                    <a:pt x="25" y="46"/>
                    <a:pt x="25" y="46"/>
                    <a:pt x="25" y="46"/>
                  </a:cubicBezTo>
                  <a:cubicBezTo>
                    <a:pt x="34" y="46"/>
                    <a:pt x="39" y="44"/>
                    <a:pt x="42" y="41"/>
                  </a:cubicBezTo>
                  <a:cubicBezTo>
                    <a:pt x="45" y="38"/>
                    <a:pt x="46" y="34"/>
                    <a:pt x="46" y="29"/>
                  </a:cubicBezTo>
                  <a:cubicBezTo>
                    <a:pt x="46" y="19"/>
                    <a:pt x="41" y="13"/>
                    <a:pt x="26" y="13"/>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 name="Rectangle 16"/>
            <p:cNvSpPr>
              <a:spLocks noChangeArrowheads="1"/>
            </p:cNvSpPr>
            <p:nvPr userDrawn="1"/>
          </p:nvSpPr>
          <p:spPr bwMode="gray">
            <a:xfrm>
              <a:off x="5315" y="4158"/>
              <a:ext cx="6" cy="40"/>
            </a:xfrm>
            <a:prstGeom prst="rect">
              <a:avLst/>
            </a:prstGeom>
            <a:solidFill>
              <a:srgbClr val="231F2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 name="Freeform 17"/>
            <p:cNvSpPr>
              <a:spLocks noEditPoints="1"/>
            </p:cNvSpPr>
            <p:nvPr userDrawn="1"/>
          </p:nvSpPr>
          <p:spPr bwMode="gray">
            <a:xfrm>
              <a:off x="5340" y="4158"/>
              <a:ext cx="27" cy="40"/>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6"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 name="Freeform 18"/>
            <p:cNvSpPr>
              <a:spLocks/>
            </p:cNvSpPr>
            <p:nvPr userDrawn="1"/>
          </p:nvSpPr>
          <p:spPr bwMode="gray">
            <a:xfrm>
              <a:off x="5377" y="4158"/>
              <a:ext cx="28" cy="40"/>
            </a:xfrm>
            <a:custGeom>
              <a:avLst/>
              <a:gdLst/>
              <a:ahLst/>
              <a:cxnLst>
                <a:cxn ang="0">
                  <a:pos x="28" y="5"/>
                </a:cxn>
                <a:cxn ang="0">
                  <a:pos x="17" y="5"/>
                </a:cxn>
                <a:cxn ang="0">
                  <a:pos x="17" y="40"/>
                </a:cxn>
                <a:cxn ang="0">
                  <a:pos x="11" y="40"/>
                </a:cxn>
                <a:cxn ang="0">
                  <a:pos x="11" y="5"/>
                </a:cxn>
                <a:cxn ang="0">
                  <a:pos x="0" y="5"/>
                </a:cxn>
                <a:cxn ang="0">
                  <a:pos x="0" y="0"/>
                </a:cxn>
                <a:cxn ang="0">
                  <a:pos x="28" y="0"/>
                </a:cxn>
                <a:cxn ang="0">
                  <a:pos x="28" y="5"/>
                </a:cxn>
              </a:cxnLst>
              <a:rect l="0" t="0" r="r" b="b"/>
              <a:pathLst>
                <a:path w="28" h="40">
                  <a:moveTo>
                    <a:pt x="28" y="5"/>
                  </a:moveTo>
                  <a:lnTo>
                    <a:pt x="17" y="5"/>
                  </a:lnTo>
                  <a:lnTo>
                    <a:pt x="17" y="40"/>
                  </a:lnTo>
                  <a:lnTo>
                    <a:pt x="11" y="40"/>
                  </a:lnTo>
                  <a:lnTo>
                    <a:pt x="11" y="5"/>
                  </a:lnTo>
                  <a:lnTo>
                    <a:pt x="0" y="5"/>
                  </a:lnTo>
                  <a:lnTo>
                    <a:pt x="0" y="0"/>
                  </a:lnTo>
                  <a:lnTo>
                    <a:pt x="28" y="0"/>
                  </a:lnTo>
                  <a:lnTo>
                    <a:pt x="28" y="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0" name="Freeform 19"/>
            <p:cNvSpPr>
              <a:spLocks/>
            </p:cNvSpPr>
            <p:nvPr userDrawn="1"/>
          </p:nvSpPr>
          <p:spPr bwMode="gray">
            <a:xfrm>
              <a:off x="5415" y="4157"/>
              <a:ext cx="30" cy="42"/>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1" name="Freeform 20"/>
            <p:cNvSpPr>
              <a:spLocks noEditPoints="1"/>
            </p:cNvSpPr>
            <p:nvPr userDrawn="1"/>
          </p:nvSpPr>
          <p:spPr bwMode="gray">
            <a:xfrm>
              <a:off x="5455" y="4158"/>
              <a:ext cx="20" cy="20"/>
            </a:xfrm>
            <a:custGeom>
              <a:avLst/>
              <a:gdLst/>
              <a:ahLst/>
              <a:cxnLst>
                <a:cxn ang="0">
                  <a:pos x="25" y="49"/>
                </a:cxn>
                <a:cxn ang="0">
                  <a:pos x="0" y="25"/>
                </a:cxn>
                <a:cxn ang="0">
                  <a:pos x="25" y="0"/>
                </a:cxn>
                <a:cxn ang="0">
                  <a:pos x="49" y="25"/>
                </a:cxn>
                <a:cxn ang="0">
                  <a:pos x="25" y="49"/>
                </a:cxn>
                <a:cxn ang="0">
                  <a:pos x="25" y="5"/>
                </a:cxn>
                <a:cxn ang="0">
                  <a:pos x="6" y="25"/>
                </a:cxn>
                <a:cxn ang="0">
                  <a:pos x="25" y="44"/>
                </a:cxn>
                <a:cxn ang="0">
                  <a:pos x="43" y="25"/>
                </a:cxn>
                <a:cxn ang="0">
                  <a:pos x="25" y="5"/>
                </a:cxn>
                <a:cxn ang="0">
                  <a:pos x="29" y="38"/>
                </a:cxn>
                <a:cxn ang="0">
                  <a:pos x="27" y="34"/>
                </a:cxn>
                <a:cxn ang="0">
                  <a:pos x="22" y="27"/>
                </a:cxn>
                <a:cxn ang="0">
                  <a:pos x="21" y="27"/>
                </a:cxn>
                <a:cxn ang="0">
                  <a:pos x="21" y="38"/>
                </a:cxn>
                <a:cxn ang="0">
                  <a:pos x="16" y="38"/>
                </a:cxn>
                <a:cxn ang="0">
                  <a:pos x="16" y="11"/>
                </a:cxn>
                <a:cxn ang="0">
                  <a:pos x="26" y="11"/>
                </a:cxn>
                <a:cxn ang="0">
                  <a:pos x="34" y="19"/>
                </a:cxn>
                <a:cxn ang="0">
                  <a:pos x="28" y="26"/>
                </a:cxn>
                <a:cxn ang="0">
                  <a:pos x="29" y="28"/>
                </a:cxn>
                <a:cxn ang="0">
                  <a:pos x="36" y="38"/>
                </a:cxn>
                <a:cxn ang="0">
                  <a:pos x="29" y="38"/>
                </a:cxn>
                <a:cxn ang="0">
                  <a:pos x="26" y="16"/>
                </a:cxn>
                <a:cxn ang="0">
                  <a:pos x="23" y="15"/>
                </a:cxn>
                <a:cxn ang="0">
                  <a:pos x="21" y="15"/>
                </a:cxn>
                <a:cxn ang="0">
                  <a:pos x="21" y="23"/>
                </a:cxn>
                <a:cxn ang="0">
                  <a:pos x="23" y="23"/>
                </a:cxn>
                <a:cxn ang="0">
                  <a:pos x="27" y="22"/>
                </a:cxn>
                <a:cxn ang="0">
                  <a:pos x="28" y="19"/>
                </a:cxn>
                <a:cxn ang="0">
                  <a:pos x="26" y="16"/>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5"/>
                  </a:moveTo>
                  <a:cubicBezTo>
                    <a:pt x="14" y="5"/>
                    <a:pt x="6" y="14"/>
                    <a:pt x="6" y="25"/>
                  </a:cubicBezTo>
                  <a:cubicBezTo>
                    <a:pt x="6" y="35"/>
                    <a:pt x="14" y="44"/>
                    <a:pt x="25" y="44"/>
                  </a:cubicBezTo>
                  <a:cubicBezTo>
                    <a:pt x="35" y="44"/>
                    <a:pt x="43" y="35"/>
                    <a:pt x="43" y="25"/>
                  </a:cubicBezTo>
                  <a:cubicBezTo>
                    <a:pt x="43" y="14"/>
                    <a:pt x="35" y="5"/>
                    <a:pt x="25" y="5"/>
                  </a:cubicBezTo>
                  <a:close/>
                  <a:moveTo>
                    <a:pt x="29" y="38"/>
                  </a:moveTo>
                  <a:cubicBezTo>
                    <a:pt x="28" y="36"/>
                    <a:pt x="28" y="36"/>
                    <a:pt x="27" y="34"/>
                  </a:cubicBezTo>
                  <a:cubicBezTo>
                    <a:pt x="24" y="29"/>
                    <a:pt x="23" y="27"/>
                    <a:pt x="22" y="27"/>
                  </a:cubicBezTo>
                  <a:cubicBezTo>
                    <a:pt x="22" y="27"/>
                    <a:pt x="22" y="27"/>
                    <a:pt x="21" y="27"/>
                  </a:cubicBezTo>
                  <a:cubicBezTo>
                    <a:pt x="21" y="38"/>
                    <a:pt x="21" y="38"/>
                    <a:pt x="21" y="38"/>
                  </a:cubicBezTo>
                  <a:cubicBezTo>
                    <a:pt x="16" y="38"/>
                    <a:pt x="16" y="38"/>
                    <a:pt x="16" y="38"/>
                  </a:cubicBezTo>
                  <a:cubicBezTo>
                    <a:pt x="16" y="11"/>
                    <a:pt x="16" y="11"/>
                    <a:pt x="16" y="11"/>
                  </a:cubicBezTo>
                  <a:cubicBezTo>
                    <a:pt x="26" y="11"/>
                    <a:pt x="26" y="11"/>
                    <a:pt x="26" y="11"/>
                  </a:cubicBezTo>
                  <a:cubicBezTo>
                    <a:pt x="31" y="11"/>
                    <a:pt x="34" y="14"/>
                    <a:pt x="34" y="19"/>
                  </a:cubicBezTo>
                  <a:cubicBezTo>
                    <a:pt x="34" y="23"/>
                    <a:pt x="31" y="26"/>
                    <a:pt x="28" y="26"/>
                  </a:cubicBezTo>
                  <a:cubicBezTo>
                    <a:pt x="29" y="27"/>
                    <a:pt x="29" y="27"/>
                    <a:pt x="29" y="28"/>
                  </a:cubicBezTo>
                  <a:cubicBezTo>
                    <a:pt x="31" y="29"/>
                    <a:pt x="36" y="38"/>
                    <a:pt x="36" y="38"/>
                  </a:cubicBezTo>
                  <a:lnTo>
                    <a:pt x="29" y="38"/>
                  </a:lnTo>
                  <a:close/>
                  <a:moveTo>
                    <a:pt x="26" y="16"/>
                  </a:moveTo>
                  <a:cubicBezTo>
                    <a:pt x="26" y="15"/>
                    <a:pt x="25" y="15"/>
                    <a:pt x="23" y="15"/>
                  </a:cubicBezTo>
                  <a:cubicBezTo>
                    <a:pt x="21" y="15"/>
                    <a:pt x="21" y="15"/>
                    <a:pt x="21" y="15"/>
                  </a:cubicBezTo>
                  <a:cubicBezTo>
                    <a:pt x="21" y="23"/>
                    <a:pt x="21" y="23"/>
                    <a:pt x="21" y="23"/>
                  </a:cubicBezTo>
                  <a:cubicBezTo>
                    <a:pt x="23" y="23"/>
                    <a:pt x="23" y="23"/>
                    <a:pt x="23" y="23"/>
                  </a:cubicBezTo>
                  <a:cubicBezTo>
                    <a:pt x="26" y="23"/>
                    <a:pt x="27" y="22"/>
                    <a:pt x="27" y="22"/>
                  </a:cubicBezTo>
                  <a:cubicBezTo>
                    <a:pt x="28" y="21"/>
                    <a:pt x="28" y="20"/>
                    <a:pt x="28" y="19"/>
                  </a:cubicBezTo>
                  <a:cubicBezTo>
                    <a:pt x="28" y="17"/>
                    <a:pt x="28" y="16"/>
                    <a:pt x="26" y="16"/>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2" name="Freeform 21"/>
            <p:cNvSpPr>
              <a:spLocks noEditPoints="1"/>
            </p:cNvSpPr>
            <p:nvPr userDrawn="1"/>
          </p:nvSpPr>
          <p:spPr bwMode="gray">
            <a:xfrm>
              <a:off x="4665" y="4092"/>
              <a:ext cx="183" cy="183"/>
            </a:xfrm>
            <a:custGeom>
              <a:avLst/>
              <a:gdLst/>
              <a:ahLst/>
              <a:cxnLst>
                <a:cxn ang="0">
                  <a:pos x="0" y="226"/>
                </a:cxn>
                <a:cxn ang="0">
                  <a:pos x="451" y="226"/>
                </a:cxn>
                <a:cxn ang="0">
                  <a:pos x="273" y="61"/>
                </a:cxn>
                <a:cxn ang="0">
                  <a:pos x="362" y="61"/>
                </a:cxn>
                <a:cxn ang="0">
                  <a:pos x="261" y="61"/>
                </a:cxn>
                <a:cxn ang="0">
                  <a:pos x="246" y="12"/>
                </a:cxn>
                <a:cxn ang="0">
                  <a:pos x="261" y="61"/>
                </a:cxn>
                <a:cxn ang="0">
                  <a:pos x="117" y="370"/>
                </a:cxn>
                <a:cxn ang="0">
                  <a:pos x="74" y="378"/>
                </a:cxn>
                <a:cxn ang="0">
                  <a:pos x="330" y="167"/>
                </a:cxn>
                <a:cxn ang="0">
                  <a:pos x="208" y="199"/>
                </a:cxn>
                <a:cxn ang="0">
                  <a:pos x="241" y="156"/>
                </a:cxn>
                <a:cxn ang="0">
                  <a:pos x="236" y="140"/>
                </a:cxn>
                <a:cxn ang="0">
                  <a:pos x="275" y="79"/>
                </a:cxn>
                <a:cxn ang="0">
                  <a:pos x="373" y="92"/>
                </a:cxn>
                <a:cxn ang="0">
                  <a:pos x="393" y="129"/>
                </a:cxn>
                <a:cxn ang="0">
                  <a:pos x="439" y="205"/>
                </a:cxn>
                <a:cxn ang="0">
                  <a:pos x="346" y="167"/>
                </a:cxn>
                <a:cxn ang="0">
                  <a:pos x="234" y="11"/>
                </a:cxn>
                <a:cxn ang="0">
                  <a:pos x="88" y="61"/>
                </a:cxn>
                <a:cxn ang="0">
                  <a:pos x="234" y="11"/>
                </a:cxn>
                <a:cxn ang="0">
                  <a:pos x="166" y="71"/>
                </a:cxn>
                <a:cxn ang="0">
                  <a:pos x="184" y="117"/>
                </a:cxn>
                <a:cxn ang="0">
                  <a:pos x="173" y="126"/>
                </a:cxn>
                <a:cxn ang="0">
                  <a:pos x="143" y="205"/>
                </a:cxn>
                <a:cxn ang="0">
                  <a:pos x="77" y="71"/>
                </a:cxn>
                <a:cxn ang="0">
                  <a:pos x="138" y="216"/>
                </a:cxn>
                <a:cxn ang="0">
                  <a:pos x="83" y="334"/>
                </a:cxn>
                <a:cxn ang="0">
                  <a:pos x="10" y="226"/>
                </a:cxn>
                <a:cxn ang="0">
                  <a:pos x="234" y="440"/>
                </a:cxn>
                <a:cxn ang="0">
                  <a:pos x="212" y="440"/>
                </a:cxn>
                <a:cxn ang="0">
                  <a:pos x="128" y="370"/>
                </a:cxn>
                <a:cxn ang="0">
                  <a:pos x="282" y="379"/>
                </a:cxn>
                <a:cxn ang="0">
                  <a:pos x="299" y="370"/>
                </a:cxn>
                <a:cxn ang="0">
                  <a:pos x="234" y="440"/>
                </a:cxn>
                <a:cxn ang="0">
                  <a:pos x="294" y="359"/>
                </a:cxn>
                <a:cxn ang="0">
                  <a:pos x="329" y="291"/>
                </a:cxn>
                <a:cxn ang="0">
                  <a:pos x="202" y="349"/>
                </a:cxn>
                <a:cxn ang="0">
                  <a:pos x="151" y="323"/>
                </a:cxn>
                <a:cxn ang="0">
                  <a:pos x="268" y="216"/>
                </a:cxn>
                <a:cxn ang="0">
                  <a:pos x="307" y="250"/>
                </a:cxn>
                <a:cxn ang="0">
                  <a:pos x="440" y="216"/>
                </a:cxn>
                <a:cxn ang="0">
                  <a:pos x="393" y="359"/>
                </a:cxn>
              </a:cxnLst>
              <a:rect l="0" t="0" r="r" b="b"/>
              <a:pathLst>
                <a:path w="451" h="452">
                  <a:moveTo>
                    <a:pt x="225" y="0"/>
                  </a:moveTo>
                  <a:cubicBezTo>
                    <a:pt x="101" y="0"/>
                    <a:pt x="0" y="102"/>
                    <a:pt x="0" y="226"/>
                  </a:cubicBezTo>
                  <a:cubicBezTo>
                    <a:pt x="0" y="350"/>
                    <a:pt x="101" y="452"/>
                    <a:pt x="225" y="452"/>
                  </a:cubicBezTo>
                  <a:cubicBezTo>
                    <a:pt x="350" y="452"/>
                    <a:pt x="451" y="350"/>
                    <a:pt x="451" y="226"/>
                  </a:cubicBezTo>
                  <a:cubicBezTo>
                    <a:pt x="451" y="102"/>
                    <a:pt x="350" y="0"/>
                    <a:pt x="225" y="0"/>
                  </a:cubicBezTo>
                  <a:close/>
                  <a:moveTo>
                    <a:pt x="273" y="61"/>
                  </a:moveTo>
                  <a:cubicBezTo>
                    <a:pt x="291" y="22"/>
                    <a:pt x="291" y="22"/>
                    <a:pt x="291" y="22"/>
                  </a:cubicBezTo>
                  <a:cubicBezTo>
                    <a:pt x="317" y="30"/>
                    <a:pt x="341" y="43"/>
                    <a:pt x="362" y="61"/>
                  </a:cubicBezTo>
                  <a:lnTo>
                    <a:pt x="273" y="61"/>
                  </a:lnTo>
                  <a:close/>
                  <a:moveTo>
                    <a:pt x="261" y="61"/>
                  </a:moveTo>
                  <a:cubicBezTo>
                    <a:pt x="223" y="61"/>
                    <a:pt x="223" y="61"/>
                    <a:pt x="223" y="61"/>
                  </a:cubicBezTo>
                  <a:cubicBezTo>
                    <a:pt x="246" y="12"/>
                    <a:pt x="246" y="12"/>
                    <a:pt x="246" y="12"/>
                  </a:cubicBezTo>
                  <a:cubicBezTo>
                    <a:pt x="258" y="13"/>
                    <a:pt x="269" y="16"/>
                    <a:pt x="280" y="18"/>
                  </a:cubicBezTo>
                  <a:lnTo>
                    <a:pt x="261" y="61"/>
                  </a:lnTo>
                  <a:close/>
                  <a:moveTo>
                    <a:pt x="78" y="370"/>
                  </a:moveTo>
                  <a:cubicBezTo>
                    <a:pt x="117" y="370"/>
                    <a:pt x="117" y="370"/>
                    <a:pt x="117" y="370"/>
                  </a:cubicBezTo>
                  <a:cubicBezTo>
                    <a:pt x="102" y="402"/>
                    <a:pt x="102" y="402"/>
                    <a:pt x="102" y="402"/>
                  </a:cubicBezTo>
                  <a:cubicBezTo>
                    <a:pt x="92" y="395"/>
                    <a:pt x="83" y="387"/>
                    <a:pt x="74" y="378"/>
                  </a:cubicBezTo>
                  <a:lnTo>
                    <a:pt x="78" y="370"/>
                  </a:lnTo>
                  <a:close/>
                  <a:moveTo>
                    <a:pt x="330" y="167"/>
                  </a:moveTo>
                  <a:cubicBezTo>
                    <a:pt x="309" y="196"/>
                    <a:pt x="304" y="199"/>
                    <a:pt x="255" y="199"/>
                  </a:cubicBezTo>
                  <a:cubicBezTo>
                    <a:pt x="208" y="199"/>
                    <a:pt x="208" y="199"/>
                    <a:pt x="208" y="199"/>
                  </a:cubicBezTo>
                  <a:cubicBezTo>
                    <a:pt x="231" y="149"/>
                    <a:pt x="231" y="149"/>
                    <a:pt x="231" y="149"/>
                  </a:cubicBezTo>
                  <a:cubicBezTo>
                    <a:pt x="235" y="151"/>
                    <a:pt x="238" y="154"/>
                    <a:pt x="241" y="156"/>
                  </a:cubicBezTo>
                  <a:cubicBezTo>
                    <a:pt x="247" y="148"/>
                    <a:pt x="247" y="148"/>
                    <a:pt x="247" y="148"/>
                  </a:cubicBezTo>
                  <a:cubicBezTo>
                    <a:pt x="244" y="145"/>
                    <a:pt x="240" y="142"/>
                    <a:pt x="236" y="140"/>
                  </a:cubicBezTo>
                  <a:cubicBezTo>
                    <a:pt x="260" y="87"/>
                    <a:pt x="260" y="87"/>
                    <a:pt x="260" y="87"/>
                  </a:cubicBezTo>
                  <a:cubicBezTo>
                    <a:pt x="265" y="80"/>
                    <a:pt x="269" y="79"/>
                    <a:pt x="275" y="79"/>
                  </a:cubicBezTo>
                  <a:cubicBezTo>
                    <a:pt x="318" y="79"/>
                    <a:pt x="318" y="79"/>
                    <a:pt x="318" y="79"/>
                  </a:cubicBezTo>
                  <a:cubicBezTo>
                    <a:pt x="352" y="79"/>
                    <a:pt x="367" y="84"/>
                    <a:pt x="373" y="92"/>
                  </a:cubicBezTo>
                  <a:cubicBezTo>
                    <a:pt x="377" y="99"/>
                    <a:pt x="380" y="112"/>
                    <a:pt x="376" y="131"/>
                  </a:cubicBezTo>
                  <a:cubicBezTo>
                    <a:pt x="393" y="129"/>
                    <a:pt x="393" y="129"/>
                    <a:pt x="393" y="129"/>
                  </a:cubicBezTo>
                  <a:cubicBezTo>
                    <a:pt x="395" y="121"/>
                    <a:pt x="398" y="113"/>
                    <a:pt x="401" y="104"/>
                  </a:cubicBezTo>
                  <a:cubicBezTo>
                    <a:pt x="422" y="133"/>
                    <a:pt x="435" y="168"/>
                    <a:pt x="439" y="205"/>
                  </a:cubicBezTo>
                  <a:cubicBezTo>
                    <a:pt x="328" y="205"/>
                    <a:pt x="328" y="205"/>
                    <a:pt x="328" y="205"/>
                  </a:cubicBezTo>
                  <a:cubicBezTo>
                    <a:pt x="346" y="167"/>
                    <a:pt x="346" y="167"/>
                    <a:pt x="346" y="167"/>
                  </a:cubicBezTo>
                  <a:lnTo>
                    <a:pt x="330" y="167"/>
                  </a:lnTo>
                  <a:close/>
                  <a:moveTo>
                    <a:pt x="234" y="11"/>
                  </a:moveTo>
                  <a:cubicBezTo>
                    <a:pt x="211" y="61"/>
                    <a:pt x="211" y="61"/>
                    <a:pt x="211" y="61"/>
                  </a:cubicBezTo>
                  <a:cubicBezTo>
                    <a:pt x="88" y="61"/>
                    <a:pt x="88" y="61"/>
                    <a:pt x="88" y="61"/>
                  </a:cubicBezTo>
                  <a:cubicBezTo>
                    <a:pt x="126" y="30"/>
                    <a:pt x="173" y="11"/>
                    <a:pt x="225" y="11"/>
                  </a:cubicBezTo>
                  <a:cubicBezTo>
                    <a:pt x="228" y="11"/>
                    <a:pt x="231" y="11"/>
                    <a:pt x="234" y="11"/>
                  </a:cubicBezTo>
                  <a:close/>
                  <a:moveTo>
                    <a:pt x="77" y="71"/>
                  </a:moveTo>
                  <a:cubicBezTo>
                    <a:pt x="166" y="71"/>
                    <a:pt x="166" y="71"/>
                    <a:pt x="166" y="71"/>
                  </a:cubicBezTo>
                  <a:cubicBezTo>
                    <a:pt x="162" y="80"/>
                    <a:pt x="162" y="80"/>
                    <a:pt x="162" y="80"/>
                  </a:cubicBezTo>
                  <a:cubicBezTo>
                    <a:pt x="185" y="81"/>
                    <a:pt x="197" y="86"/>
                    <a:pt x="184" y="117"/>
                  </a:cubicBezTo>
                  <a:cubicBezTo>
                    <a:pt x="181" y="117"/>
                    <a:pt x="178" y="116"/>
                    <a:pt x="175" y="115"/>
                  </a:cubicBezTo>
                  <a:cubicBezTo>
                    <a:pt x="173" y="126"/>
                    <a:pt x="173" y="126"/>
                    <a:pt x="173" y="126"/>
                  </a:cubicBezTo>
                  <a:cubicBezTo>
                    <a:pt x="175" y="126"/>
                    <a:pt x="178" y="127"/>
                    <a:pt x="180" y="127"/>
                  </a:cubicBezTo>
                  <a:cubicBezTo>
                    <a:pt x="143" y="205"/>
                    <a:pt x="143" y="205"/>
                    <a:pt x="143" y="205"/>
                  </a:cubicBezTo>
                  <a:cubicBezTo>
                    <a:pt x="11" y="205"/>
                    <a:pt x="11" y="205"/>
                    <a:pt x="11" y="205"/>
                  </a:cubicBezTo>
                  <a:cubicBezTo>
                    <a:pt x="16" y="153"/>
                    <a:pt x="40" y="106"/>
                    <a:pt x="77" y="71"/>
                  </a:cubicBezTo>
                  <a:close/>
                  <a:moveTo>
                    <a:pt x="11" y="216"/>
                  </a:moveTo>
                  <a:cubicBezTo>
                    <a:pt x="138" y="216"/>
                    <a:pt x="138" y="216"/>
                    <a:pt x="138" y="216"/>
                  </a:cubicBezTo>
                  <a:cubicBezTo>
                    <a:pt x="115" y="266"/>
                    <a:pt x="115" y="266"/>
                    <a:pt x="115" y="266"/>
                  </a:cubicBezTo>
                  <a:cubicBezTo>
                    <a:pt x="83" y="334"/>
                    <a:pt x="83" y="334"/>
                    <a:pt x="83" y="334"/>
                  </a:cubicBezTo>
                  <a:cubicBezTo>
                    <a:pt x="77" y="344"/>
                    <a:pt x="69" y="348"/>
                    <a:pt x="51" y="351"/>
                  </a:cubicBezTo>
                  <a:cubicBezTo>
                    <a:pt x="25" y="316"/>
                    <a:pt x="10" y="272"/>
                    <a:pt x="10" y="226"/>
                  </a:cubicBezTo>
                  <a:cubicBezTo>
                    <a:pt x="10" y="223"/>
                    <a:pt x="11" y="219"/>
                    <a:pt x="11" y="216"/>
                  </a:cubicBezTo>
                  <a:close/>
                  <a:moveTo>
                    <a:pt x="234" y="440"/>
                  </a:moveTo>
                  <a:cubicBezTo>
                    <a:pt x="229" y="432"/>
                    <a:pt x="229" y="432"/>
                    <a:pt x="229" y="432"/>
                  </a:cubicBezTo>
                  <a:cubicBezTo>
                    <a:pt x="223" y="435"/>
                    <a:pt x="218" y="438"/>
                    <a:pt x="212" y="440"/>
                  </a:cubicBezTo>
                  <a:cubicBezTo>
                    <a:pt x="175" y="438"/>
                    <a:pt x="141" y="426"/>
                    <a:pt x="111" y="408"/>
                  </a:cubicBezTo>
                  <a:cubicBezTo>
                    <a:pt x="128" y="370"/>
                    <a:pt x="128" y="370"/>
                    <a:pt x="128" y="370"/>
                  </a:cubicBezTo>
                  <a:cubicBezTo>
                    <a:pt x="288" y="370"/>
                    <a:pt x="288" y="370"/>
                    <a:pt x="288" y="370"/>
                  </a:cubicBezTo>
                  <a:cubicBezTo>
                    <a:pt x="286" y="373"/>
                    <a:pt x="285" y="375"/>
                    <a:pt x="282" y="379"/>
                  </a:cubicBezTo>
                  <a:cubicBezTo>
                    <a:pt x="292" y="384"/>
                    <a:pt x="292" y="384"/>
                    <a:pt x="292" y="384"/>
                  </a:cubicBezTo>
                  <a:cubicBezTo>
                    <a:pt x="294" y="380"/>
                    <a:pt x="297" y="375"/>
                    <a:pt x="299" y="370"/>
                  </a:cubicBezTo>
                  <a:cubicBezTo>
                    <a:pt x="384" y="370"/>
                    <a:pt x="384" y="370"/>
                    <a:pt x="384" y="370"/>
                  </a:cubicBezTo>
                  <a:cubicBezTo>
                    <a:pt x="347" y="411"/>
                    <a:pt x="293" y="438"/>
                    <a:pt x="234" y="440"/>
                  </a:cubicBezTo>
                  <a:close/>
                  <a:moveTo>
                    <a:pt x="393" y="359"/>
                  </a:moveTo>
                  <a:cubicBezTo>
                    <a:pt x="294" y="359"/>
                    <a:pt x="294" y="359"/>
                    <a:pt x="294" y="359"/>
                  </a:cubicBezTo>
                  <a:cubicBezTo>
                    <a:pt x="307" y="344"/>
                    <a:pt x="337" y="302"/>
                    <a:pt x="343" y="293"/>
                  </a:cubicBezTo>
                  <a:cubicBezTo>
                    <a:pt x="329" y="291"/>
                    <a:pt x="329" y="291"/>
                    <a:pt x="329" y="291"/>
                  </a:cubicBezTo>
                  <a:cubicBezTo>
                    <a:pt x="311" y="310"/>
                    <a:pt x="293" y="324"/>
                    <a:pt x="280" y="333"/>
                  </a:cubicBezTo>
                  <a:cubicBezTo>
                    <a:pt x="262" y="344"/>
                    <a:pt x="239" y="349"/>
                    <a:pt x="202" y="349"/>
                  </a:cubicBezTo>
                  <a:cubicBezTo>
                    <a:pt x="174" y="349"/>
                    <a:pt x="158" y="348"/>
                    <a:pt x="149" y="343"/>
                  </a:cubicBezTo>
                  <a:cubicBezTo>
                    <a:pt x="145" y="341"/>
                    <a:pt x="146" y="333"/>
                    <a:pt x="151" y="323"/>
                  </a:cubicBezTo>
                  <a:cubicBezTo>
                    <a:pt x="200" y="216"/>
                    <a:pt x="200" y="216"/>
                    <a:pt x="200" y="216"/>
                  </a:cubicBezTo>
                  <a:cubicBezTo>
                    <a:pt x="268" y="216"/>
                    <a:pt x="268" y="216"/>
                    <a:pt x="268" y="216"/>
                  </a:cubicBezTo>
                  <a:cubicBezTo>
                    <a:pt x="295" y="218"/>
                    <a:pt x="297" y="224"/>
                    <a:pt x="292" y="250"/>
                  </a:cubicBezTo>
                  <a:cubicBezTo>
                    <a:pt x="307" y="250"/>
                    <a:pt x="307" y="250"/>
                    <a:pt x="307" y="250"/>
                  </a:cubicBezTo>
                  <a:cubicBezTo>
                    <a:pt x="323" y="216"/>
                    <a:pt x="323" y="216"/>
                    <a:pt x="323" y="216"/>
                  </a:cubicBezTo>
                  <a:cubicBezTo>
                    <a:pt x="440" y="216"/>
                    <a:pt x="440" y="216"/>
                    <a:pt x="440" y="216"/>
                  </a:cubicBezTo>
                  <a:cubicBezTo>
                    <a:pt x="440" y="219"/>
                    <a:pt x="440" y="223"/>
                    <a:pt x="440" y="226"/>
                  </a:cubicBezTo>
                  <a:cubicBezTo>
                    <a:pt x="440" y="276"/>
                    <a:pt x="422" y="323"/>
                    <a:pt x="393" y="35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3" name="Freeform 22"/>
            <p:cNvSpPr>
              <a:spLocks/>
            </p:cNvSpPr>
            <p:nvPr userDrawn="1"/>
          </p:nvSpPr>
          <p:spPr bwMode="gray">
            <a:xfrm>
              <a:off x="4769" y="4158"/>
              <a:ext cx="11" cy="11"/>
            </a:xfrm>
            <a:custGeom>
              <a:avLst/>
              <a:gdLst/>
              <a:ahLst/>
              <a:cxnLst>
                <a:cxn ang="0">
                  <a:pos x="0" y="7"/>
                </a:cxn>
                <a:cxn ang="0">
                  <a:pos x="17" y="27"/>
                </a:cxn>
                <a:cxn ang="0">
                  <a:pos x="26" y="20"/>
                </a:cxn>
                <a:cxn ang="0">
                  <a:pos x="8" y="0"/>
                </a:cxn>
                <a:cxn ang="0">
                  <a:pos x="0" y="7"/>
                </a:cxn>
              </a:cxnLst>
              <a:rect l="0" t="0" r="r" b="b"/>
              <a:pathLst>
                <a:path w="26" h="27">
                  <a:moveTo>
                    <a:pt x="0" y="7"/>
                  </a:moveTo>
                  <a:cubicBezTo>
                    <a:pt x="7" y="13"/>
                    <a:pt x="12" y="20"/>
                    <a:pt x="17" y="27"/>
                  </a:cubicBezTo>
                  <a:cubicBezTo>
                    <a:pt x="26" y="20"/>
                    <a:pt x="26" y="20"/>
                    <a:pt x="26" y="20"/>
                  </a:cubicBezTo>
                  <a:cubicBezTo>
                    <a:pt x="20" y="13"/>
                    <a:pt x="14" y="6"/>
                    <a:pt x="8" y="0"/>
                  </a:cubicBez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4" name="Freeform 23"/>
            <p:cNvSpPr>
              <a:spLocks/>
            </p:cNvSpPr>
            <p:nvPr userDrawn="1"/>
          </p:nvSpPr>
          <p:spPr bwMode="gray">
            <a:xfrm>
              <a:off x="4715" y="4137"/>
              <a:ext cx="11" cy="5"/>
            </a:xfrm>
            <a:custGeom>
              <a:avLst/>
              <a:gdLst/>
              <a:ahLst/>
              <a:cxnLst>
                <a:cxn ang="0">
                  <a:pos x="16" y="10"/>
                </a:cxn>
                <a:cxn ang="0">
                  <a:pos x="26" y="11"/>
                </a:cxn>
                <a:cxn ang="0">
                  <a:pos x="27" y="0"/>
                </a:cxn>
                <a:cxn ang="0">
                  <a:pos x="16" y="0"/>
                </a:cxn>
                <a:cxn ang="0">
                  <a:pos x="0" y="1"/>
                </a:cxn>
                <a:cxn ang="0">
                  <a:pos x="0" y="11"/>
                </a:cxn>
                <a:cxn ang="0">
                  <a:pos x="16" y="10"/>
                </a:cxn>
              </a:cxnLst>
              <a:rect l="0" t="0" r="r" b="b"/>
              <a:pathLst>
                <a:path w="27" h="11">
                  <a:moveTo>
                    <a:pt x="16" y="10"/>
                  </a:moveTo>
                  <a:cubicBezTo>
                    <a:pt x="20" y="10"/>
                    <a:pt x="23" y="11"/>
                    <a:pt x="26" y="11"/>
                  </a:cubicBezTo>
                  <a:cubicBezTo>
                    <a:pt x="27" y="0"/>
                    <a:pt x="27" y="0"/>
                    <a:pt x="27" y="0"/>
                  </a:cubicBezTo>
                  <a:cubicBezTo>
                    <a:pt x="23" y="0"/>
                    <a:pt x="20" y="0"/>
                    <a:pt x="16" y="0"/>
                  </a:cubicBezTo>
                  <a:cubicBezTo>
                    <a:pt x="10" y="0"/>
                    <a:pt x="5" y="0"/>
                    <a:pt x="0" y="1"/>
                  </a:cubicBezTo>
                  <a:cubicBezTo>
                    <a:pt x="0" y="11"/>
                    <a:pt x="0" y="11"/>
                    <a:pt x="0" y="11"/>
                  </a:cubicBezTo>
                  <a:cubicBezTo>
                    <a:pt x="6" y="11"/>
                    <a:pt x="11" y="10"/>
                    <a:pt x="16"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5" name="Freeform 24"/>
            <p:cNvSpPr>
              <a:spLocks/>
            </p:cNvSpPr>
            <p:nvPr userDrawn="1"/>
          </p:nvSpPr>
          <p:spPr bwMode="gray">
            <a:xfrm>
              <a:off x="4695" y="4139"/>
              <a:ext cx="11" cy="8"/>
            </a:xfrm>
            <a:custGeom>
              <a:avLst/>
              <a:gdLst/>
              <a:ahLst/>
              <a:cxnLst>
                <a:cxn ang="0">
                  <a:pos x="29" y="11"/>
                </a:cxn>
                <a:cxn ang="0">
                  <a:pos x="26" y="0"/>
                </a:cxn>
                <a:cxn ang="0">
                  <a:pos x="0" y="9"/>
                </a:cxn>
                <a:cxn ang="0">
                  <a:pos x="4" y="19"/>
                </a:cxn>
                <a:cxn ang="0">
                  <a:pos x="29" y="11"/>
                </a:cxn>
              </a:cxnLst>
              <a:rect l="0" t="0" r="r" b="b"/>
              <a:pathLst>
                <a:path w="29" h="19">
                  <a:moveTo>
                    <a:pt x="29" y="11"/>
                  </a:moveTo>
                  <a:cubicBezTo>
                    <a:pt x="26" y="0"/>
                    <a:pt x="26" y="0"/>
                    <a:pt x="26" y="0"/>
                  </a:cubicBezTo>
                  <a:cubicBezTo>
                    <a:pt x="17" y="2"/>
                    <a:pt x="9" y="5"/>
                    <a:pt x="0" y="9"/>
                  </a:cubicBezTo>
                  <a:cubicBezTo>
                    <a:pt x="4" y="19"/>
                    <a:pt x="4" y="19"/>
                    <a:pt x="4" y="19"/>
                  </a:cubicBezTo>
                  <a:cubicBezTo>
                    <a:pt x="12" y="15"/>
                    <a:pt x="20" y="13"/>
                    <a:pt x="29"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 name="Freeform 25"/>
            <p:cNvSpPr>
              <a:spLocks/>
            </p:cNvSpPr>
            <p:nvPr userDrawn="1"/>
          </p:nvSpPr>
          <p:spPr bwMode="gray">
            <a:xfrm>
              <a:off x="4676" y="4147"/>
              <a:ext cx="12" cy="9"/>
            </a:xfrm>
            <a:custGeom>
              <a:avLst/>
              <a:gdLst/>
              <a:ahLst/>
              <a:cxnLst>
                <a:cxn ang="0">
                  <a:pos x="7" y="24"/>
                </a:cxn>
                <a:cxn ang="0">
                  <a:pos x="28" y="10"/>
                </a:cxn>
                <a:cxn ang="0">
                  <a:pos x="23" y="0"/>
                </a:cxn>
                <a:cxn ang="0">
                  <a:pos x="0" y="16"/>
                </a:cxn>
                <a:cxn ang="0">
                  <a:pos x="7" y="24"/>
                </a:cxn>
              </a:cxnLst>
              <a:rect l="0" t="0" r="r" b="b"/>
              <a:pathLst>
                <a:path w="28" h="24">
                  <a:moveTo>
                    <a:pt x="7" y="24"/>
                  </a:moveTo>
                  <a:cubicBezTo>
                    <a:pt x="14" y="19"/>
                    <a:pt x="21" y="14"/>
                    <a:pt x="28" y="10"/>
                  </a:cubicBezTo>
                  <a:cubicBezTo>
                    <a:pt x="23" y="0"/>
                    <a:pt x="23" y="0"/>
                    <a:pt x="23" y="0"/>
                  </a:cubicBezTo>
                  <a:cubicBezTo>
                    <a:pt x="15" y="5"/>
                    <a:pt x="7" y="10"/>
                    <a:pt x="0" y="16"/>
                  </a:cubicBezTo>
                  <a:lnTo>
                    <a:pt x="7"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 name="Freeform 26"/>
            <p:cNvSpPr>
              <a:spLocks/>
            </p:cNvSpPr>
            <p:nvPr userDrawn="1"/>
          </p:nvSpPr>
          <p:spPr bwMode="gray">
            <a:xfrm>
              <a:off x="4789" y="4198"/>
              <a:ext cx="5" cy="11"/>
            </a:xfrm>
            <a:custGeom>
              <a:avLst/>
              <a:gdLst/>
              <a:ahLst/>
              <a:cxnLst>
                <a:cxn ang="0">
                  <a:pos x="0" y="2"/>
                </a:cxn>
                <a:cxn ang="0">
                  <a:pos x="2" y="28"/>
                </a:cxn>
                <a:cxn ang="0">
                  <a:pos x="13" y="27"/>
                </a:cxn>
                <a:cxn ang="0">
                  <a:pos x="10" y="0"/>
                </a:cxn>
                <a:cxn ang="0">
                  <a:pos x="0" y="2"/>
                </a:cxn>
              </a:cxnLst>
              <a:rect l="0" t="0" r="r" b="b"/>
              <a:pathLst>
                <a:path w="13" h="28">
                  <a:moveTo>
                    <a:pt x="0" y="2"/>
                  </a:moveTo>
                  <a:cubicBezTo>
                    <a:pt x="1" y="10"/>
                    <a:pt x="2" y="19"/>
                    <a:pt x="2" y="28"/>
                  </a:cubicBezTo>
                  <a:cubicBezTo>
                    <a:pt x="13" y="27"/>
                    <a:pt x="13" y="27"/>
                    <a:pt x="13" y="27"/>
                  </a:cubicBezTo>
                  <a:cubicBezTo>
                    <a:pt x="13" y="18"/>
                    <a:pt x="12" y="9"/>
                    <a:pt x="10" y="0"/>
                  </a:cubicBez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8" name="Freeform 27"/>
            <p:cNvSpPr>
              <a:spLocks/>
            </p:cNvSpPr>
            <p:nvPr userDrawn="1"/>
          </p:nvSpPr>
          <p:spPr bwMode="gray">
            <a:xfrm>
              <a:off x="4767" y="4253"/>
              <a:ext cx="10" cy="11"/>
            </a:xfrm>
            <a:custGeom>
              <a:avLst/>
              <a:gdLst/>
              <a:ahLst/>
              <a:cxnLst>
                <a:cxn ang="0">
                  <a:pos x="0" y="18"/>
                </a:cxn>
                <a:cxn ang="0">
                  <a:pos x="7" y="26"/>
                </a:cxn>
                <a:cxn ang="0">
                  <a:pos x="26" y="6"/>
                </a:cxn>
                <a:cxn ang="0">
                  <a:pos x="18" y="0"/>
                </a:cxn>
                <a:cxn ang="0">
                  <a:pos x="0" y="18"/>
                </a:cxn>
              </a:cxnLst>
              <a:rect l="0" t="0" r="r" b="b"/>
              <a:pathLst>
                <a:path w="26" h="26">
                  <a:moveTo>
                    <a:pt x="0" y="18"/>
                  </a:moveTo>
                  <a:cubicBezTo>
                    <a:pt x="7" y="26"/>
                    <a:pt x="7" y="26"/>
                    <a:pt x="7" y="26"/>
                  </a:cubicBezTo>
                  <a:cubicBezTo>
                    <a:pt x="14" y="20"/>
                    <a:pt x="20" y="13"/>
                    <a:pt x="26" y="6"/>
                  </a:cubicBezTo>
                  <a:cubicBezTo>
                    <a:pt x="18" y="0"/>
                    <a:pt x="18" y="0"/>
                    <a:pt x="18" y="0"/>
                  </a:cubicBezTo>
                  <a:cubicBezTo>
                    <a:pt x="13" y="6"/>
                    <a:pt x="7" y="12"/>
                    <a:pt x="0"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40"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711142931"/>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arge Quote &amp; Stat with Graphic">
    <p:bg>
      <p:bgPr>
        <a:solidFill>
          <a:schemeClr val="accent6"/>
        </a:solidFill>
        <a:effectLst/>
      </p:bgPr>
    </p:bg>
    <p:spTree>
      <p:nvGrpSpPr>
        <p:cNvPr id="1" name=""/>
        <p:cNvGrpSpPr/>
        <p:nvPr/>
      </p:nvGrpSpPr>
      <p:grpSpPr>
        <a:xfrm>
          <a:off x="0" y="0"/>
          <a:ext cx="0" cy="0"/>
          <a:chOff x="0" y="0"/>
          <a:chExt cx="0" cy="0"/>
        </a:xfrm>
      </p:grpSpPr>
      <p:sp>
        <p:nvSpPr>
          <p:cNvPr id="11" name="Freeform 5"/>
          <p:cNvSpPr>
            <a:spLocks/>
          </p:cNvSpPr>
          <p:nvPr userDrawn="1"/>
        </p:nvSpPr>
        <p:spPr bwMode="gray">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 name="Date Placeholder 3"/>
          <p:cNvSpPr>
            <a:spLocks noGrp="1"/>
          </p:cNvSpPr>
          <p:nvPr>
            <p:ph type="dt" sz="half" idx="10"/>
          </p:nvPr>
        </p:nvSpPr>
        <p:spPr/>
        <p:txBody>
          <a:bodyPr/>
          <a:lstStyle/>
          <a:p>
            <a:fld id="{50E0A033-DF6C-45E1-9FB8-C2224BEF5B92}" type="datetime1">
              <a:rPr lang="en-US" smtClean="0">
                <a:solidFill>
                  <a:srgbClr val="000000">
                    <a:tint val="75000"/>
                  </a:srgbClr>
                </a:solidFill>
              </a:rPr>
              <a:pPr/>
              <a:t>8/8/2016</a:t>
            </a:fld>
            <a:endParaRPr lang="en-US">
              <a:solidFill>
                <a:srgbClr val="000000">
                  <a:tint val="75000"/>
                </a:srgbClr>
              </a:solidFill>
            </a:endParaRPr>
          </a:p>
        </p:txBody>
      </p:sp>
      <p:sp>
        <p:nvSpPr>
          <p:cNvPr id="10" name="Text Placeholder 9"/>
          <p:cNvSpPr>
            <a:spLocks noGrp="1"/>
          </p:cNvSpPr>
          <p:nvPr>
            <p:ph type="body" sz="quarter" idx="14" hasCustomPrompt="1"/>
          </p:nvPr>
        </p:nvSpPr>
        <p:spPr>
          <a:xfrm>
            <a:off x="457200" y="990600"/>
            <a:ext cx="3886200" cy="3429000"/>
          </a:xfrm>
        </p:spPr>
        <p:txBody>
          <a:bodyPr anchor="b"/>
          <a:lstStyle>
            <a:lvl1pPr marL="0" indent="0" algn="l">
              <a:lnSpc>
                <a:spcPct val="110000"/>
              </a:lnSpc>
              <a:spcBef>
                <a:spcPts val="600"/>
              </a:spcBef>
              <a:spcAft>
                <a:spcPts val="1200"/>
              </a:spcAft>
              <a:buNone/>
              <a:defRPr sz="4000">
                <a:solidFill>
                  <a:schemeClr val="bg1"/>
                </a:solidFill>
              </a:defRPr>
            </a:lvl1pPr>
          </a:lstStyle>
          <a:p>
            <a:pPr lvl="0"/>
            <a:r>
              <a:rPr lang="en-US" dirty="0" smtClean="0"/>
              <a:t>Alarming Statistic or Data Point Goes in This Column</a:t>
            </a:r>
          </a:p>
        </p:txBody>
      </p:sp>
      <p:pic>
        <p:nvPicPr>
          <p:cNvPr id="14"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15" name="TextBox 14"/>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sp>
        <p:nvSpPr>
          <p:cNvPr id="13" name="Text Placeholder 12"/>
          <p:cNvSpPr>
            <a:spLocks noGrp="1"/>
          </p:cNvSpPr>
          <p:nvPr>
            <p:ph type="body" sz="quarter" idx="15" hasCustomPrompt="1"/>
          </p:nvPr>
        </p:nvSpPr>
        <p:spPr>
          <a:xfrm>
            <a:off x="457200" y="4419600"/>
            <a:ext cx="3886200" cy="1676400"/>
          </a:xfrm>
        </p:spPr>
        <p:txBody>
          <a:bodyPr/>
          <a:lstStyle>
            <a:lvl1pPr algn="r" defTabSz="914400" rtl="0" eaLnBrk="1" latinLnBrk="0" hangingPunct="1">
              <a:lnSpc>
                <a:spcPct val="85000"/>
              </a:lnSpc>
              <a:spcBef>
                <a:spcPct val="0"/>
              </a:spcBef>
              <a:buNone/>
              <a:defRPr lang="en-US" sz="9600" kern="1200" baseline="0" dirty="0" smtClean="0">
                <a:solidFill>
                  <a:schemeClr val="bg1"/>
                </a:solidFill>
                <a:latin typeface="+mn-lt"/>
                <a:ea typeface="+mj-ea"/>
                <a:cs typeface="+mj-cs"/>
              </a:defRPr>
            </a:lvl1pPr>
          </a:lstStyle>
          <a:p>
            <a:pPr lvl="0"/>
            <a:r>
              <a:rPr lang="en-US" dirty="0" smtClean="0"/>
              <a:t>XX%</a:t>
            </a:r>
            <a:endParaRPr lang="en-US" dirty="0"/>
          </a:p>
        </p:txBody>
      </p:sp>
      <p:grpSp>
        <p:nvGrpSpPr>
          <p:cNvPr id="12" name="Group 4"/>
          <p:cNvGrpSpPr>
            <a:grpSpLocks noChangeAspect="1"/>
          </p:cNvGrpSpPr>
          <p:nvPr userDrawn="1"/>
        </p:nvGrpSpPr>
        <p:grpSpPr bwMode="gray">
          <a:xfrm>
            <a:off x="7405688" y="6496050"/>
            <a:ext cx="1285875" cy="290513"/>
            <a:chOff x="4665" y="4092"/>
            <a:chExt cx="810" cy="183"/>
          </a:xfrm>
        </p:grpSpPr>
        <p:sp>
          <p:nvSpPr>
            <p:cNvPr id="17" name="Oval 5"/>
            <p:cNvSpPr>
              <a:spLocks noChangeArrowheads="1"/>
            </p:cNvSpPr>
            <p:nvPr userDrawn="1"/>
          </p:nvSpPr>
          <p:spPr bwMode="gray">
            <a:xfrm>
              <a:off x="4668" y="4096"/>
              <a:ext cx="176" cy="175"/>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 name="Freeform 6"/>
            <p:cNvSpPr>
              <a:spLocks/>
            </p:cNvSpPr>
            <p:nvPr userDrawn="1"/>
          </p:nvSpPr>
          <p:spPr bwMode="gray">
            <a:xfrm>
              <a:off x="4876" y="4158"/>
              <a:ext cx="23" cy="40"/>
            </a:xfrm>
            <a:custGeom>
              <a:avLst/>
              <a:gdLst/>
              <a:ahLst/>
              <a:cxnLst>
                <a:cxn ang="0">
                  <a:pos x="0" y="40"/>
                </a:cxn>
                <a:cxn ang="0">
                  <a:pos x="0" y="0"/>
                </a:cxn>
                <a:cxn ang="0">
                  <a:pos x="22" y="0"/>
                </a:cxn>
                <a:cxn ang="0">
                  <a:pos x="21" y="5"/>
                </a:cxn>
                <a:cxn ang="0">
                  <a:pos x="6" y="5"/>
                </a:cxn>
                <a:cxn ang="0">
                  <a:pos x="6" y="16"/>
                </a:cxn>
                <a:cxn ang="0">
                  <a:pos x="19" y="16"/>
                </a:cxn>
                <a:cxn ang="0">
                  <a:pos x="19" y="22"/>
                </a:cxn>
                <a:cxn ang="0">
                  <a:pos x="6" y="22"/>
                </a:cxn>
                <a:cxn ang="0">
                  <a:pos x="6" y="35"/>
                </a:cxn>
                <a:cxn ang="0">
                  <a:pos x="23" y="35"/>
                </a:cxn>
                <a:cxn ang="0">
                  <a:pos x="23" y="40"/>
                </a:cxn>
                <a:cxn ang="0">
                  <a:pos x="0" y="40"/>
                </a:cxn>
              </a:cxnLst>
              <a:rect l="0" t="0" r="r" b="b"/>
              <a:pathLst>
                <a:path w="23" h="40">
                  <a:moveTo>
                    <a:pt x="0" y="40"/>
                  </a:moveTo>
                  <a:lnTo>
                    <a:pt x="0" y="0"/>
                  </a:lnTo>
                  <a:lnTo>
                    <a:pt x="22" y="0"/>
                  </a:lnTo>
                  <a:lnTo>
                    <a:pt x="21" y="5"/>
                  </a:lnTo>
                  <a:lnTo>
                    <a:pt x="6" y="5"/>
                  </a:lnTo>
                  <a:lnTo>
                    <a:pt x="6" y="16"/>
                  </a:lnTo>
                  <a:lnTo>
                    <a:pt x="19" y="16"/>
                  </a:lnTo>
                  <a:lnTo>
                    <a:pt x="19" y="22"/>
                  </a:lnTo>
                  <a:lnTo>
                    <a:pt x="6" y="22"/>
                  </a:lnTo>
                  <a:lnTo>
                    <a:pt x="6" y="35"/>
                  </a:lnTo>
                  <a:lnTo>
                    <a:pt x="23" y="35"/>
                  </a:lnTo>
                  <a:lnTo>
                    <a:pt x="23" y="40"/>
                  </a:lnTo>
                  <a:lnTo>
                    <a:pt x="0" y="4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 name="Freeform 7"/>
            <p:cNvSpPr>
              <a:spLocks/>
            </p:cNvSpPr>
            <p:nvPr userDrawn="1"/>
          </p:nvSpPr>
          <p:spPr bwMode="gray">
            <a:xfrm>
              <a:off x="4909" y="4158"/>
              <a:ext cx="33" cy="40"/>
            </a:xfrm>
            <a:custGeom>
              <a:avLst/>
              <a:gdLst/>
              <a:ahLst/>
              <a:cxnLst>
                <a:cxn ang="0">
                  <a:pos x="25" y="40"/>
                </a:cxn>
                <a:cxn ang="0">
                  <a:pos x="16" y="24"/>
                </a:cxn>
                <a:cxn ang="0">
                  <a:pos x="8" y="40"/>
                </a:cxn>
                <a:cxn ang="0">
                  <a:pos x="0" y="40"/>
                </a:cxn>
                <a:cxn ang="0">
                  <a:pos x="12" y="19"/>
                </a:cxn>
                <a:cxn ang="0">
                  <a:pos x="1" y="0"/>
                </a:cxn>
                <a:cxn ang="0">
                  <a:pos x="10" y="0"/>
                </a:cxn>
                <a:cxn ang="0">
                  <a:pos x="16" y="12"/>
                </a:cxn>
                <a:cxn ang="0">
                  <a:pos x="22" y="0"/>
                </a:cxn>
                <a:cxn ang="0">
                  <a:pos x="31" y="0"/>
                </a:cxn>
                <a:cxn ang="0">
                  <a:pos x="20" y="18"/>
                </a:cxn>
                <a:cxn ang="0">
                  <a:pos x="33" y="40"/>
                </a:cxn>
                <a:cxn ang="0">
                  <a:pos x="25" y="40"/>
                </a:cxn>
              </a:cxnLst>
              <a:rect l="0" t="0" r="r" b="b"/>
              <a:pathLst>
                <a:path w="33" h="40">
                  <a:moveTo>
                    <a:pt x="25" y="40"/>
                  </a:moveTo>
                  <a:lnTo>
                    <a:pt x="16" y="24"/>
                  </a:lnTo>
                  <a:lnTo>
                    <a:pt x="8" y="40"/>
                  </a:lnTo>
                  <a:lnTo>
                    <a:pt x="0" y="40"/>
                  </a:lnTo>
                  <a:lnTo>
                    <a:pt x="12" y="19"/>
                  </a:lnTo>
                  <a:lnTo>
                    <a:pt x="1" y="0"/>
                  </a:lnTo>
                  <a:lnTo>
                    <a:pt x="10" y="0"/>
                  </a:lnTo>
                  <a:lnTo>
                    <a:pt x="16" y="12"/>
                  </a:lnTo>
                  <a:lnTo>
                    <a:pt x="22" y="0"/>
                  </a:lnTo>
                  <a:lnTo>
                    <a:pt x="31" y="0"/>
                  </a:lnTo>
                  <a:lnTo>
                    <a:pt x="20" y="18"/>
                  </a:lnTo>
                  <a:lnTo>
                    <a:pt x="33" y="40"/>
                  </a:lnTo>
                  <a:lnTo>
                    <a:pt x="25" y="4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 name="Freeform 8"/>
            <p:cNvSpPr>
              <a:spLocks noEditPoints="1"/>
            </p:cNvSpPr>
            <p:nvPr userDrawn="1"/>
          </p:nvSpPr>
          <p:spPr bwMode="gray">
            <a:xfrm>
              <a:off x="4955" y="4158"/>
              <a:ext cx="27" cy="40"/>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7"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 name="Freeform 9"/>
            <p:cNvSpPr>
              <a:spLocks noEditPoints="1"/>
            </p:cNvSpPr>
            <p:nvPr userDrawn="1"/>
          </p:nvSpPr>
          <p:spPr bwMode="gray">
            <a:xfrm>
              <a:off x="4997" y="4158"/>
              <a:ext cx="28" cy="40"/>
            </a:xfrm>
            <a:custGeom>
              <a:avLst/>
              <a:gdLst/>
              <a:ahLst/>
              <a:cxnLst>
                <a:cxn ang="0">
                  <a:pos x="50" y="101"/>
                </a:cxn>
                <a:cxn ang="0">
                  <a:pos x="41" y="86"/>
                </a:cxn>
                <a:cxn ang="0">
                  <a:pos x="24" y="60"/>
                </a:cxn>
                <a:cxn ang="0">
                  <a:pos x="17" y="57"/>
                </a:cxn>
                <a:cxn ang="0">
                  <a:pos x="17" y="101"/>
                </a:cxn>
                <a:cxn ang="0">
                  <a:pos x="0" y="101"/>
                </a:cxn>
                <a:cxn ang="0">
                  <a:pos x="0" y="0"/>
                </a:cxn>
                <a:cxn ang="0">
                  <a:pos x="31" y="0"/>
                </a:cxn>
                <a:cxn ang="0">
                  <a:pos x="64" y="29"/>
                </a:cxn>
                <a:cxn ang="0">
                  <a:pos x="39" y="57"/>
                </a:cxn>
                <a:cxn ang="0">
                  <a:pos x="55" y="77"/>
                </a:cxn>
                <a:cxn ang="0">
                  <a:pos x="70" y="101"/>
                </a:cxn>
                <a:cxn ang="0">
                  <a:pos x="50" y="101"/>
                </a:cxn>
                <a:cxn ang="0">
                  <a:pos x="26" y="13"/>
                </a:cxn>
                <a:cxn ang="0">
                  <a:pos x="17" y="13"/>
                </a:cxn>
                <a:cxn ang="0">
                  <a:pos x="17" y="46"/>
                </a:cxn>
                <a:cxn ang="0">
                  <a:pos x="26" y="46"/>
                </a:cxn>
                <a:cxn ang="0">
                  <a:pos x="42" y="41"/>
                </a:cxn>
                <a:cxn ang="0">
                  <a:pos x="47" y="29"/>
                </a:cxn>
                <a:cxn ang="0">
                  <a:pos x="26" y="13"/>
                </a:cxn>
              </a:cxnLst>
              <a:rect l="0" t="0" r="r" b="b"/>
              <a:pathLst>
                <a:path w="70" h="101">
                  <a:moveTo>
                    <a:pt x="50" y="101"/>
                  </a:moveTo>
                  <a:cubicBezTo>
                    <a:pt x="41" y="86"/>
                    <a:pt x="41" y="86"/>
                    <a:pt x="41" y="86"/>
                  </a:cubicBezTo>
                  <a:cubicBezTo>
                    <a:pt x="34" y="73"/>
                    <a:pt x="29" y="66"/>
                    <a:pt x="24" y="60"/>
                  </a:cubicBezTo>
                  <a:cubicBezTo>
                    <a:pt x="22"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3" y="59"/>
                    <a:pt x="50" y="68"/>
                    <a:pt x="55" y="77"/>
                  </a:cubicBezTo>
                  <a:cubicBezTo>
                    <a:pt x="70" y="101"/>
                    <a:pt x="70" y="101"/>
                    <a:pt x="70" y="101"/>
                  </a:cubicBezTo>
                  <a:lnTo>
                    <a:pt x="50" y="101"/>
                  </a:lnTo>
                  <a:close/>
                  <a:moveTo>
                    <a:pt x="26" y="13"/>
                  </a:moveTo>
                  <a:cubicBezTo>
                    <a:pt x="17" y="13"/>
                    <a:pt x="17" y="13"/>
                    <a:pt x="17" y="13"/>
                  </a:cubicBezTo>
                  <a:cubicBezTo>
                    <a:pt x="17" y="46"/>
                    <a:pt x="17" y="46"/>
                    <a:pt x="17" y="46"/>
                  </a:cubicBezTo>
                  <a:cubicBezTo>
                    <a:pt x="26" y="46"/>
                    <a:pt x="26" y="46"/>
                    <a:pt x="26" y="46"/>
                  </a:cubicBezTo>
                  <a:cubicBezTo>
                    <a:pt x="35" y="46"/>
                    <a:pt x="39" y="44"/>
                    <a:pt x="42" y="41"/>
                  </a:cubicBezTo>
                  <a:cubicBezTo>
                    <a:pt x="45" y="38"/>
                    <a:pt x="47" y="34"/>
                    <a:pt x="47" y="29"/>
                  </a:cubicBezTo>
                  <a:cubicBezTo>
                    <a:pt x="47" y="19"/>
                    <a:pt x="41" y="13"/>
                    <a:pt x="26" y="13"/>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 name="Freeform 10"/>
            <p:cNvSpPr>
              <a:spLocks/>
            </p:cNvSpPr>
            <p:nvPr userDrawn="1"/>
          </p:nvSpPr>
          <p:spPr bwMode="gray">
            <a:xfrm>
              <a:off x="5040" y="4158"/>
              <a:ext cx="23" cy="40"/>
            </a:xfrm>
            <a:custGeom>
              <a:avLst/>
              <a:gdLst/>
              <a:ahLst/>
              <a:cxnLst>
                <a:cxn ang="0">
                  <a:pos x="0" y="40"/>
                </a:cxn>
                <a:cxn ang="0">
                  <a:pos x="0" y="0"/>
                </a:cxn>
                <a:cxn ang="0">
                  <a:pos x="23" y="0"/>
                </a:cxn>
                <a:cxn ang="0">
                  <a:pos x="22" y="5"/>
                </a:cxn>
                <a:cxn ang="0">
                  <a:pos x="7" y="5"/>
                </a:cxn>
                <a:cxn ang="0">
                  <a:pos x="7" y="16"/>
                </a:cxn>
                <a:cxn ang="0">
                  <a:pos x="19" y="16"/>
                </a:cxn>
                <a:cxn ang="0">
                  <a:pos x="19" y="22"/>
                </a:cxn>
                <a:cxn ang="0">
                  <a:pos x="7" y="22"/>
                </a:cxn>
                <a:cxn ang="0">
                  <a:pos x="7" y="35"/>
                </a:cxn>
                <a:cxn ang="0">
                  <a:pos x="23" y="35"/>
                </a:cxn>
                <a:cxn ang="0">
                  <a:pos x="23" y="40"/>
                </a:cxn>
                <a:cxn ang="0">
                  <a:pos x="0" y="40"/>
                </a:cxn>
              </a:cxnLst>
              <a:rect l="0" t="0" r="r" b="b"/>
              <a:pathLst>
                <a:path w="23" h="40">
                  <a:moveTo>
                    <a:pt x="0" y="40"/>
                  </a:moveTo>
                  <a:lnTo>
                    <a:pt x="0" y="0"/>
                  </a:lnTo>
                  <a:lnTo>
                    <a:pt x="23" y="0"/>
                  </a:lnTo>
                  <a:lnTo>
                    <a:pt x="22" y="5"/>
                  </a:lnTo>
                  <a:lnTo>
                    <a:pt x="7" y="5"/>
                  </a:lnTo>
                  <a:lnTo>
                    <a:pt x="7" y="16"/>
                  </a:lnTo>
                  <a:lnTo>
                    <a:pt x="19" y="16"/>
                  </a:lnTo>
                  <a:lnTo>
                    <a:pt x="19" y="22"/>
                  </a:lnTo>
                  <a:lnTo>
                    <a:pt x="7" y="22"/>
                  </a:lnTo>
                  <a:lnTo>
                    <a:pt x="7" y="35"/>
                  </a:lnTo>
                  <a:lnTo>
                    <a:pt x="23" y="35"/>
                  </a:lnTo>
                  <a:lnTo>
                    <a:pt x="23" y="40"/>
                  </a:lnTo>
                  <a:lnTo>
                    <a:pt x="0" y="4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 name="Freeform 11"/>
            <p:cNvSpPr>
              <a:spLocks/>
            </p:cNvSpPr>
            <p:nvPr userDrawn="1"/>
          </p:nvSpPr>
          <p:spPr bwMode="gray">
            <a:xfrm>
              <a:off x="5076" y="4157"/>
              <a:ext cx="29" cy="42"/>
            </a:xfrm>
            <a:custGeom>
              <a:avLst/>
              <a:gdLst/>
              <a:ahLst/>
              <a:cxnLst>
                <a:cxn ang="0">
                  <a:pos x="33" y="105"/>
                </a:cxn>
                <a:cxn ang="0">
                  <a:pos x="0" y="96"/>
                </a:cxn>
                <a:cxn ang="0">
                  <a:pos x="7" y="83"/>
                </a:cxn>
                <a:cxn ang="0">
                  <a:pos x="34" y="92"/>
                </a:cxn>
                <a:cxn ang="0">
                  <a:pos x="54" y="75"/>
                </a:cxn>
                <a:cxn ang="0">
                  <a:pos x="39" y="60"/>
                </a:cxn>
                <a:cxn ang="0">
                  <a:pos x="28" y="57"/>
                </a:cxn>
                <a:cxn ang="0">
                  <a:pos x="8" y="45"/>
                </a:cxn>
                <a:cxn ang="0">
                  <a:pos x="4" y="30"/>
                </a:cxn>
                <a:cxn ang="0">
                  <a:pos x="39" y="0"/>
                </a:cxn>
                <a:cxn ang="0">
                  <a:pos x="71" y="10"/>
                </a:cxn>
                <a:cxn ang="0">
                  <a:pos x="63" y="22"/>
                </a:cxn>
                <a:cxn ang="0">
                  <a:pos x="39" y="14"/>
                </a:cxn>
                <a:cxn ang="0">
                  <a:pos x="23" y="28"/>
                </a:cxn>
                <a:cxn ang="0">
                  <a:pos x="36" y="40"/>
                </a:cxn>
                <a:cxn ang="0">
                  <a:pos x="48" y="44"/>
                </a:cxn>
                <a:cxn ang="0">
                  <a:pos x="73" y="73"/>
                </a:cxn>
                <a:cxn ang="0">
                  <a:pos x="33" y="105"/>
                </a:cxn>
              </a:cxnLst>
              <a:rect l="0" t="0" r="r" b="b"/>
              <a:pathLst>
                <a:path w="73" h="105">
                  <a:moveTo>
                    <a:pt x="33"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49" y="63"/>
                    <a:pt x="39" y="60"/>
                  </a:cubicBezTo>
                  <a:cubicBezTo>
                    <a:pt x="28" y="57"/>
                    <a:pt x="28" y="57"/>
                    <a:pt x="28" y="57"/>
                  </a:cubicBezTo>
                  <a:cubicBezTo>
                    <a:pt x="19" y="55"/>
                    <a:pt x="12" y="51"/>
                    <a:pt x="8"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59" y="105"/>
                    <a:pt x="33"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 name="Freeform 12"/>
            <p:cNvSpPr>
              <a:spLocks/>
            </p:cNvSpPr>
            <p:nvPr userDrawn="1"/>
          </p:nvSpPr>
          <p:spPr bwMode="gray">
            <a:xfrm>
              <a:off x="5118" y="4157"/>
              <a:ext cx="30" cy="42"/>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 name="Freeform 13"/>
            <p:cNvSpPr>
              <a:spLocks/>
            </p:cNvSpPr>
            <p:nvPr userDrawn="1"/>
          </p:nvSpPr>
          <p:spPr bwMode="gray">
            <a:xfrm>
              <a:off x="5183" y="4157"/>
              <a:ext cx="30" cy="42"/>
            </a:xfrm>
            <a:custGeom>
              <a:avLst/>
              <a:gdLst/>
              <a:ahLst/>
              <a:cxnLst>
                <a:cxn ang="0">
                  <a:pos x="33" y="105"/>
                </a:cxn>
                <a:cxn ang="0">
                  <a:pos x="0" y="96"/>
                </a:cxn>
                <a:cxn ang="0">
                  <a:pos x="6" y="83"/>
                </a:cxn>
                <a:cxn ang="0">
                  <a:pos x="33" y="92"/>
                </a:cxn>
                <a:cxn ang="0">
                  <a:pos x="53" y="75"/>
                </a:cxn>
                <a:cxn ang="0">
                  <a:pos x="38" y="60"/>
                </a:cxn>
                <a:cxn ang="0">
                  <a:pos x="27" y="57"/>
                </a:cxn>
                <a:cxn ang="0">
                  <a:pos x="8" y="45"/>
                </a:cxn>
                <a:cxn ang="0">
                  <a:pos x="4" y="30"/>
                </a:cxn>
                <a:cxn ang="0">
                  <a:pos x="38" y="0"/>
                </a:cxn>
                <a:cxn ang="0">
                  <a:pos x="70" y="10"/>
                </a:cxn>
                <a:cxn ang="0">
                  <a:pos x="63" y="22"/>
                </a:cxn>
                <a:cxn ang="0">
                  <a:pos x="39" y="14"/>
                </a:cxn>
                <a:cxn ang="0">
                  <a:pos x="22" y="28"/>
                </a:cxn>
                <a:cxn ang="0">
                  <a:pos x="36" y="40"/>
                </a:cxn>
                <a:cxn ang="0">
                  <a:pos x="48" y="44"/>
                </a:cxn>
                <a:cxn ang="0">
                  <a:pos x="73" y="73"/>
                </a:cxn>
                <a:cxn ang="0">
                  <a:pos x="33" y="105"/>
                </a:cxn>
              </a:cxnLst>
              <a:rect l="0" t="0" r="r" b="b"/>
              <a:pathLst>
                <a:path w="73" h="105">
                  <a:moveTo>
                    <a:pt x="33" y="105"/>
                  </a:moveTo>
                  <a:cubicBezTo>
                    <a:pt x="21" y="105"/>
                    <a:pt x="10" y="102"/>
                    <a:pt x="0" y="96"/>
                  </a:cubicBezTo>
                  <a:cubicBezTo>
                    <a:pt x="6" y="83"/>
                    <a:pt x="6" y="83"/>
                    <a:pt x="6" y="83"/>
                  </a:cubicBezTo>
                  <a:cubicBezTo>
                    <a:pt x="15" y="88"/>
                    <a:pt x="23" y="92"/>
                    <a:pt x="33" y="92"/>
                  </a:cubicBezTo>
                  <a:cubicBezTo>
                    <a:pt x="46" y="92"/>
                    <a:pt x="53" y="86"/>
                    <a:pt x="53" y="75"/>
                  </a:cubicBezTo>
                  <a:cubicBezTo>
                    <a:pt x="53" y="68"/>
                    <a:pt x="49" y="63"/>
                    <a:pt x="38" y="60"/>
                  </a:cubicBezTo>
                  <a:cubicBezTo>
                    <a:pt x="27" y="57"/>
                    <a:pt x="27" y="57"/>
                    <a:pt x="27" y="57"/>
                  </a:cubicBezTo>
                  <a:cubicBezTo>
                    <a:pt x="18" y="55"/>
                    <a:pt x="12" y="51"/>
                    <a:pt x="8" y="45"/>
                  </a:cubicBezTo>
                  <a:cubicBezTo>
                    <a:pt x="5" y="41"/>
                    <a:pt x="4" y="36"/>
                    <a:pt x="4" y="30"/>
                  </a:cubicBezTo>
                  <a:cubicBezTo>
                    <a:pt x="4" y="12"/>
                    <a:pt x="18" y="0"/>
                    <a:pt x="38" y="0"/>
                  </a:cubicBezTo>
                  <a:cubicBezTo>
                    <a:pt x="50" y="0"/>
                    <a:pt x="61" y="4"/>
                    <a:pt x="70" y="10"/>
                  </a:cubicBezTo>
                  <a:cubicBezTo>
                    <a:pt x="63" y="22"/>
                    <a:pt x="63" y="22"/>
                    <a:pt x="63" y="22"/>
                  </a:cubicBezTo>
                  <a:cubicBezTo>
                    <a:pt x="53" y="16"/>
                    <a:pt x="47" y="14"/>
                    <a:pt x="39" y="14"/>
                  </a:cubicBezTo>
                  <a:cubicBezTo>
                    <a:pt x="29" y="14"/>
                    <a:pt x="22" y="19"/>
                    <a:pt x="22" y="28"/>
                  </a:cubicBezTo>
                  <a:cubicBezTo>
                    <a:pt x="22" y="34"/>
                    <a:pt x="26" y="37"/>
                    <a:pt x="36" y="40"/>
                  </a:cubicBezTo>
                  <a:cubicBezTo>
                    <a:pt x="48" y="44"/>
                    <a:pt x="48" y="44"/>
                    <a:pt x="48" y="44"/>
                  </a:cubicBezTo>
                  <a:cubicBezTo>
                    <a:pt x="62" y="48"/>
                    <a:pt x="73" y="57"/>
                    <a:pt x="73" y="73"/>
                  </a:cubicBezTo>
                  <a:cubicBezTo>
                    <a:pt x="73" y="90"/>
                    <a:pt x="59" y="105"/>
                    <a:pt x="33"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 name="Freeform 14"/>
            <p:cNvSpPr>
              <a:spLocks/>
            </p:cNvSpPr>
            <p:nvPr userDrawn="1"/>
          </p:nvSpPr>
          <p:spPr bwMode="gray">
            <a:xfrm>
              <a:off x="5227" y="4157"/>
              <a:ext cx="29" cy="42"/>
            </a:xfrm>
            <a:custGeom>
              <a:avLst/>
              <a:gdLst/>
              <a:ahLst/>
              <a:cxnLst>
                <a:cxn ang="0">
                  <a:pos x="44" y="105"/>
                </a:cxn>
                <a:cxn ang="0">
                  <a:pos x="12" y="90"/>
                </a:cxn>
                <a:cxn ang="0">
                  <a:pos x="0" y="54"/>
                </a:cxn>
                <a:cxn ang="0">
                  <a:pos x="7" y="23"/>
                </a:cxn>
                <a:cxn ang="0">
                  <a:pos x="45" y="0"/>
                </a:cxn>
                <a:cxn ang="0">
                  <a:pos x="70" y="8"/>
                </a:cxn>
                <a:cxn ang="0">
                  <a:pos x="62" y="19"/>
                </a:cxn>
                <a:cxn ang="0">
                  <a:pos x="45" y="13"/>
                </a:cxn>
                <a:cxn ang="0">
                  <a:pos x="25" y="25"/>
                </a:cxn>
                <a:cxn ang="0">
                  <a:pos x="19" y="52"/>
                </a:cxn>
                <a:cxn ang="0">
                  <a:pos x="23" y="77"/>
                </a:cxn>
                <a:cxn ang="0">
                  <a:pos x="46" y="92"/>
                </a:cxn>
                <a:cxn ang="0">
                  <a:pos x="64" y="85"/>
                </a:cxn>
                <a:cxn ang="0">
                  <a:pos x="72" y="96"/>
                </a:cxn>
                <a:cxn ang="0">
                  <a:pos x="44" y="105"/>
                </a:cxn>
              </a:cxnLst>
              <a:rect l="0" t="0" r="r" b="b"/>
              <a:pathLst>
                <a:path w="72" h="105">
                  <a:moveTo>
                    <a:pt x="44" y="105"/>
                  </a:moveTo>
                  <a:cubicBezTo>
                    <a:pt x="31" y="105"/>
                    <a:pt x="20" y="100"/>
                    <a:pt x="12" y="90"/>
                  </a:cubicBezTo>
                  <a:cubicBezTo>
                    <a:pt x="4" y="81"/>
                    <a:pt x="0" y="69"/>
                    <a:pt x="0" y="54"/>
                  </a:cubicBezTo>
                  <a:cubicBezTo>
                    <a:pt x="0" y="42"/>
                    <a:pt x="3" y="32"/>
                    <a:pt x="7" y="23"/>
                  </a:cubicBezTo>
                  <a:cubicBezTo>
                    <a:pt x="15" y="9"/>
                    <a:pt x="29" y="0"/>
                    <a:pt x="45" y="0"/>
                  </a:cubicBezTo>
                  <a:cubicBezTo>
                    <a:pt x="54" y="0"/>
                    <a:pt x="64" y="3"/>
                    <a:pt x="70" y="8"/>
                  </a:cubicBezTo>
                  <a:cubicBezTo>
                    <a:pt x="62" y="19"/>
                    <a:pt x="62" y="19"/>
                    <a:pt x="62" y="19"/>
                  </a:cubicBezTo>
                  <a:cubicBezTo>
                    <a:pt x="57" y="15"/>
                    <a:pt x="51" y="13"/>
                    <a:pt x="45" y="13"/>
                  </a:cubicBezTo>
                  <a:cubicBezTo>
                    <a:pt x="36" y="13"/>
                    <a:pt x="29" y="18"/>
                    <a:pt x="25" y="25"/>
                  </a:cubicBezTo>
                  <a:cubicBezTo>
                    <a:pt x="21" y="32"/>
                    <a:pt x="19" y="40"/>
                    <a:pt x="19" y="52"/>
                  </a:cubicBezTo>
                  <a:cubicBezTo>
                    <a:pt x="19" y="65"/>
                    <a:pt x="21" y="72"/>
                    <a:pt x="23" y="77"/>
                  </a:cubicBezTo>
                  <a:cubicBezTo>
                    <a:pt x="28" y="87"/>
                    <a:pt x="36" y="92"/>
                    <a:pt x="46" y="92"/>
                  </a:cubicBezTo>
                  <a:cubicBezTo>
                    <a:pt x="53" y="92"/>
                    <a:pt x="58" y="90"/>
                    <a:pt x="64" y="85"/>
                  </a:cubicBezTo>
                  <a:cubicBezTo>
                    <a:pt x="72" y="96"/>
                    <a:pt x="72" y="96"/>
                    <a:pt x="72" y="96"/>
                  </a:cubicBezTo>
                  <a:cubicBezTo>
                    <a:pt x="64" y="102"/>
                    <a:pt x="55" y="105"/>
                    <a:pt x="44"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 name="Freeform 15"/>
            <p:cNvSpPr>
              <a:spLocks noEditPoints="1"/>
            </p:cNvSpPr>
            <p:nvPr userDrawn="1"/>
          </p:nvSpPr>
          <p:spPr bwMode="gray">
            <a:xfrm>
              <a:off x="5272" y="4158"/>
              <a:ext cx="28" cy="40"/>
            </a:xfrm>
            <a:custGeom>
              <a:avLst/>
              <a:gdLst/>
              <a:ahLst/>
              <a:cxnLst>
                <a:cxn ang="0">
                  <a:pos x="49" y="101"/>
                </a:cxn>
                <a:cxn ang="0">
                  <a:pos x="41" y="86"/>
                </a:cxn>
                <a:cxn ang="0">
                  <a:pos x="23" y="60"/>
                </a:cxn>
                <a:cxn ang="0">
                  <a:pos x="17" y="57"/>
                </a:cxn>
                <a:cxn ang="0">
                  <a:pos x="17" y="101"/>
                </a:cxn>
                <a:cxn ang="0">
                  <a:pos x="0" y="101"/>
                </a:cxn>
                <a:cxn ang="0">
                  <a:pos x="0" y="0"/>
                </a:cxn>
                <a:cxn ang="0">
                  <a:pos x="31" y="0"/>
                </a:cxn>
                <a:cxn ang="0">
                  <a:pos x="64" y="29"/>
                </a:cxn>
                <a:cxn ang="0">
                  <a:pos x="39" y="57"/>
                </a:cxn>
                <a:cxn ang="0">
                  <a:pos x="54" y="77"/>
                </a:cxn>
                <a:cxn ang="0">
                  <a:pos x="69" y="101"/>
                </a:cxn>
                <a:cxn ang="0">
                  <a:pos x="49" y="101"/>
                </a:cxn>
                <a:cxn ang="0">
                  <a:pos x="26" y="13"/>
                </a:cxn>
                <a:cxn ang="0">
                  <a:pos x="17" y="13"/>
                </a:cxn>
                <a:cxn ang="0">
                  <a:pos x="17" y="46"/>
                </a:cxn>
                <a:cxn ang="0">
                  <a:pos x="25" y="46"/>
                </a:cxn>
                <a:cxn ang="0">
                  <a:pos x="42" y="41"/>
                </a:cxn>
                <a:cxn ang="0">
                  <a:pos x="46" y="29"/>
                </a:cxn>
                <a:cxn ang="0">
                  <a:pos x="26" y="13"/>
                </a:cxn>
              </a:cxnLst>
              <a:rect l="0" t="0" r="r" b="b"/>
              <a:pathLst>
                <a:path w="69" h="101">
                  <a:moveTo>
                    <a:pt x="49" y="101"/>
                  </a:moveTo>
                  <a:cubicBezTo>
                    <a:pt x="41" y="86"/>
                    <a:pt x="41" y="86"/>
                    <a:pt x="41" y="86"/>
                  </a:cubicBezTo>
                  <a:cubicBezTo>
                    <a:pt x="34" y="73"/>
                    <a:pt x="29" y="66"/>
                    <a:pt x="23" y="60"/>
                  </a:cubicBezTo>
                  <a:cubicBezTo>
                    <a:pt x="21"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2" y="59"/>
                    <a:pt x="49" y="68"/>
                    <a:pt x="54" y="77"/>
                  </a:cubicBezTo>
                  <a:cubicBezTo>
                    <a:pt x="69" y="101"/>
                    <a:pt x="69" y="101"/>
                    <a:pt x="69" y="101"/>
                  </a:cubicBezTo>
                  <a:lnTo>
                    <a:pt x="49" y="101"/>
                  </a:lnTo>
                  <a:close/>
                  <a:moveTo>
                    <a:pt x="26" y="13"/>
                  </a:moveTo>
                  <a:cubicBezTo>
                    <a:pt x="17" y="13"/>
                    <a:pt x="17" y="13"/>
                    <a:pt x="17" y="13"/>
                  </a:cubicBezTo>
                  <a:cubicBezTo>
                    <a:pt x="17" y="46"/>
                    <a:pt x="17" y="46"/>
                    <a:pt x="17" y="46"/>
                  </a:cubicBezTo>
                  <a:cubicBezTo>
                    <a:pt x="25" y="46"/>
                    <a:pt x="25" y="46"/>
                    <a:pt x="25" y="46"/>
                  </a:cubicBezTo>
                  <a:cubicBezTo>
                    <a:pt x="34" y="46"/>
                    <a:pt x="39" y="44"/>
                    <a:pt x="42" y="41"/>
                  </a:cubicBezTo>
                  <a:cubicBezTo>
                    <a:pt x="45" y="38"/>
                    <a:pt x="46" y="34"/>
                    <a:pt x="46" y="29"/>
                  </a:cubicBezTo>
                  <a:cubicBezTo>
                    <a:pt x="46" y="19"/>
                    <a:pt x="41" y="13"/>
                    <a:pt x="26" y="13"/>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 name="Rectangle 16"/>
            <p:cNvSpPr>
              <a:spLocks noChangeArrowheads="1"/>
            </p:cNvSpPr>
            <p:nvPr userDrawn="1"/>
          </p:nvSpPr>
          <p:spPr bwMode="gray">
            <a:xfrm>
              <a:off x="5315" y="4158"/>
              <a:ext cx="6" cy="40"/>
            </a:xfrm>
            <a:prstGeom prst="rect">
              <a:avLst/>
            </a:prstGeom>
            <a:solidFill>
              <a:srgbClr val="231F2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 name="Freeform 17"/>
            <p:cNvSpPr>
              <a:spLocks noEditPoints="1"/>
            </p:cNvSpPr>
            <p:nvPr userDrawn="1"/>
          </p:nvSpPr>
          <p:spPr bwMode="gray">
            <a:xfrm>
              <a:off x="5340" y="4158"/>
              <a:ext cx="27" cy="40"/>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6"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0" name="Freeform 18"/>
            <p:cNvSpPr>
              <a:spLocks/>
            </p:cNvSpPr>
            <p:nvPr userDrawn="1"/>
          </p:nvSpPr>
          <p:spPr bwMode="gray">
            <a:xfrm>
              <a:off x="5377" y="4158"/>
              <a:ext cx="28" cy="40"/>
            </a:xfrm>
            <a:custGeom>
              <a:avLst/>
              <a:gdLst/>
              <a:ahLst/>
              <a:cxnLst>
                <a:cxn ang="0">
                  <a:pos x="28" y="5"/>
                </a:cxn>
                <a:cxn ang="0">
                  <a:pos x="17" y="5"/>
                </a:cxn>
                <a:cxn ang="0">
                  <a:pos x="17" y="40"/>
                </a:cxn>
                <a:cxn ang="0">
                  <a:pos x="11" y="40"/>
                </a:cxn>
                <a:cxn ang="0">
                  <a:pos x="11" y="5"/>
                </a:cxn>
                <a:cxn ang="0">
                  <a:pos x="0" y="5"/>
                </a:cxn>
                <a:cxn ang="0">
                  <a:pos x="0" y="0"/>
                </a:cxn>
                <a:cxn ang="0">
                  <a:pos x="28" y="0"/>
                </a:cxn>
                <a:cxn ang="0">
                  <a:pos x="28" y="5"/>
                </a:cxn>
              </a:cxnLst>
              <a:rect l="0" t="0" r="r" b="b"/>
              <a:pathLst>
                <a:path w="28" h="40">
                  <a:moveTo>
                    <a:pt x="28" y="5"/>
                  </a:moveTo>
                  <a:lnTo>
                    <a:pt x="17" y="5"/>
                  </a:lnTo>
                  <a:lnTo>
                    <a:pt x="17" y="40"/>
                  </a:lnTo>
                  <a:lnTo>
                    <a:pt x="11" y="40"/>
                  </a:lnTo>
                  <a:lnTo>
                    <a:pt x="11" y="5"/>
                  </a:lnTo>
                  <a:lnTo>
                    <a:pt x="0" y="5"/>
                  </a:lnTo>
                  <a:lnTo>
                    <a:pt x="0" y="0"/>
                  </a:lnTo>
                  <a:lnTo>
                    <a:pt x="28" y="0"/>
                  </a:lnTo>
                  <a:lnTo>
                    <a:pt x="28" y="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1" name="Freeform 19"/>
            <p:cNvSpPr>
              <a:spLocks/>
            </p:cNvSpPr>
            <p:nvPr userDrawn="1"/>
          </p:nvSpPr>
          <p:spPr bwMode="gray">
            <a:xfrm>
              <a:off x="5415" y="4157"/>
              <a:ext cx="30" cy="42"/>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2" name="Freeform 20"/>
            <p:cNvSpPr>
              <a:spLocks noEditPoints="1"/>
            </p:cNvSpPr>
            <p:nvPr userDrawn="1"/>
          </p:nvSpPr>
          <p:spPr bwMode="gray">
            <a:xfrm>
              <a:off x="5455" y="4158"/>
              <a:ext cx="20" cy="20"/>
            </a:xfrm>
            <a:custGeom>
              <a:avLst/>
              <a:gdLst/>
              <a:ahLst/>
              <a:cxnLst>
                <a:cxn ang="0">
                  <a:pos x="25" y="49"/>
                </a:cxn>
                <a:cxn ang="0">
                  <a:pos x="0" y="25"/>
                </a:cxn>
                <a:cxn ang="0">
                  <a:pos x="25" y="0"/>
                </a:cxn>
                <a:cxn ang="0">
                  <a:pos x="49" y="25"/>
                </a:cxn>
                <a:cxn ang="0">
                  <a:pos x="25" y="49"/>
                </a:cxn>
                <a:cxn ang="0">
                  <a:pos x="25" y="5"/>
                </a:cxn>
                <a:cxn ang="0">
                  <a:pos x="6" y="25"/>
                </a:cxn>
                <a:cxn ang="0">
                  <a:pos x="25" y="44"/>
                </a:cxn>
                <a:cxn ang="0">
                  <a:pos x="43" y="25"/>
                </a:cxn>
                <a:cxn ang="0">
                  <a:pos x="25" y="5"/>
                </a:cxn>
                <a:cxn ang="0">
                  <a:pos x="29" y="38"/>
                </a:cxn>
                <a:cxn ang="0">
                  <a:pos x="27" y="34"/>
                </a:cxn>
                <a:cxn ang="0">
                  <a:pos x="22" y="27"/>
                </a:cxn>
                <a:cxn ang="0">
                  <a:pos x="21" y="27"/>
                </a:cxn>
                <a:cxn ang="0">
                  <a:pos x="21" y="38"/>
                </a:cxn>
                <a:cxn ang="0">
                  <a:pos x="16" y="38"/>
                </a:cxn>
                <a:cxn ang="0">
                  <a:pos x="16" y="11"/>
                </a:cxn>
                <a:cxn ang="0">
                  <a:pos x="26" y="11"/>
                </a:cxn>
                <a:cxn ang="0">
                  <a:pos x="34" y="19"/>
                </a:cxn>
                <a:cxn ang="0">
                  <a:pos x="28" y="26"/>
                </a:cxn>
                <a:cxn ang="0">
                  <a:pos x="29" y="28"/>
                </a:cxn>
                <a:cxn ang="0">
                  <a:pos x="36" y="38"/>
                </a:cxn>
                <a:cxn ang="0">
                  <a:pos x="29" y="38"/>
                </a:cxn>
                <a:cxn ang="0">
                  <a:pos x="26" y="16"/>
                </a:cxn>
                <a:cxn ang="0">
                  <a:pos x="23" y="15"/>
                </a:cxn>
                <a:cxn ang="0">
                  <a:pos x="21" y="15"/>
                </a:cxn>
                <a:cxn ang="0">
                  <a:pos x="21" y="23"/>
                </a:cxn>
                <a:cxn ang="0">
                  <a:pos x="23" y="23"/>
                </a:cxn>
                <a:cxn ang="0">
                  <a:pos x="27" y="22"/>
                </a:cxn>
                <a:cxn ang="0">
                  <a:pos x="28" y="19"/>
                </a:cxn>
                <a:cxn ang="0">
                  <a:pos x="26" y="16"/>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5"/>
                  </a:moveTo>
                  <a:cubicBezTo>
                    <a:pt x="14" y="5"/>
                    <a:pt x="6" y="14"/>
                    <a:pt x="6" y="25"/>
                  </a:cubicBezTo>
                  <a:cubicBezTo>
                    <a:pt x="6" y="35"/>
                    <a:pt x="14" y="44"/>
                    <a:pt x="25" y="44"/>
                  </a:cubicBezTo>
                  <a:cubicBezTo>
                    <a:pt x="35" y="44"/>
                    <a:pt x="43" y="35"/>
                    <a:pt x="43" y="25"/>
                  </a:cubicBezTo>
                  <a:cubicBezTo>
                    <a:pt x="43" y="14"/>
                    <a:pt x="35" y="5"/>
                    <a:pt x="25" y="5"/>
                  </a:cubicBezTo>
                  <a:close/>
                  <a:moveTo>
                    <a:pt x="29" y="38"/>
                  </a:moveTo>
                  <a:cubicBezTo>
                    <a:pt x="28" y="36"/>
                    <a:pt x="28" y="36"/>
                    <a:pt x="27" y="34"/>
                  </a:cubicBezTo>
                  <a:cubicBezTo>
                    <a:pt x="24" y="29"/>
                    <a:pt x="23" y="27"/>
                    <a:pt x="22" y="27"/>
                  </a:cubicBezTo>
                  <a:cubicBezTo>
                    <a:pt x="22" y="27"/>
                    <a:pt x="22" y="27"/>
                    <a:pt x="21" y="27"/>
                  </a:cubicBezTo>
                  <a:cubicBezTo>
                    <a:pt x="21" y="38"/>
                    <a:pt x="21" y="38"/>
                    <a:pt x="21" y="38"/>
                  </a:cubicBezTo>
                  <a:cubicBezTo>
                    <a:pt x="16" y="38"/>
                    <a:pt x="16" y="38"/>
                    <a:pt x="16" y="38"/>
                  </a:cubicBezTo>
                  <a:cubicBezTo>
                    <a:pt x="16" y="11"/>
                    <a:pt x="16" y="11"/>
                    <a:pt x="16" y="11"/>
                  </a:cubicBezTo>
                  <a:cubicBezTo>
                    <a:pt x="26" y="11"/>
                    <a:pt x="26" y="11"/>
                    <a:pt x="26" y="11"/>
                  </a:cubicBezTo>
                  <a:cubicBezTo>
                    <a:pt x="31" y="11"/>
                    <a:pt x="34" y="14"/>
                    <a:pt x="34" y="19"/>
                  </a:cubicBezTo>
                  <a:cubicBezTo>
                    <a:pt x="34" y="23"/>
                    <a:pt x="31" y="26"/>
                    <a:pt x="28" y="26"/>
                  </a:cubicBezTo>
                  <a:cubicBezTo>
                    <a:pt x="29" y="27"/>
                    <a:pt x="29" y="27"/>
                    <a:pt x="29" y="28"/>
                  </a:cubicBezTo>
                  <a:cubicBezTo>
                    <a:pt x="31" y="29"/>
                    <a:pt x="36" y="38"/>
                    <a:pt x="36" y="38"/>
                  </a:cubicBezTo>
                  <a:lnTo>
                    <a:pt x="29" y="38"/>
                  </a:lnTo>
                  <a:close/>
                  <a:moveTo>
                    <a:pt x="26" y="16"/>
                  </a:moveTo>
                  <a:cubicBezTo>
                    <a:pt x="26" y="15"/>
                    <a:pt x="25" y="15"/>
                    <a:pt x="23" y="15"/>
                  </a:cubicBezTo>
                  <a:cubicBezTo>
                    <a:pt x="21" y="15"/>
                    <a:pt x="21" y="15"/>
                    <a:pt x="21" y="15"/>
                  </a:cubicBezTo>
                  <a:cubicBezTo>
                    <a:pt x="21" y="23"/>
                    <a:pt x="21" y="23"/>
                    <a:pt x="21" y="23"/>
                  </a:cubicBezTo>
                  <a:cubicBezTo>
                    <a:pt x="23" y="23"/>
                    <a:pt x="23" y="23"/>
                    <a:pt x="23" y="23"/>
                  </a:cubicBezTo>
                  <a:cubicBezTo>
                    <a:pt x="26" y="23"/>
                    <a:pt x="27" y="22"/>
                    <a:pt x="27" y="22"/>
                  </a:cubicBezTo>
                  <a:cubicBezTo>
                    <a:pt x="28" y="21"/>
                    <a:pt x="28" y="20"/>
                    <a:pt x="28" y="19"/>
                  </a:cubicBezTo>
                  <a:cubicBezTo>
                    <a:pt x="28" y="17"/>
                    <a:pt x="28" y="16"/>
                    <a:pt x="26" y="16"/>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3" name="Freeform 21"/>
            <p:cNvSpPr>
              <a:spLocks noEditPoints="1"/>
            </p:cNvSpPr>
            <p:nvPr userDrawn="1"/>
          </p:nvSpPr>
          <p:spPr bwMode="gray">
            <a:xfrm>
              <a:off x="4665" y="4092"/>
              <a:ext cx="183" cy="183"/>
            </a:xfrm>
            <a:custGeom>
              <a:avLst/>
              <a:gdLst/>
              <a:ahLst/>
              <a:cxnLst>
                <a:cxn ang="0">
                  <a:pos x="0" y="226"/>
                </a:cxn>
                <a:cxn ang="0">
                  <a:pos x="451" y="226"/>
                </a:cxn>
                <a:cxn ang="0">
                  <a:pos x="273" y="61"/>
                </a:cxn>
                <a:cxn ang="0">
                  <a:pos x="362" y="61"/>
                </a:cxn>
                <a:cxn ang="0">
                  <a:pos x="261" y="61"/>
                </a:cxn>
                <a:cxn ang="0">
                  <a:pos x="246" y="12"/>
                </a:cxn>
                <a:cxn ang="0">
                  <a:pos x="261" y="61"/>
                </a:cxn>
                <a:cxn ang="0">
                  <a:pos x="117" y="370"/>
                </a:cxn>
                <a:cxn ang="0">
                  <a:pos x="74" y="378"/>
                </a:cxn>
                <a:cxn ang="0">
                  <a:pos x="330" y="167"/>
                </a:cxn>
                <a:cxn ang="0">
                  <a:pos x="208" y="199"/>
                </a:cxn>
                <a:cxn ang="0">
                  <a:pos x="241" y="156"/>
                </a:cxn>
                <a:cxn ang="0">
                  <a:pos x="236" y="140"/>
                </a:cxn>
                <a:cxn ang="0">
                  <a:pos x="275" y="79"/>
                </a:cxn>
                <a:cxn ang="0">
                  <a:pos x="373" y="92"/>
                </a:cxn>
                <a:cxn ang="0">
                  <a:pos x="393" y="129"/>
                </a:cxn>
                <a:cxn ang="0">
                  <a:pos x="439" y="205"/>
                </a:cxn>
                <a:cxn ang="0">
                  <a:pos x="346" y="167"/>
                </a:cxn>
                <a:cxn ang="0">
                  <a:pos x="234" y="11"/>
                </a:cxn>
                <a:cxn ang="0">
                  <a:pos x="88" y="61"/>
                </a:cxn>
                <a:cxn ang="0">
                  <a:pos x="234" y="11"/>
                </a:cxn>
                <a:cxn ang="0">
                  <a:pos x="166" y="71"/>
                </a:cxn>
                <a:cxn ang="0">
                  <a:pos x="184" y="117"/>
                </a:cxn>
                <a:cxn ang="0">
                  <a:pos x="173" y="126"/>
                </a:cxn>
                <a:cxn ang="0">
                  <a:pos x="143" y="205"/>
                </a:cxn>
                <a:cxn ang="0">
                  <a:pos x="77" y="71"/>
                </a:cxn>
                <a:cxn ang="0">
                  <a:pos x="138" y="216"/>
                </a:cxn>
                <a:cxn ang="0">
                  <a:pos x="83" y="334"/>
                </a:cxn>
                <a:cxn ang="0">
                  <a:pos x="10" y="226"/>
                </a:cxn>
                <a:cxn ang="0">
                  <a:pos x="234" y="440"/>
                </a:cxn>
                <a:cxn ang="0">
                  <a:pos x="212" y="440"/>
                </a:cxn>
                <a:cxn ang="0">
                  <a:pos x="128" y="370"/>
                </a:cxn>
                <a:cxn ang="0">
                  <a:pos x="282" y="379"/>
                </a:cxn>
                <a:cxn ang="0">
                  <a:pos x="299" y="370"/>
                </a:cxn>
                <a:cxn ang="0">
                  <a:pos x="234" y="440"/>
                </a:cxn>
                <a:cxn ang="0">
                  <a:pos x="294" y="359"/>
                </a:cxn>
                <a:cxn ang="0">
                  <a:pos x="329" y="291"/>
                </a:cxn>
                <a:cxn ang="0">
                  <a:pos x="202" y="349"/>
                </a:cxn>
                <a:cxn ang="0">
                  <a:pos x="151" y="323"/>
                </a:cxn>
                <a:cxn ang="0">
                  <a:pos x="268" y="216"/>
                </a:cxn>
                <a:cxn ang="0">
                  <a:pos x="307" y="250"/>
                </a:cxn>
                <a:cxn ang="0">
                  <a:pos x="440" y="216"/>
                </a:cxn>
                <a:cxn ang="0">
                  <a:pos x="393" y="359"/>
                </a:cxn>
              </a:cxnLst>
              <a:rect l="0" t="0" r="r" b="b"/>
              <a:pathLst>
                <a:path w="451" h="452">
                  <a:moveTo>
                    <a:pt x="225" y="0"/>
                  </a:moveTo>
                  <a:cubicBezTo>
                    <a:pt x="101" y="0"/>
                    <a:pt x="0" y="102"/>
                    <a:pt x="0" y="226"/>
                  </a:cubicBezTo>
                  <a:cubicBezTo>
                    <a:pt x="0" y="350"/>
                    <a:pt x="101" y="452"/>
                    <a:pt x="225" y="452"/>
                  </a:cubicBezTo>
                  <a:cubicBezTo>
                    <a:pt x="350" y="452"/>
                    <a:pt x="451" y="350"/>
                    <a:pt x="451" y="226"/>
                  </a:cubicBezTo>
                  <a:cubicBezTo>
                    <a:pt x="451" y="102"/>
                    <a:pt x="350" y="0"/>
                    <a:pt x="225" y="0"/>
                  </a:cubicBezTo>
                  <a:close/>
                  <a:moveTo>
                    <a:pt x="273" y="61"/>
                  </a:moveTo>
                  <a:cubicBezTo>
                    <a:pt x="291" y="22"/>
                    <a:pt x="291" y="22"/>
                    <a:pt x="291" y="22"/>
                  </a:cubicBezTo>
                  <a:cubicBezTo>
                    <a:pt x="317" y="30"/>
                    <a:pt x="341" y="43"/>
                    <a:pt x="362" y="61"/>
                  </a:cubicBezTo>
                  <a:lnTo>
                    <a:pt x="273" y="61"/>
                  </a:lnTo>
                  <a:close/>
                  <a:moveTo>
                    <a:pt x="261" y="61"/>
                  </a:moveTo>
                  <a:cubicBezTo>
                    <a:pt x="223" y="61"/>
                    <a:pt x="223" y="61"/>
                    <a:pt x="223" y="61"/>
                  </a:cubicBezTo>
                  <a:cubicBezTo>
                    <a:pt x="246" y="12"/>
                    <a:pt x="246" y="12"/>
                    <a:pt x="246" y="12"/>
                  </a:cubicBezTo>
                  <a:cubicBezTo>
                    <a:pt x="258" y="13"/>
                    <a:pt x="269" y="16"/>
                    <a:pt x="280" y="18"/>
                  </a:cubicBezTo>
                  <a:lnTo>
                    <a:pt x="261" y="61"/>
                  </a:lnTo>
                  <a:close/>
                  <a:moveTo>
                    <a:pt x="78" y="370"/>
                  </a:moveTo>
                  <a:cubicBezTo>
                    <a:pt x="117" y="370"/>
                    <a:pt x="117" y="370"/>
                    <a:pt x="117" y="370"/>
                  </a:cubicBezTo>
                  <a:cubicBezTo>
                    <a:pt x="102" y="402"/>
                    <a:pt x="102" y="402"/>
                    <a:pt x="102" y="402"/>
                  </a:cubicBezTo>
                  <a:cubicBezTo>
                    <a:pt x="92" y="395"/>
                    <a:pt x="83" y="387"/>
                    <a:pt x="74" y="378"/>
                  </a:cubicBezTo>
                  <a:lnTo>
                    <a:pt x="78" y="370"/>
                  </a:lnTo>
                  <a:close/>
                  <a:moveTo>
                    <a:pt x="330" y="167"/>
                  </a:moveTo>
                  <a:cubicBezTo>
                    <a:pt x="309" y="196"/>
                    <a:pt x="304" y="199"/>
                    <a:pt x="255" y="199"/>
                  </a:cubicBezTo>
                  <a:cubicBezTo>
                    <a:pt x="208" y="199"/>
                    <a:pt x="208" y="199"/>
                    <a:pt x="208" y="199"/>
                  </a:cubicBezTo>
                  <a:cubicBezTo>
                    <a:pt x="231" y="149"/>
                    <a:pt x="231" y="149"/>
                    <a:pt x="231" y="149"/>
                  </a:cubicBezTo>
                  <a:cubicBezTo>
                    <a:pt x="235" y="151"/>
                    <a:pt x="238" y="154"/>
                    <a:pt x="241" y="156"/>
                  </a:cubicBezTo>
                  <a:cubicBezTo>
                    <a:pt x="247" y="148"/>
                    <a:pt x="247" y="148"/>
                    <a:pt x="247" y="148"/>
                  </a:cubicBezTo>
                  <a:cubicBezTo>
                    <a:pt x="244" y="145"/>
                    <a:pt x="240" y="142"/>
                    <a:pt x="236" y="140"/>
                  </a:cubicBezTo>
                  <a:cubicBezTo>
                    <a:pt x="260" y="87"/>
                    <a:pt x="260" y="87"/>
                    <a:pt x="260" y="87"/>
                  </a:cubicBezTo>
                  <a:cubicBezTo>
                    <a:pt x="265" y="80"/>
                    <a:pt x="269" y="79"/>
                    <a:pt x="275" y="79"/>
                  </a:cubicBezTo>
                  <a:cubicBezTo>
                    <a:pt x="318" y="79"/>
                    <a:pt x="318" y="79"/>
                    <a:pt x="318" y="79"/>
                  </a:cubicBezTo>
                  <a:cubicBezTo>
                    <a:pt x="352" y="79"/>
                    <a:pt x="367" y="84"/>
                    <a:pt x="373" y="92"/>
                  </a:cubicBezTo>
                  <a:cubicBezTo>
                    <a:pt x="377" y="99"/>
                    <a:pt x="380" y="112"/>
                    <a:pt x="376" y="131"/>
                  </a:cubicBezTo>
                  <a:cubicBezTo>
                    <a:pt x="393" y="129"/>
                    <a:pt x="393" y="129"/>
                    <a:pt x="393" y="129"/>
                  </a:cubicBezTo>
                  <a:cubicBezTo>
                    <a:pt x="395" y="121"/>
                    <a:pt x="398" y="113"/>
                    <a:pt x="401" y="104"/>
                  </a:cubicBezTo>
                  <a:cubicBezTo>
                    <a:pt x="422" y="133"/>
                    <a:pt x="435" y="168"/>
                    <a:pt x="439" y="205"/>
                  </a:cubicBezTo>
                  <a:cubicBezTo>
                    <a:pt x="328" y="205"/>
                    <a:pt x="328" y="205"/>
                    <a:pt x="328" y="205"/>
                  </a:cubicBezTo>
                  <a:cubicBezTo>
                    <a:pt x="346" y="167"/>
                    <a:pt x="346" y="167"/>
                    <a:pt x="346" y="167"/>
                  </a:cubicBezTo>
                  <a:lnTo>
                    <a:pt x="330" y="167"/>
                  </a:lnTo>
                  <a:close/>
                  <a:moveTo>
                    <a:pt x="234" y="11"/>
                  </a:moveTo>
                  <a:cubicBezTo>
                    <a:pt x="211" y="61"/>
                    <a:pt x="211" y="61"/>
                    <a:pt x="211" y="61"/>
                  </a:cubicBezTo>
                  <a:cubicBezTo>
                    <a:pt x="88" y="61"/>
                    <a:pt x="88" y="61"/>
                    <a:pt x="88" y="61"/>
                  </a:cubicBezTo>
                  <a:cubicBezTo>
                    <a:pt x="126" y="30"/>
                    <a:pt x="173" y="11"/>
                    <a:pt x="225" y="11"/>
                  </a:cubicBezTo>
                  <a:cubicBezTo>
                    <a:pt x="228" y="11"/>
                    <a:pt x="231" y="11"/>
                    <a:pt x="234" y="11"/>
                  </a:cubicBezTo>
                  <a:close/>
                  <a:moveTo>
                    <a:pt x="77" y="71"/>
                  </a:moveTo>
                  <a:cubicBezTo>
                    <a:pt x="166" y="71"/>
                    <a:pt x="166" y="71"/>
                    <a:pt x="166" y="71"/>
                  </a:cubicBezTo>
                  <a:cubicBezTo>
                    <a:pt x="162" y="80"/>
                    <a:pt x="162" y="80"/>
                    <a:pt x="162" y="80"/>
                  </a:cubicBezTo>
                  <a:cubicBezTo>
                    <a:pt x="185" y="81"/>
                    <a:pt x="197" y="86"/>
                    <a:pt x="184" y="117"/>
                  </a:cubicBezTo>
                  <a:cubicBezTo>
                    <a:pt x="181" y="117"/>
                    <a:pt x="178" y="116"/>
                    <a:pt x="175" y="115"/>
                  </a:cubicBezTo>
                  <a:cubicBezTo>
                    <a:pt x="173" y="126"/>
                    <a:pt x="173" y="126"/>
                    <a:pt x="173" y="126"/>
                  </a:cubicBezTo>
                  <a:cubicBezTo>
                    <a:pt x="175" y="126"/>
                    <a:pt x="178" y="127"/>
                    <a:pt x="180" y="127"/>
                  </a:cubicBezTo>
                  <a:cubicBezTo>
                    <a:pt x="143" y="205"/>
                    <a:pt x="143" y="205"/>
                    <a:pt x="143" y="205"/>
                  </a:cubicBezTo>
                  <a:cubicBezTo>
                    <a:pt x="11" y="205"/>
                    <a:pt x="11" y="205"/>
                    <a:pt x="11" y="205"/>
                  </a:cubicBezTo>
                  <a:cubicBezTo>
                    <a:pt x="16" y="153"/>
                    <a:pt x="40" y="106"/>
                    <a:pt x="77" y="71"/>
                  </a:cubicBezTo>
                  <a:close/>
                  <a:moveTo>
                    <a:pt x="11" y="216"/>
                  </a:moveTo>
                  <a:cubicBezTo>
                    <a:pt x="138" y="216"/>
                    <a:pt x="138" y="216"/>
                    <a:pt x="138" y="216"/>
                  </a:cubicBezTo>
                  <a:cubicBezTo>
                    <a:pt x="115" y="266"/>
                    <a:pt x="115" y="266"/>
                    <a:pt x="115" y="266"/>
                  </a:cubicBezTo>
                  <a:cubicBezTo>
                    <a:pt x="83" y="334"/>
                    <a:pt x="83" y="334"/>
                    <a:pt x="83" y="334"/>
                  </a:cubicBezTo>
                  <a:cubicBezTo>
                    <a:pt x="77" y="344"/>
                    <a:pt x="69" y="348"/>
                    <a:pt x="51" y="351"/>
                  </a:cubicBezTo>
                  <a:cubicBezTo>
                    <a:pt x="25" y="316"/>
                    <a:pt x="10" y="272"/>
                    <a:pt x="10" y="226"/>
                  </a:cubicBezTo>
                  <a:cubicBezTo>
                    <a:pt x="10" y="223"/>
                    <a:pt x="11" y="219"/>
                    <a:pt x="11" y="216"/>
                  </a:cubicBezTo>
                  <a:close/>
                  <a:moveTo>
                    <a:pt x="234" y="440"/>
                  </a:moveTo>
                  <a:cubicBezTo>
                    <a:pt x="229" y="432"/>
                    <a:pt x="229" y="432"/>
                    <a:pt x="229" y="432"/>
                  </a:cubicBezTo>
                  <a:cubicBezTo>
                    <a:pt x="223" y="435"/>
                    <a:pt x="218" y="438"/>
                    <a:pt x="212" y="440"/>
                  </a:cubicBezTo>
                  <a:cubicBezTo>
                    <a:pt x="175" y="438"/>
                    <a:pt x="141" y="426"/>
                    <a:pt x="111" y="408"/>
                  </a:cubicBezTo>
                  <a:cubicBezTo>
                    <a:pt x="128" y="370"/>
                    <a:pt x="128" y="370"/>
                    <a:pt x="128" y="370"/>
                  </a:cubicBezTo>
                  <a:cubicBezTo>
                    <a:pt x="288" y="370"/>
                    <a:pt x="288" y="370"/>
                    <a:pt x="288" y="370"/>
                  </a:cubicBezTo>
                  <a:cubicBezTo>
                    <a:pt x="286" y="373"/>
                    <a:pt x="285" y="375"/>
                    <a:pt x="282" y="379"/>
                  </a:cubicBezTo>
                  <a:cubicBezTo>
                    <a:pt x="292" y="384"/>
                    <a:pt x="292" y="384"/>
                    <a:pt x="292" y="384"/>
                  </a:cubicBezTo>
                  <a:cubicBezTo>
                    <a:pt x="294" y="380"/>
                    <a:pt x="297" y="375"/>
                    <a:pt x="299" y="370"/>
                  </a:cubicBezTo>
                  <a:cubicBezTo>
                    <a:pt x="384" y="370"/>
                    <a:pt x="384" y="370"/>
                    <a:pt x="384" y="370"/>
                  </a:cubicBezTo>
                  <a:cubicBezTo>
                    <a:pt x="347" y="411"/>
                    <a:pt x="293" y="438"/>
                    <a:pt x="234" y="440"/>
                  </a:cubicBezTo>
                  <a:close/>
                  <a:moveTo>
                    <a:pt x="393" y="359"/>
                  </a:moveTo>
                  <a:cubicBezTo>
                    <a:pt x="294" y="359"/>
                    <a:pt x="294" y="359"/>
                    <a:pt x="294" y="359"/>
                  </a:cubicBezTo>
                  <a:cubicBezTo>
                    <a:pt x="307" y="344"/>
                    <a:pt x="337" y="302"/>
                    <a:pt x="343" y="293"/>
                  </a:cubicBezTo>
                  <a:cubicBezTo>
                    <a:pt x="329" y="291"/>
                    <a:pt x="329" y="291"/>
                    <a:pt x="329" y="291"/>
                  </a:cubicBezTo>
                  <a:cubicBezTo>
                    <a:pt x="311" y="310"/>
                    <a:pt x="293" y="324"/>
                    <a:pt x="280" y="333"/>
                  </a:cubicBezTo>
                  <a:cubicBezTo>
                    <a:pt x="262" y="344"/>
                    <a:pt x="239" y="349"/>
                    <a:pt x="202" y="349"/>
                  </a:cubicBezTo>
                  <a:cubicBezTo>
                    <a:pt x="174" y="349"/>
                    <a:pt x="158" y="348"/>
                    <a:pt x="149" y="343"/>
                  </a:cubicBezTo>
                  <a:cubicBezTo>
                    <a:pt x="145" y="341"/>
                    <a:pt x="146" y="333"/>
                    <a:pt x="151" y="323"/>
                  </a:cubicBezTo>
                  <a:cubicBezTo>
                    <a:pt x="200" y="216"/>
                    <a:pt x="200" y="216"/>
                    <a:pt x="200" y="216"/>
                  </a:cubicBezTo>
                  <a:cubicBezTo>
                    <a:pt x="268" y="216"/>
                    <a:pt x="268" y="216"/>
                    <a:pt x="268" y="216"/>
                  </a:cubicBezTo>
                  <a:cubicBezTo>
                    <a:pt x="295" y="218"/>
                    <a:pt x="297" y="224"/>
                    <a:pt x="292" y="250"/>
                  </a:cubicBezTo>
                  <a:cubicBezTo>
                    <a:pt x="307" y="250"/>
                    <a:pt x="307" y="250"/>
                    <a:pt x="307" y="250"/>
                  </a:cubicBezTo>
                  <a:cubicBezTo>
                    <a:pt x="323" y="216"/>
                    <a:pt x="323" y="216"/>
                    <a:pt x="323" y="216"/>
                  </a:cubicBezTo>
                  <a:cubicBezTo>
                    <a:pt x="440" y="216"/>
                    <a:pt x="440" y="216"/>
                    <a:pt x="440" y="216"/>
                  </a:cubicBezTo>
                  <a:cubicBezTo>
                    <a:pt x="440" y="219"/>
                    <a:pt x="440" y="223"/>
                    <a:pt x="440" y="226"/>
                  </a:cubicBezTo>
                  <a:cubicBezTo>
                    <a:pt x="440" y="276"/>
                    <a:pt x="422" y="323"/>
                    <a:pt x="393" y="35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4" name="Freeform 22"/>
            <p:cNvSpPr>
              <a:spLocks/>
            </p:cNvSpPr>
            <p:nvPr userDrawn="1"/>
          </p:nvSpPr>
          <p:spPr bwMode="gray">
            <a:xfrm>
              <a:off x="4769" y="4158"/>
              <a:ext cx="11" cy="11"/>
            </a:xfrm>
            <a:custGeom>
              <a:avLst/>
              <a:gdLst/>
              <a:ahLst/>
              <a:cxnLst>
                <a:cxn ang="0">
                  <a:pos x="0" y="7"/>
                </a:cxn>
                <a:cxn ang="0">
                  <a:pos x="17" y="27"/>
                </a:cxn>
                <a:cxn ang="0">
                  <a:pos x="26" y="20"/>
                </a:cxn>
                <a:cxn ang="0">
                  <a:pos x="8" y="0"/>
                </a:cxn>
                <a:cxn ang="0">
                  <a:pos x="0" y="7"/>
                </a:cxn>
              </a:cxnLst>
              <a:rect l="0" t="0" r="r" b="b"/>
              <a:pathLst>
                <a:path w="26" h="27">
                  <a:moveTo>
                    <a:pt x="0" y="7"/>
                  </a:moveTo>
                  <a:cubicBezTo>
                    <a:pt x="7" y="13"/>
                    <a:pt x="12" y="20"/>
                    <a:pt x="17" y="27"/>
                  </a:cubicBezTo>
                  <a:cubicBezTo>
                    <a:pt x="26" y="20"/>
                    <a:pt x="26" y="20"/>
                    <a:pt x="26" y="20"/>
                  </a:cubicBezTo>
                  <a:cubicBezTo>
                    <a:pt x="20" y="13"/>
                    <a:pt x="14" y="6"/>
                    <a:pt x="8" y="0"/>
                  </a:cubicBez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5" name="Freeform 23"/>
            <p:cNvSpPr>
              <a:spLocks/>
            </p:cNvSpPr>
            <p:nvPr userDrawn="1"/>
          </p:nvSpPr>
          <p:spPr bwMode="gray">
            <a:xfrm>
              <a:off x="4715" y="4137"/>
              <a:ext cx="11" cy="5"/>
            </a:xfrm>
            <a:custGeom>
              <a:avLst/>
              <a:gdLst/>
              <a:ahLst/>
              <a:cxnLst>
                <a:cxn ang="0">
                  <a:pos x="16" y="10"/>
                </a:cxn>
                <a:cxn ang="0">
                  <a:pos x="26" y="11"/>
                </a:cxn>
                <a:cxn ang="0">
                  <a:pos x="27" y="0"/>
                </a:cxn>
                <a:cxn ang="0">
                  <a:pos x="16" y="0"/>
                </a:cxn>
                <a:cxn ang="0">
                  <a:pos x="0" y="1"/>
                </a:cxn>
                <a:cxn ang="0">
                  <a:pos x="0" y="11"/>
                </a:cxn>
                <a:cxn ang="0">
                  <a:pos x="16" y="10"/>
                </a:cxn>
              </a:cxnLst>
              <a:rect l="0" t="0" r="r" b="b"/>
              <a:pathLst>
                <a:path w="27" h="11">
                  <a:moveTo>
                    <a:pt x="16" y="10"/>
                  </a:moveTo>
                  <a:cubicBezTo>
                    <a:pt x="20" y="10"/>
                    <a:pt x="23" y="11"/>
                    <a:pt x="26" y="11"/>
                  </a:cubicBezTo>
                  <a:cubicBezTo>
                    <a:pt x="27" y="0"/>
                    <a:pt x="27" y="0"/>
                    <a:pt x="27" y="0"/>
                  </a:cubicBezTo>
                  <a:cubicBezTo>
                    <a:pt x="23" y="0"/>
                    <a:pt x="20" y="0"/>
                    <a:pt x="16" y="0"/>
                  </a:cubicBezTo>
                  <a:cubicBezTo>
                    <a:pt x="10" y="0"/>
                    <a:pt x="5" y="0"/>
                    <a:pt x="0" y="1"/>
                  </a:cubicBezTo>
                  <a:cubicBezTo>
                    <a:pt x="0" y="11"/>
                    <a:pt x="0" y="11"/>
                    <a:pt x="0" y="11"/>
                  </a:cubicBezTo>
                  <a:cubicBezTo>
                    <a:pt x="6" y="11"/>
                    <a:pt x="11" y="10"/>
                    <a:pt x="16"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 name="Freeform 24"/>
            <p:cNvSpPr>
              <a:spLocks/>
            </p:cNvSpPr>
            <p:nvPr userDrawn="1"/>
          </p:nvSpPr>
          <p:spPr bwMode="gray">
            <a:xfrm>
              <a:off x="4695" y="4139"/>
              <a:ext cx="11" cy="8"/>
            </a:xfrm>
            <a:custGeom>
              <a:avLst/>
              <a:gdLst/>
              <a:ahLst/>
              <a:cxnLst>
                <a:cxn ang="0">
                  <a:pos x="29" y="11"/>
                </a:cxn>
                <a:cxn ang="0">
                  <a:pos x="26" y="0"/>
                </a:cxn>
                <a:cxn ang="0">
                  <a:pos x="0" y="9"/>
                </a:cxn>
                <a:cxn ang="0">
                  <a:pos x="4" y="19"/>
                </a:cxn>
                <a:cxn ang="0">
                  <a:pos x="29" y="11"/>
                </a:cxn>
              </a:cxnLst>
              <a:rect l="0" t="0" r="r" b="b"/>
              <a:pathLst>
                <a:path w="29" h="19">
                  <a:moveTo>
                    <a:pt x="29" y="11"/>
                  </a:moveTo>
                  <a:cubicBezTo>
                    <a:pt x="26" y="0"/>
                    <a:pt x="26" y="0"/>
                    <a:pt x="26" y="0"/>
                  </a:cubicBezTo>
                  <a:cubicBezTo>
                    <a:pt x="17" y="2"/>
                    <a:pt x="9" y="5"/>
                    <a:pt x="0" y="9"/>
                  </a:cubicBezTo>
                  <a:cubicBezTo>
                    <a:pt x="4" y="19"/>
                    <a:pt x="4" y="19"/>
                    <a:pt x="4" y="19"/>
                  </a:cubicBezTo>
                  <a:cubicBezTo>
                    <a:pt x="12" y="15"/>
                    <a:pt x="20" y="13"/>
                    <a:pt x="29"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 name="Freeform 25"/>
            <p:cNvSpPr>
              <a:spLocks/>
            </p:cNvSpPr>
            <p:nvPr userDrawn="1"/>
          </p:nvSpPr>
          <p:spPr bwMode="gray">
            <a:xfrm>
              <a:off x="4676" y="4147"/>
              <a:ext cx="12" cy="9"/>
            </a:xfrm>
            <a:custGeom>
              <a:avLst/>
              <a:gdLst/>
              <a:ahLst/>
              <a:cxnLst>
                <a:cxn ang="0">
                  <a:pos x="7" y="24"/>
                </a:cxn>
                <a:cxn ang="0">
                  <a:pos x="28" y="10"/>
                </a:cxn>
                <a:cxn ang="0">
                  <a:pos x="23" y="0"/>
                </a:cxn>
                <a:cxn ang="0">
                  <a:pos x="0" y="16"/>
                </a:cxn>
                <a:cxn ang="0">
                  <a:pos x="7" y="24"/>
                </a:cxn>
              </a:cxnLst>
              <a:rect l="0" t="0" r="r" b="b"/>
              <a:pathLst>
                <a:path w="28" h="24">
                  <a:moveTo>
                    <a:pt x="7" y="24"/>
                  </a:moveTo>
                  <a:cubicBezTo>
                    <a:pt x="14" y="19"/>
                    <a:pt x="21" y="14"/>
                    <a:pt x="28" y="10"/>
                  </a:cubicBezTo>
                  <a:cubicBezTo>
                    <a:pt x="23" y="0"/>
                    <a:pt x="23" y="0"/>
                    <a:pt x="23" y="0"/>
                  </a:cubicBezTo>
                  <a:cubicBezTo>
                    <a:pt x="15" y="5"/>
                    <a:pt x="7" y="10"/>
                    <a:pt x="0" y="16"/>
                  </a:cubicBezTo>
                  <a:lnTo>
                    <a:pt x="7"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8" name="Freeform 26"/>
            <p:cNvSpPr>
              <a:spLocks/>
            </p:cNvSpPr>
            <p:nvPr userDrawn="1"/>
          </p:nvSpPr>
          <p:spPr bwMode="gray">
            <a:xfrm>
              <a:off x="4789" y="4198"/>
              <a:ext cx="5" cy="11"/>
            </a:xfrm>
            <a:custGeom>
              <a:avLst/>
              <a:gdLst/>
              <a:ahLst/>
              <a:cxnLst>
                <a:cxn ang="0">
                  <a:pos x="0" y="2"/>
                </a:cxn>
                <a:cxn ang="0">
                  <a:pos x="2" y="28"/>
                </a:cxn>
                <a:cxn ang="0">
                  <a:pos x="13" y="27"/>
                </a:cxn>
                <a:cxn ang="0">
                  <a:pos x="10" y="0"/>
                </a:cxn>
                <a:cxn ang="0">
                  <a:pos x="0" y="2"/>
                </a:cxn>
              </a:cxnLst>
              <a:rect l="0" t="0" r="r" b="b"/>
              <a:pathLst>
                <a:path w="13" h="28">
                  <a:moveTo>
                    <a:pt x="0" y="2"/>
                  </a:moveTo>
                  <a:cubicBezTo>
                    <a:pt x="1" y="10"/>
                    <a:pt x="2" y="19"/>
                    <a:pt x="2" y="28"/>
                  </a:cubicBezTo>
                  <a:cubicBezTo>
                    <a:pt x="13" y="27"/>
                    <a:pt x="13" y="27"/>
                    <a:pt x="13" y="27"/>
                  </a:cubicBezTo>
                  <a:cubicBezTo>
                    <a:pt x="13" y="18"/>
                    <a:pt x="12" y="9"/>
                    <a:pt x="10" y="0"/>
                  </a:cubicBez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9" name="Freeform 27"/>
            <p:cNvSpPr>
              <a:spLocks/>
            </p:cNvSpPr>
            <p:nvPr userDrawn="1"/>
          </p:nvSpPr>
          <p:spPr bwMode="gray">
            <a:xfrm>
              <a:off x="4767" y="4253"/>
              <a:ext cx="10" cy="11"/>
            </a:xfrm>
            <a:custGeom>
              <a:avLst/>
              <a:gdLst/>
              <a:ahLst/>
              <a:cxnLst>
                <a:cxn ang="0">
                  <a:pos x="0" y="18"/>
                </a:cxn>
                <a:cxn ang="0">
                  <a:pos x="7" y="26"/>
                </a:cxn>
                <a:cxn ang="0">
                  <a:pos x="26" y="6"/>
                </a:cxn>
                <a:cxn ang="0">
                  <a:pos x="18" y="0"/>
                </a:cxn>
                <a:cxn ang="0">
                  <a:pos x="0" y="18"/>
                </a:cxn>
              </a:cxnLst>
              <a:rect l="0" t="0" r="r" b="b"/>
              <a:pathLst>
                <a:path w="26" h="26">
                  <a:moveTo>
                    <a:pt x="0" y="18"/>
                  </a:moveTo>
                  <a:cubicBezTo>
                    <a:pt x="7" y="26"/>
                    <a:pt x="7" y="26"/>
                    <a:pt x="7" y="26"/>
                  </a:cubicBezTo>
                  <a:cubicBezTo>
                    <a:pt x="14" y="20"/>
                    <a:pt x="20" y="13"/>
                    <a:pt x="26" y="6"/>
                  </a:cubicBezTo>
                  <a:cubicBezTo>
                    <a:pt x="18" y="0"/>
                    <a:pt x="18" y="0"/>
                    <a:pt x="18" y="0"/>
                  </a:cubicBezTo>
                  <a:cubicBezTo>
                    <a:pt x="13" y="6"/>
                    <a:pt x="7" y="12"/>
                    <a:pt x="0"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40"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1376452338"/>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ackground Image and Quote Box">
    <p:bg>
      <p:bgPr>
        <a:solidFill>
          <a:schemeClr val="bg1">
            <a:lumMod val="75000"/>
          </a:schemeClr>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9144000" cy="6858000"/>
          </a:xfrm>
        </p:spPr>
        <p:txBody>
          <a:bodyPr vert="horz" lIns="4937760" tIns="1371600" rIns="457200" bIns="3749040" rtlCol="0" anchor="ctr">
            <a:noAutofit/>
          </a:bodyPr>
          <a:lstStyle>
            <a:lvl1pPr marL="0" indent="0" algn="ctr" defTabSz="914400" rtl="0" eaLnBrk="1" latinLnBrk="0" hangingPunct="1">
              <a:lnSpc>
                <a:spcPct val="95000"/>
              </a:lnSpc>
              <a:spcBef>
                <a:spcPts val="0"/>
              </a:spcBef>
              <a:spcAft>
                <a:spcPts val="900"/>
              </a:spcAft>
              <a:buClr>
                <a:schemeClr val="accent4"/>
              </a:buClr>
              <a:buFont typeface="Arial" pitchFamily="34" charset="0"/>
              <a:buNone/>
              <a:defRPr lang="en-US" sz="2000" kern="1200" baseline="0" dirty="0">
                <a:solidFill>
                  <a:schemeClr val="tx1"/>
                </a:solidFill>
                <a:latin typeface="+mn-lt"/>
                <a:ea typeface="+mn-ea"/>
                <a:cs typeface="+mn-cs"/>
              </a:defRPr>
            </a:lvl1pPr>
          </a:lstStyle>
          <a:p>
            <a:r>
              <a:rPr lang="en-US" dirty="0" smtClean="0"/>
              <a:t>Insert photo here, and send it </a:t>
            </a:r>
            <a:br>
              <a:rPr lang="en-US" dirty="0" smtClean="0"/>
            </a:br>
            <a:r>
              <a:rPr lang="en-US" dirty="0" smtClean="0"/>
              <a:t>to back using the Arrange tools. </a:t>
            </a:r>
            <a:br>
              <a:rPr lang="en-US" dirty="0" smtClean="0"/>
            </a:br>
            <a:r>
              <a:rPr lang="en-US" dirty="0" smtClean="0"/>
              <a:t>The gray background shouldn’t </a:t>
            </a:r>
            <a:br>
              <a:rPr lang="en-US" dirty="0" smtClean="0"/>
            </a:br>
            <a:r>
              <a:rPr lang="en-US" dirty="0" smtClean="0"/>
              <a:t>be visible with a photo added.</a:t>
            </a:r>
          </a:p>
          <a:p>
            <a:r>
              <a:rPr lang="en-US" dirty="0" smtClean="0"/>
              <a:t>This slide’s footer elements need to be pasted on top of the image. They also won’t auto-update. </a:t>
            </a:r>
            <a:endParaRPr lang="en-US" dirty="0"/>
          </a:p>
        </p:txBody>
      </p:sp>
      <p:sp>
        <p:nvSpPr>
          <p:cNvPr id="11"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 name="Title 1"/>
          <p:cNvSpPr>
            <a:spLocks noGrp="1"/>
          </p:cNvSpPr>
          <p:nvPr>
            <p:ph type="title" hasCustomPrompt="1"/>
          </p:nvPr>
        </p:nvSpPr>
        <p:spPr>
          <a:xfrm>
            <a:off x="457200" y="4800600"/>
            <a:ext cx="8229600" cy="1295400"/>
          </a:xfrm>
        </p:spPr>
        <p:txBody>
          <a:bodyPr wrap="square" anchor="ctr"/>
          <a:lstStyle>
            <a:lvl1pPr>
              <a:defRPr sz="4000" baseline="0">
                <a:solidFill>
                  <a:schemeClr val="accent6"/>
                </a:solidFill>
              </a:defRPr>
            </a:lvl1pPr>
          </a:lstStyle>
          <a:p>
            <a:r>
              <a:rPr lang="en-US" dirty="0" smtClean="0"/>
              <a:t>Large Takeaway Here</a:t>
            </a:r>
            <a:endParaRPr lang="en-US" dirty="0"/>
          </a:p>
        </p:txBody>
      </p:sp>
      <p:sp>
        <p:nvSpPr>
          <p:cNvPr id="4" name="Date Placeholder 3"/>
          <p:cNvSpPr>
            <a:spLocks noGrp="1"/>
          </p:cNvSpPr>
          <p:nvPr>
            <p:ph type="dt" sz="half" idx="10"/>
          </p:nvPr>
        </p:nvSpPr>
        <p:spPr/>
        <p:txBody>
          <a:bodyPr/>
          <a:lstStyle/>
          <a:p>
            <a:fld id="{725A7677-E337-402A-A222-AF86C1D4473F}" type="datetime1">
              <a:rPr lang="en-US" smtClean="0">
                <a:solidFill>
                  <a:srgbClr val="000000">
                    <a:tint val="75000"/>
                  </a:srgbClr>
                </a:solidFill>
              </a:rPr>
              <a:pPr/>
              <a:t>8/8/2016</a:t>
            </a:fld>
            <a:endParaRPr lang="en-US">
              <a:solidFill>
                <a:srgbClr val="000000">
                  <a:tint val="75000"/>
                </a:srgbClr>
              </a:solidFill>
            </a:endParaRPr>
          </a:p>
        </p:txBody>
      </p:sp>
      <p:pic>
        <p:nvPicPr>
          <p:cNvPr id="14"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15" name="TextBox 14"/>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grpSp>
        <p:nvGrpSpPr>
          <p:cNvPr id="10" name="Group 4"/>
          <p:cNvGrpSpPr>
            <a:grpSpLocks noChangeAspect="1"/>
          </p:cNvGrpSpPr>
          <p:nvPr userDrawn="1"/>
        </p:nvGrpSpPr>
        <p:grpSpPr bwMode="gray">
          <a:xfrm>
            <a:off x="7405688" y="6496050"/>
            <a:ext cx="1285875" cy="290513"/>
            <a:chOff x="4665" y="4092"/>
            <a:chExt cx="810" cy="183"/>
          </a:xfrm>
        </p:grpSpPr>
        <p:sp>
          <p:nvSpPr>
            <p:cNvPr id="12" name="Oval 5"/>
            <p:cNvSpPr>
              <a:spLocks noChangeArrowheads="1"/>
            </p:cNvSpPr>
            <p:nvPr userDrawn="1"/>
          </p:nvSpPr>
          <p:spPr bwMode="gray">
            <a:xfrm>
              <a:off x="4668" y="4096"/>
              <a:ext cx="176" cy="175"/>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 name="Freeform 6"/>
            <p:cNvSpPr>
              <a:spLocks/>
            </p:cNvSpPr>
            <p:nvPr userDrawn="1"/>
          </p:nvSpPr>
          <p:spPr bwMode="gray">
            <a:xfrm>
              <a:off x="4876" y="4158"/>
              <a:ext cx="23" cy="40"/>
            </a:xfrm>
            <a:custGeom>
              <a:avLst/>
              <a:gdLst/>
              <a:ahLst/>
              <a:cxnLst>
                <a:cxn ang="0">
                  <a:pos x="0" y="40"/>
                </a:cxn>
                <a:cxn ang="0">
                  <a:pos x="0" y="0"/>
                </a:cxn>
                <a:cxn ang="0">
                  <a:pos x="22" y="0"/>
                </a:cxn>
                <a:cxn ang="0">
                  <a:pos x="21" y="5"/>
                </a:cxn>
                <a:cxn ang="0">
                  <a:pos x="6" y="5"/>
                </a:cxn>
                <a:cxn ang="0">
                  <a:pos x="6" y="16"/>
                </a:cxn>
                <a:cxn ang="0">
                  <a:pos x="19" y="16"/>
                </a:cxn>
                <a:cxn ang="0">
                  <a:pos x="19" y="22"/>
                </a:cxn>
                <a:cxn ang="0">
                  <a:pos x="6" y="22"/>
                </a:cxn>
                <a:cxn ang="0">
                  <a:pos x="6" y="35"/>
                </a:cxn>
                <a:cxn ang="0">
                  <a:pos x="23" y="35"/>
                </a:cxn>
                <a:cxn ang="0">
                  <a:pos x="23" y="40"/>
                </a:cxn>
                <a:cxn ang="0">
                  <a:pos x="0" y="40"/>
                </a:cxn>
              </a:cxnLst>
              <a:rect l="0" t="0" r="r" b="b"/>
              <a:pathLst>
                <a:path w="23" h="40">
                  <a:moveTo>
                    <a:pt x="0" y="40"/>
                  </a:moveTo>
                  <a:lnTo>
                    <a:pt x="0" y="0"/>
                  </a:lnTo>
                  <a:lnTo>
                    <a:pt x="22" y="0"/>
                  </a:lnTo>
                  <a:lnTo>
                    <a:pt x="21" y="5"/>
                  </a:lnTo>
                  <a:lnTo>
                    <a:pt x="6" y="5"/>
                  </a:lnTo>
                  <a:lnTo>
                    <a:pt x="6" y="16"/>
                  </a:lnTo>
                  <a:lnTo>
                    <a:pt x="19" y="16"/>
                  </a:lnTo>
                  <a:lnTo>
                    <a:pt x="19" y="22"/>
                  </a:lnTo>
                  <a:lnTo>
                    <a:pt x="6" y="22"/>
                  </a:lnTo>
                  <a:lnTo>
                    <a:pt x="6" y="35"/>
                  </a:lnTo>
                  <a:lnTo>
                    <a:pt x="23" y="35"/>
                  </a:lnTo>
                  <a:lnTo>
                    <a:pt x="23" y="40"/>
                  </a:lnTo>
                  <a:lnTo>
                    <a:pt x="0" y="4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 name="Freeform 7"/>
            <p:cNvSpPr>
              <a:spLocks/>
            </p:cNvSpPr>
            <p:nvPr userDrawn="1"/>
          </p:nvSpPr>
          <p:spPr bwMode="gray">
            <a:xfrm>
              <a:off x="4909" y="4158"/>
              <a:ext cx="33" cy="40"/>
            </a:xfrm>
            <a:custGeom>
              <a:avLst/>
              <a:gdLst/>
              <a:ahLst/>
              <a:cxnLst>
                <a:cxn ang="0">
                  <a:pos x="25" y="40"/>
                </a:cxn>
                <a:cxn ang="0">
                  <a:pos x="16" y="24"/>
                </a:cxn>
                <a:cxn ang="0">
                  <a:pos x="8" y="40"/>
                </a:cxn>
                <a:cxn ang="0">
                  <a:pos x="0" y="40"/>
                </a:cxn>
                <a:cxn ang="0">
                  <a:pos x="12" y="19"/>
                </a:cxn>
                <a:cxn ang="0">
                  <a:pos x="1" y="0"/>
                </a:cxn>
                <a:cxn ang="0">
                  <a:pos x="10" y="0"/>
                </a:cxn>
                <a:cxn ang="0">
                  <a:pos x="16" y="12"/>
                </a:cxn>
                <a:cxn ang="0">
                  <a:pos x="22" y="0"/>
                </a:cxn>
                <a:cxn ang="0">
                  <a:pos x="31" y="0"/>
                </a:cxn>
                <a:cxn ang="0">
                  <a:pos x="20" y="18"/>
                </a:cxn>
                <a:cxn ang="0">
                  <a:pos x="33" y="40"/>
                </a:cxn>
                <a:cxn ang="0">
                  <a:pos x="25" y="40"/>
                </a:cxn>
              </a:cxnLst>
              <a:rect l="0" t="0" r="r" b="b"/>
              <a:pathLst>
                <a:path w="33" h="40">
                  <a:moveTo>
                    <a:pt x="25" y="40"/>
                  </a:moveTo>
                  <a:lnTo>
                    <a:pt x="16" y="24"/>
                  </a:lnTo>
                  <a:lnTo>
                    <a:pt x="8" y="40"/>
                  </a:lnTo>
                  <a:lnTo>
                    <a:pt x="0" y="40"/>
                  </a:lnTo>
                  <a:lnTo>
                    <a:pt x="12" y="19"/>
                  </a:lnTo>
                  <a:lnTo>
                    <a:pt x="1" y="0"/>
                  </a:lnTo>
                  <a:lnTo>
                    <a:pt x="10" y="0"/>
                  </a:lnTo>
                  <a:lnTo>
                    <a:pt x="16" y="12"/>
                  </a:lnTo>
                  <a:lnTo>
                    <a:pt x="22" y="0"/>
                  </a:lnTo>
                  <a:lnTo>
                    <a:pt x="31" y="0"/>
                  </a:lnTo>
                  <a:lnTo>
                    <a:pt x="20" y="18"/>
                  </a:lnTo>
                  <a:lnTo>
                    <a:pt x="33" y="40"/>
                  </a:lnTo>
                  <a:lnTo>
                    <a:pt x="25" y="4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 name="Freeform 8"/>
            <p:cNvSpPr>
              <a:spLocks noEditPoints="1"/>
            </p:cNvSpPr>
            <p:nvPr userDrawn="1"/>
          </p:nvSpPr>
          <p:spPr bwMode="gray">
            <a:xfrm>
              <a:off x="4955" y="4158"/>
              <a:ext cx="27" cy="40"/>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7"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 name="Freeform 9"/>
            <p:cNvSpPr>
              <a:spLocks noEditPoints="1"/>
            </p:cNvSpPr>
            <p:nvPr userDrawn="1"/>
          </p:nvSpPr>
          <p:spPr bwMode="gray">
            <a:xfrm>
              <a:off x="4997" y="4158"/>
              <a:ext cx="28" cy="40"/>
            </a:xfrm>
            <a:custGeom>
              <a:avLst/>
              <a:gdLst/>
              <a:ahLst/>
              <a:cxnLst>
                <a:cxn ang="0">
                  <a:pos x="50" y="101"/>
                </a:cxn>
                <a:cxn ang="0">
                  <a:pos x="41" y="86"/>
                </a:cxn>
                <a:cxn ang="0">
                  <a:pos x="24" y="60"/>
                </a:cxn>
                <a:cxn ang="0">
                  <a:pos x="17" y="57"/>
                </a:cxn>
                <a:cxn ang="0">
                  <a:pos x="17" y="101"/>
                </a:cxn>
                <a:cxn ang="0">
                  <a:pos x="0" y="101"/>
                </a:cxn>
                <a:cxn ang="0">
                  <a:pos x="0" y="0"/>
                </a:cxn>
                <a:cxn ang="0">
                  <a:pos x="31" y="0"/>
                </a:cxn>
                <a:cxn ang="0">
                  <a:pos x="64" y="29"/>
                </a:cxn>
                <a:cxn ang="0">
                  <a:pos x="39" y="57"/>
                </a:cxn>
                <a:cxn ang="0">
                  <a:pos x="55" y="77"/>
                </a:cxn>
                <a:cxn ang="0">
                  <a:pos x="70" y="101"/>
                </a:cxn>
                <a:cxn ang="0">
                  <a:pos x="50" y="101"/>
                </a:cxn>
                <a:cxn ang="0">
                  <a:pos x="26" y="13"/>
                </a:cxn>
                <a:cxn ang="0">
                  <a:pos x="17" y="13"/>
                </a:cxn>
                <a:cxn ang="0">
                  <a:pos x="17" y="46"/>
                </a:cxn>
                <a:cxn ang="0">
                  <a:pos x="26" y="46"/>
                </a:cxn>
                <a:cxn ang="0">
                  <a:pos x="42" y="41"/>
                </a:cxn>
                <a:cxn ang="0">
                  <a:pos x="47" y="29"/>
                </a:cxn>
                <a:cxn ang="0">
                  <a:pos x="26" y="13"/>
                </a:cxn>
              </a:cxnLst>
              <a:rect l="0" t="0" r="r" b="b"/>
              <a:pathLst>
                <a:path w="70" h="101">
                  <a:moveTo>
                    <a:pt x="50" y="101"/>
                  </a:moveTo>
                  <a:cubicBezTo>
                    <a:pt x="41" y="86"/>
                    <a:pt x="41" y="86"/>
                    <a:pt x="41" y="86"/>
                  </a:cubicBezTo>
                  <a:cubicBezTo>
                    <a:pt x="34" y="73"/>
                    <a:pt x="29" y="66"/>
                    <a:pt x="24" y="60"/>
                  </a:cubicBezTo>
                  <a:cubicBezTo>
                    <a:pt x="22"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3" y="59"/>
                    <a:pt x="50" y="68"/>
                    <a:pt x="55" y="77"/>
                  </a:cubicBezTo>
                  <a:cubicBezTo>
                    <a:pt x="70" y="101"/>
                    <a:pt x="70" y="101"/>
                    <a:pt x="70" y="101"/>
                  </a:cubicBezTo>
                  <a:lnTo>
                    <a:pt x="50" y="101"/>
                  </a:lnTo>
                  <a:close/>
                  <a:moveTo>
                    <a:pt x="26" y="13"/>
                  </a:moveTo>
                  <a:cubicBezTo>
                    <a:pt x="17" y="13"/>
                    <a:pt x="17" y="13"/>
                    <a:pt x="17" y="13"/>
                  </a:cubicBezTo>
                  <a:cubicBezTo>
                    <a:pt x="17" y="46"/>
                    <a:pt x="17" y="46"/>
                    <a:pt x="17" y="46"/>
                  </a:cubicBezTo>
                  <a:cubicBezTo>
                    <a:pt x="26" y="46"/>
                    <a:pt x="26" y="46"/>
                    <a:pt x="26" y="46"/>
                  </a:cubicBezTo>
                  <a:cubicBezTo>
                    <a:pt x="35" y="46"/>
                    <a:pt x="39" y="44"/>
                    <a:pt x="42" y="41"/>
                  </a:cubicBezTo>
                  <a:cubicBezTo>
                    <a:pt x="45" y="38"/>
                    <a:pt x="47" y="34"/>
                    <a:pt x="47" y="29"/>
                  </a:cubicBezTo>
                  <a:cubicBezTo>
                    <a:pt x="47" y="19"/>
                    <a:pt x="41" y="13"/>
                    <a:pt x="26" y="13"/>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 name="Freeform 10"/>
            <p:cNvSpPr>
              <a:spLocks/>
            </p:cNvSpPr>
            <p:nvPr userDrawn="1"/>
          </p:nvSpPr>
          <p:spPr bwMode="gray">
            <a:xfrm>
              <a:off x="5040" y="4158"/>
              <a:ext cx="23" cy="40"/>
            </a:xfrm>
            <a:custGeom>
              <a:avLst/>
              <a:gdLst/>
              <a:ahLst/>
              <a:cxnLst>
                <a:cxn ang="0">
                  <a:pos x="0" y="40"/>
                </a:cxn>
                <a:cxn ang="0">
                  <a:pos x="0" y="0"/>
                </a:cxn>
                <a:cxn ang="0">
                  <a:pos x="23" y="0"/>
                </a:cxn>
                <a:cxn ang="0">
                  <a:pos x="22" y="5"/>
                </a:cxn>
                <a:cxn ang="0">
                  <a:pos x="7" y="5"/>
                </a:cxn>
                <a:cxn ang="0">
                  <a:pos x="7" y="16"/>
                </a:cxn>
                <a:cxn ang="0">
                  <a:pos x="19" y="16"/>
                </a:cxn>
                <a:cxn ang="0">
                  <a:pos x="19" y="22"/>
                </a:cxn>
                <a:cxn ang="0">
                  <a:pos x="7" y="22"/>
                </a:cxn>
                <a:cxn ang="0">
                  <a:pos x="7" y="35"/>
                </a:cxn>
                <a:cxn ang="0">
                  <a:pos x="23" y="35"/>
                </a:cxn>
                <a:cxn ang="0">
                  <a:pos x="23" y="40"/>
                </a:cxn>
                <a:cxn ang="0">
                  <a:pos x="0" y="40"/>
                </a:cxn>
              </a:cxnLst>
              <a:rect l="0" t="0" r="r" b="b"/>
              <a:pathLst>
                <a:path w="23" h="40">
                  <a:moveTo>
                    <a:pt x="0" y="40"/>
                  </a:moveTo>
                  <a:lnTo>
                    <a:pt x="0" y="0"/>
                  </a:lnTo>
                  <a:lnTo>
                    <a:pt x="23" y="0"/>
                  </a:lnTo>
                  <a:lnTo>
                    <a:pt x="22" y="5"/>
                  </a:lnTo>
                  <a:lnTo>
                    <a:pt x="7" y="5"/>
                  </a:lnTo>
                  <a:lnTo>
                    <a:pt x="7" y="16"/>
                  </a:lnTo>
                  <a:lnTo>
                    <a:pt x="19" y="16"/>
                  </a:lnTo>
                  <a:lnTo>
                    <a:pt x="19" y="22"/>
                  </a:lnTo>
                  <a:lnTo>
                    <a:pt x="7" y="22"/>
                  </a:lnTo>
                  <a:lnTo>
                    <a:pt x="7" y="35"/>
                  </a:lnTo>
                  <a:lnTo>
                    <a:pt x="23" y="35"/>
                  </a:lnTo>
                  <a:lnTo>
                    <a:pt x="23" y="40"/>
                  </a:lnTo>
                  <a:lnTo>
                    <a:pt x="0" y="4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 name="Freeform 11"/>
            <p:cNvSpPr>
              <a:spLocks/>
            </p:cNvSpPr>
            <p:nvPr userDrawn="1"/>
          </p:nvSpPr>
          <p:spPr bwMode="gray">
            <a:xfrm>
              <a:off x="5076" y="4157"/>
              <a:ext cx="29" cy="42"/>
            </a:xfrm>
            <a:custGeom>
              <a:avLst/>
              <a:gdLst/>
              <a:ahLst/>
              <a:cxnLst>
                <a:cxn ang="0">
                  <a:pos x="33" y="105"/>
                </a:cxn>
                <a:cxn ang="0">
                  <a:pos x="0" y="96"/>
                </a:cxn>
                <a:cxn ang="0">
                  <a:pos x="7" y="83"/>
                </a:cxn>
                <a:cxn ang="0">
                  <a:pos x="34" y="92"/>
                </a:cxn>
                <a:cxn ang="0">
                  <a:pos x="54" y="75"/>
                </a:cxn>
                <a:cxn ang="0">
                  <a:pos x="39" y="60"/>
                </a:cxn>
                <a:cxn ang="0">
                  <a:pos x="28" y="57"/>
                </a:cxn>
                <a:cxn ang="0">
                  <a:pos x="8" y="45"/>
                </a:cxn>
                <a:cxn ang="0">
                  <a:pos x="4" y="30"/>
                </a:cxn>
                <a:cxn ang="0">
                  <a:pos x="39" y="0"/>
                </a:cxn>
                <a:cxn ang="0">
                  <a:pos x="71" y="10"/>
                </a:cxn>
                <a:cxn ang="0">
                  <a:pos x="63" y="22"/>
                </a:cxn>
                <a:cxn ang="0">
                  <a:pos x="39" y="14"/>
                </a:cxn>
                <a:cxn ang="0">
                  <a:pos x="23" y="28"/>
                </a:cxn>
                <a:cxn ang="0">
                  <a:pos x="36" y="40"/>
                </a:cxn>
                <a:cxn ang="0">
                  <a:pos x="48" y="44"/>
                </a:cxn>
                <a:cxn ang="0">
                  <a:pos x="73" y="73"/>
                </a:cxn>
                <a:cxn ang="0">
                  <a:pos x="33" y="105"/>
                </a:cxn>
              </a:cxnLst>
              <a:rect l="0" t="0" r="r" b="b"/>
              <a:pathLst>
                <a:path w="73" h="105">
                  <a:moveTo>
                    <a:pt x="33"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49" y="63"/>
                    <a:pt x="39" y="60"/>
                  </a:cubicBezTo>
                  <a:cubicBezTo>
                    <a:pt x="28" y="57"/>
                    <a:pt x="28" y="57"/>
                    <a:pt x="28" y="57"/>
                  </a:cubicBezTo>
                  <a:cubicBezTo>
                    <a:pt x="19" y="55"/>
                    <a:pt x="12" y="51"/>
                    <a:pt x="8"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59" y="105"/>
                    <a:pt x="33"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 name="Freeform 12"/>
            <p:cNvSpPr>
              <a:spLocks/>
            </p:cNvSpPr>
            <p:nvPr userDrawn="1"/>
          </p:nvSpPr>
          <p:spPr bwMode="gray">
            <a:xfrm>
              <a:off x="5118" y="4157"/>
              <a:ext cx="30" cy="42"/>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 name="Freeform 13"/>
            <p:cNvSpPr>
              <a:spLocks/>
            </p:cNvSpPr>
            <p:nvPr userDrawn="1"/>
          </p:nvSpPr>
          <p:spPr bwMode="gray">
            <a:xfrm>
              <a:off x="5183" y="4157"/>
              <a:ext cx="30" cy="42"/>
            </a:xfrm>
            <a:custGeom>
              <a:avLst/>
              <a:gdLst/>
              <a:ahLst/>
              <a:cxnLst>
                <a:cxn ang="0">
                  <a:pos x="33" y="105"/>
                </a:cxn>
                <a:cxn ang="0">
                  <a:pos x="0" y="96"/>
                </a:cxn>
                <a:cxn ang="0">
                  <a:pos x="6" y="83"/>
                </a:cxn>
                <a:cxn ang="0">
                  <a:pos x="33" y="92"/>
                </a:cxn>
                <a:cxn ang="0">
                  <a:pos x="53" y="75"/>
                </a:cxn>
                <a:cxn ang="0">
                  <a:pos x="38" y="60"/>
                </a:cxn>
                <a:cxn ang="0">
                  <a:pos x="27" y="57"/>
                </a:cxn>
                <a:cxn ang="0">
                  <a:pos x="8" y="45"/>
                </a:cxn>
                <a:cxn ang="0">
                  <a:pos x="4" y="30"/>
                </a:cxn>
                <a:cxn ang="0">
                  <a:pos x="38" y="0"/>
                </a:cxn>
                <a:cxn ang="0">
                  <a:pos x="70" y="10"/>
                </a:cxn>
                <a:cxn ang="0">
                  <a:pos x="63" y="22"/>
                </a:cxn>
                <a:cxn ang="0">
                  <a:pos x="39" y="14"/>
                </a:cxn>
                <a:cxn ang="0">
                  <a:pos x="22" y="28"/>
                </a:cxn>
                <a:cxn ang="0">
                  <a:pos x="36" y="40"/>
                </a:cxn>
                <a:cxn ang="0">
                  <a:pos x="48" y="44"/>
                </a:cxn>
                <a:cxn ang="0">
                  <a:pos x="73" y="73"/>
                </a:cxn>
                <a:cxn ang="0">
                  <a:pos x="33" y="105"/>
                </a:cxn>
              </a:cxnLst>
              <a:rect l="0" t="0" r="r" b="b"/>
              <a:pathLst>
                <a:path w="73" h="105">
                  <a:moveTo>
                    <a:pt x="33" y="105"/>
                  </a:moveTo>
                  <a:cubicBezTo>
                    <a:pt x="21" y="105"/>
                    <a:pt x="10" y="102"/>
                    <a:pt x="0" y="96"/>
                  </a:cubicBezTo>
                  <a:cubicBezTo>
                    <a:pt x="6" y="83"/>
                    <a:pt x="6" y="83"/>
                    <a:pt x="6" y="83"/>
                  </a:cubicBezTo>
                  <a:cubicBezTo>
                    <a:pt x="15" y="88"/>
                    <a:pt x="23" y="92"/>
                    <a:pt x="33" y="92"/>
                  </a:cubicBezTo>
                  <a:cubicBezTo>
                    <a:pt x="46" y="92"/>
                    <a:pt x="53" y="86"/>
                    <a:pt x="53" y="75"/>
                  </a:cubicBezTo>
                  <a:cubicBezTo>
                    <a:pt x="53" y="68"/>
                    <a:pt x="49" y="63"/>
                    <a:pt x="38" y="60"/>
                  </a:cubicBezTo>
                  <a:cubicBezTo>
                    <a:pt x="27" y="57"/>
                    <a:pt x="27" y="57"/>
                    <a:pt x="27" y="57"/>
                  </a:cubicBezTo>
                  <a:cubicBezTo>
                    <a:pt x="18" y="55"/>
                    <a:pt x="12" y="51"/>
                    <a:pt x="8" y="45"/>
                  </a:cubicBezTo>
                  <a:cubicBezTo>
                    <a:pt x="5" y="41"/>
                    <a:pt x="4" y="36"/>
                    <a:pt x="4" y="30"/>
                  </a:cubicBezTo>
                  <a:cubicBezTo>
                    <a:pt x="4" y="12"/>
                    <a:pt x="18" y="0"/>
                    <a:pt x="38" y="0"/>
                  </a:cubicBezTo>
                  <a:cubicBezTo>
                    <a:pt x="50" y="0"/>
                    <a:pt x="61" y="4"/>
                    <a:pt x="70" y="10"/>
                  </a:cubicBezTo>
                  <a:cubicBezTo>
                    <a:pt x="63" y="22"/>
                    <a:pt x="63" y="22"/>
                    <a:pt x="63" y="22"/>
                  </a:cubicBezTo>
                  <a:cubicBezTo>
                    <a:pt x="53" y="16"/>
                    <a:pt x="47" y="14"/>
                    <a:pt x="39" y="14"/>
                  </a:cubicBezTo>
                  <a:cubicBezTo>
                    <a:pt x="29" y="14"/>
                    <a:pt x="22" y="19"/>
                    <a:pt x="22" y="28"/>
                  </a:cubicBezTo>
                  <a:cubicBezTo>
                    <a:pt x="22" y="34"/>
                    <a:pt x="26" y="37"/>
                    <a:pt x="36" y="40"/>
                  </a:cubicBezTo>
                  <a:cubicBezTo>
                    <a:pt x="48" y="44"/>
                    <a:pt x="48" y="44"/>
                    <a:pt x="48" y="44"/>
                  </a:cubicBezTo>
                  <a:cubicBezTo>
                    <a:pt x="62" y="48"/>
                    <a:pt x="73" y="57"/>
                    <a:pt x="73" y="73"/>
                  </a:cubicBezTo>
                  <a:cubicBezTo>
                    <a:pt x="73" y="90"/>
                    <a:pt x="59" y="105"/>
                    <a:pt x="33"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 name="Freeform 14"/>
            <p:cNvSpPr>
              <a:spLocks/>
            </p:cNvSpPr>
            <p:nvPr userDrawn="1"/>
          </p:nvSpPr>
          <p:spPr bwMode="gray">
            <a:xfrm>
              <a:off x="5227" y="4157"/>
              <a:ext cx="29" cy="42"/>
            </a:xfrm>
            <a:custGeom>
              <a:avLst/>
              <a:gdLst/>
              <a:ahLst/>
              <a:cxnLst>
                <a:cxn ang="0">
                  <a:pos x="44" y="105"/>
                </a:cxn>
                <a:cxn ang="0">
                  <a:pos x="12" y="90"/>
                </a:cxn>
                <a:cxn ang="0">
                  <a:pos x="0" y="54"/>
                </a:cxn>
                <a:cxn ang="0">
                  <a:pos x="7" y="23"/>
                </a:cxn>
                <a:cxn ang="0">
                  <a:pos x="45" y="0"/>
                </a:cxn>
                <a:cxn ang="0">
                  <a:pos x="70" y="8"/>
                </a:cxn>
                <a:cxn ang="0">
                  <a:pos x="62" y="19"/>
                </a:cxn>
                <a:cxn ang="0">
                  <a:pos x="45" y="13"/>
                </a:cxn>
                <a:cxn ang="0">
                  <a:pos x="25" y="25"/>
                </a:cxn>
                <a:cxn ang="0">
                  <a:pos x="19" y="52"/>
                </a:cxn>
                <a:cxn ang="0">
                  <a:pos x="23" y="77"/>
                </a:cxn>
                <a:cxn ang="0">
                  <a:pos x="46" y="92"/>
                </a:cxn>
                <a:cxn ang="0">
                  <a:pos x="64" y="85"/>
                </a:cxn>
                <a:cxn ang="0">
                  <a:pos x="72" y="96"/>
                </a:cxn>
                <a:cxn ang="0">
                  <a:pos x="44" y="105"/>
                </a:cxn>
              </a:cxnLst>
              <a:rect l="0" t="0" r="r" b="b"/>
              <a:pathLst>
                <a:path w="72" h="105">
                  <a:moveTo>
                    <a:pt x="44" y="105"/>
                  </a:moveTo>
                  <a:cubicBezTo>
                    <a:pt x="31" y="105"/>
                    <a:pt x="20" y="100"/>
                    <a:pt x="12" y="90"/>
                  </a:cubicBezTo>
                  <a:cubicBezTo>
                    <a:pt x="4" y="81"/>
                    <a:pt x="0" y="69"/>
                    <a:pt x="0" y="54"/>
                  </a:cubicBezTo>
                  <a:cubicBezTo>
                    <a:pt x="0" y="42"/>
                    <a:pt x="3" y="32"/>
                    <a:pt x="7" y="23"/>
                  </a:cubicBezTo>
                  <a:cubicBezTo>
                    <a:pt x="15" y="9"/>
                    <a:pt x="29" y="0"/>
                    <a:pt x="45" y="0"/>
                  </a:cubicBezTo>
                  <a:cubicBezTo>
                    <a:pt x="54" y="0"/>
                    <a:pt x="64" y="3"/>
                    <a:pt x="70" y="8"/>
                  </a:cubicBezTo>
                  <a:cubicBezTo>
                    <a:pt x="62" y="19"/>
                    <a:pt x="62" y="19"/>
                    <a:pt x="62" y="19"/>
                  </a:cubicBezTo>
                  <a:cubicBezTo>
                    <a:pt x="57" y="15"/>
                    <a:pt x="51" y="13"/>
                    <a:pt x="45" y="13"/>
                  </a:cubicBezTo>
                  <a:cubicBezTo>
                    <a:pt x="36" y="13"/>
                    <a:pt x="29" y="18"/>
                    <a:pt x="25" y="25"/>
                  </a:cubicBezTo>
                  <a:cubicBezTo>
                    <a:pt x="21" y="32"/>
                    <a:pt x="19" y="40"/>
                    <a:pt x="19" y="52"/>
                  </a:cubicBezTo>
                  <a:cubicBezTo>
                    <a:pt x="19" y="65"/>
                    <a:pt x="21" y="72"/>
                    <a:pt x="23" y="77"/>
                  </a:cubicBezTo>
                  <a:cubicBezTo>
                    <a:pt x="28" y="87"/>
                    <a:pt x="36" y="92"/>
                    <a:pt x="46" y="92"/>
                  </a:cubicBezTo>
                  <a:cubicBezTo>
                    <a:pt x="53" y="92"/>
                    <a:pt x="58" y="90"/>
                    <a:pt x="64" y="85"/>
                  </a:cubicBezTo>
                  <a:cubicBezTo>
                    <a:pt x="72" y="96"/>
                    <a:pt x="72" y="96"/>
                    <a:pt x="72" y="96"/>
                  </a:cubicBezTo>
                  <a:cubicBezTo>
                    <a:pt x="64" y="102"/>
                    <a:pt x="55" y="105"/>
                    <a:pt x="44"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 name="Freeform 15"/>
            <p:cNvSpPr>
              <a:spLocks noEditPoints="1"/>
            </p:cNvSpPr>
            <p:nvPr userDrawn="1"/>
          </p:nvSpPr>
          <p:spPr bwMode="gray">
            <a:xfrm>
              <a:off x="5272" y="4158"/>
              <a:ext cx="28" cy="40"/>
            </a:xfrm>
            <a:custGeom>
              <a:avLst/>
              <a:gdLst/>
              <a:ahLst/>
              <a:cxnLst>
                <a:cxn ang="0">
                  <a:pos x="49" y="101"/>
                </a:cxn>
                <a:cxn ang="0">
                  <a:pos x="41" y="86"/>
                </a:cxn>
                <a:cxn ang="0">
                  <a:pos x="23" y="60"/>
                </a:cxn>
                <a:cxn ang="0">
                  <a:pos x="17" y="57"/>
                </a:cxn>
                <a:cxn ang="0">
                  <a:pos x="17" y="101"/>
                </a:cxn>
                <a:cxn ang="0">
                  <a:pos x="0" y="101"/>
                </a:cxn>
                <a:cxn ang="0">
                  <a:pos x="0" y="0"/>
                </a:cxn>
                <a:cxn ang="0">
                  <a:pos x="31" y="0"/>
                </a:cxn>
                <a:cxn ang="0">
                  <a:pos x="64" y="29"/>
                </a:cxn>
                <a:cxn ang="0">
                  <a:pos x="39" y="57"/>
                </a:cxn>
                <a:cxn ang="0">
                  <a:pos x="54" y="77"/>
                </a:cxn>
                <a:cxn ang="0">
                  <a:pos x="69" y="101"/>
                </a:cxn>
                <a:cxn ang="0">
                  <a:pos x="49" y="101"/>
                </a:cxn>
                <a:cxn ang="0">
                  <a:pos x="26" y="13"/>
                </a:cxn>
                <a:cxn ang="0">
                  <a:pos x="17" y="13"/>
                </a:cxn>
                <a:cxn ang="0">
                  <a:pos x="17" y="46"/>
                </a:cxn>
                <a:cxn ang="0">
                  <a:pos x="25" y="46"/>
                </a:cxn>
                <a:cxn ang="0">
                  <a:pos x="42" y="41"/>
                </a:cxn>
                <a:cxn ang="0">
                  <a:pos x="46" y="29"/>
                </a:cxn>
                <a:cxn ang="0">
                  <a:pos x="26" y="13"/>
                </a:cxn>
              </a:cxnLst>
              <a:rect l="0" t="0" r="r" b="b"/>
              <a:pathLst>
                <a:path w="69" h="101">
                  <a:moveTo>
                    <a:pt x="49" y="101"/>
                  </a:moveTo>
                  <a:cubicBezTo>
                    <a:pt x="41" y="86"/>
                    <a:pt x="41" y="86"/>
                    <a:pt x="41" y="86"/>
                  </a:cubicBezTo>
                  <a:cubicBezTo>
                    <a:pt x="34" y="73"/>
                    <a:pt x="29" y="66"/>
                    <a:pt x="23" y="60"/>
                  </a:cubicBezTo>
                  <a:cubicBezTo>
                    <a:pt x="21"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2" y="59"/>
                    <a:pt x="49" y="68"/>
                    <a:pt x="54" y="77"/>
                  </a:cubicBezTo>
                  <a:cubicBezTo>
                    <a:pt x="69" y="101"/>
                    <a:pt x="69" y="101"/>
                    <a:pt x="69" y="101"/>
                  </a:cubicBezTo>
                  <a:lnTo>
                    <a:pt x="49" y="101"/>
                  </a:lnTo>
                  <a:close/>
                  <a:moveTo>
                    <a:pt x="26" y="13"/>
                  </a:moveTo>
                  <a:cubicBezTo>
                    <a:pt x="17" y="13"/>
                    <a:pt x="17" y="13"/>
                    <a:pt x="17" y="13"/>
                  </a:cubicBezTo>
                  <a:cubicBezTo>
                    <a:pt x="17" y="46"/>
                    <a:pt x="17" y="46"/>
                    <a:pt x="17" y="46"/>
                  </a:cubicBezTo>
                  <a:cubicBezTo>
                    <a:pt x="25" y="46"/>
                    <a:pt x="25" y="46"/>
                    <a:pt x="25" y="46"/>
                  </a:cubicBezTo>
                  <a:cubicBezTo>
                    <a:pt x="34" y="46"/>
                    <a:pt x="39" y="44"/>
                    <a:pt x="42" y="41"/>
                  </a:cubicBezTo>
                  <a:cubicBezTo>
                    <a:pt x="45" y="38"/>
                    <a:pt x="46" y="34"/>
                    <a:pt x="46" y="29"/>
                  </a:cubicBezTo>
                  <a:cubicBezTo>
                    <a:pt x="46" y="19"/>
                    <a:pt x="41" y="13"/>
                    <a:pt x="26" y="13"/>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 name="Rectangle 16"/>
            <p:cNvSpPr>
              <a:spLocks noChangeArrowheads="1"/>
            </p:cNvSpPr>
            <p:nvPr userDrawn="1"/>
          </p:nvSpPr>
          <p:spPr bwMode="gray">
            <a:xfrm>
              <a:off x="5315" y="4158"/>
              <a:ext cx="6" cy="40"/>
            </a:xfrm>
            <a:prstGeom prst="rect">
              <a:avLst/>
            </a:prstGeom>
            <a:solidFill>
              <a:srgbClr val="231F2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 name="Freeform 17"/>
            <p:cNvSpPr>
              <a:spLocks noEditPoints="1"/>
            </p:cNvSpPr>
            <p:nvPr userDrawn="1"/>
          </p:nvSpPr>
          <p:spPr bwMode="gray">
            <a:xfrm>
              <a:off x="5340" y="4158"/>
              <a:ext cx="27" cy="40"/>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6"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 name="Freeform 18"/>
            <p:cNvSpPr>
              <a:spLocks/>
            </p:cNvSpPr>
            <p:nvPr userDrawn="1"/>
          </p:nvSpPr>
          <p:spPr bwMode="gray">
            <a:xfrm>
              <a:off x="5377" y="4158"/>
              <a:ext cx="28" cy="40"/>
            </a:xfrm>
            <a:custGeom>
              <a:avLst/>
              <a:gdLst/>
              <a:ahLst/>
              <a:cxnLst>
                <a:cxn ang="0">
                  <a:pos x="28" y="5"/>
                </a:cxn>
                <a:cxn ang="0">
                  <a:pos x="17" y="5"/>
                </a:cxn>
                <a:cxn ang="0">
                  <a:pos x="17" y="40"/>
                </a:cxn>
                <a:cxn ang="0">
                  <a:pos x="11" y="40"/>
                </a:cxn>
                <a:cxn ang="0">
                  <a:pos x="11" y="5"/>
                </a:cxn>
                <a:cxn ang="0">
                  <a:pos x="0" y="5"/>
                </a:cxn>
                <a:cxn ang="0">
                  <a:pos x="0" y="0"/>
                </a:cxn>
                <a:cxn ang="0">
                  <a:pos x="28" y="0"/>
                </a:cxn>
                <a:cxn ang="0">
                  <a:pos x="28" y="5"/>
                </a:cxn>
              </a:cxnLst>
              <a:rect l="0" t="0" r="r" b="b"/>
              <a:pathLst>
                <a:path w="28" h="40">
                  <a:moveTo>
                    <a:pt x="28" y="5"/>
                  </a:moveTo>
                  <a:lnTo>
                    <a:pt x="17" y="5"/>
                  </a:lnTo>
                  <a:lnTo>
                    <a:pt x="17" y="40"/>
                  </a:lnTo>
                  <a:lnTo>
                    <a:pt x="11" y="40"/>
                  </a:lnTo>
                  <a:lnTo>
                    <a:pt x="11" y="5"/>
                  </a:lnTo>
                  <a:lnTo>
                    <a:pt x="0" y="5"/>
                  </a:lnTo>
                  <a:lnTo>
                    <a:pt x="0" y="0"/>
                  </a:lnTo>
                  <a:lnTo>
                    <a:pt x="28" y="0"/>
                  </a:lnTo>
                  <a:lnTo>
                    <a:pt x="28" y="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 name="Freeform 19"/>
            <p:cNvSpPr>
              <a:spLocks/>
            </p:cNvSpPr>
            <p:nvPr userDrawn="1"/>
          </p:nvSpPr>
          <p:spPr bwMode="gray">
            <a:xfrm>
              <a:off x="5415" y="4157"/>
              <a:ext cx="30" cy="42"/>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0" name="Freeform 20"/>
            <p:cNvSpPr>
              <a:spLocks noEditPoints="1"/>
            </p:cNvSpPr>
            <p:nvPr userDrawn="1"/>
          </p:nvSpPr>
          <p:spPr bwMode="gray">
            <a:xfrm>
              <a:off x="5455" y="4158"/>
              <a:ext cx="20" cy="20"/>
            </a:xfrm>
            <a:custGeom>
              <a:avLst/>
              <a:gdLst/>
              <a:ahLst/>
              <a:cxnLst>
                <a:cxn ang="0">
                  <a:pos x="25" y="49"/>
                </a:cxn>
                <a:cxn ang="0">
                  <a:pos x="0" y="25"/>
                </a:cxn>
                <a:cxn ang="0">
                  <a:pos x="25" y="0"/>
                </a:cxn>
                <a:cxn ang="0">
                  <a:pos x="49" y="25"/>
                </a:cxn>
                <a:cxn ang="0">
                  <a:pos x="25" y="49"/>
                </a:cxn>
                <a:cxn ang="0">
                  <a:pos x="25" y="5"/>
                </a:cxn>
                <a:cxn ang="0">
                  <a:pos x="6" y="25"/>
                </a:cxn>
                <a:cxn ang="0">
                  <a:pos x="25" y="44"/>
                </a:cxn>
                <a:cxn ang="0">
                  <a:pos x="43" y="25"/>
                </a:cxn>
                <a:cxn ang="0">
                  <a:pos x="25" y="5"/>
                </a:cxn>
                <a:cxn ang="0">
                  <a:pos x="29" y="38"/>
                </a:cxn>
                <a:cxn ang="0">
                  <a:pos x="27" y="34"/>
                </a:cxn>
                <a:cxn ang="0">
                  <a:pos x="22" y="27"/>
                </a:cxn>
                <a:cxn ang="0">
                  <a:pos x="21" y="27"/>
                </a:cxn>
                <a:cxn ang="0">
                  <a:pos x="21" y="38"/>
                </a:cxn>
                <a:cxn ang="0">
                  <a:pos x="16" y="38"/>
                </a:cxn>
                <a:cxn ang="0">
                  <a:pos x="16" y="11"/>
                </a:cxn>
                <a:cxn ang="0">
                  <a:pos x="26" y="11"/>
                </a:cxn>
                <a:cxn ang="0">
                  <a:pos x="34" y="19"/>
                </a:cxn>
                <a:cxn ang="0">
                  <a:pos x="28" y="26"/>
                </a:cxn>
                <a:cxn ang="0">
                  <a:pos x="29" y="28"/>
                </a:cxn>
                <a:cxn ang="0">
                  <a:pos x="36" y="38"/>
                </a:cxn>
                <a:cxn ang="0">
                  <a:pos x="29" y="38"/>
                </a:cxn>
                <a:cxn ang="0">
                  <a:pos x="26" y="16"/>
                </a:cxn>
                <a:cxn ang="0">
                  <a:pos x="23" y="15"/>
                </a:cxn>
                <a:cxn ang="0">
                  <a:pos x="21" y="15"/>
                </a:cxn>
                <a:cxn ang="0">
                  <a:pos x="21" y="23"/>
                </a:cxn>
                <a:cxn ang="0">
                  <a:pos x="23" y="23"/>
                </a:cxn>
                <a:cxn ang="0">
                  <a:pos x="27" y="22"/>
                </a:cxn>
                <a:cxn ang="0">
                  <a:pos x="28" y="19"/>
                </a:cxn>
                <a:cxn ang="0">
                  <a:pos x="26" y="16"/>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5"/>
                  </a:moveTo>
                  <a:cubicBezTo>
                    <a:pt x="14" y="5"/>
                    <a:pt x="6" y="14"/>
                    <a:pt x="6" y="25"/>
                  </a:cubicBezTo>
                  <a:cubicBezTo>
                    <a:pt x="6" y="35"/>
                    <a:pt x="14" y="44"/>
                    <a:pt x="25" y="44"/>
                  </a:cubicBezTo>
                  <a:cubicBezTo>
                    <a:pt x="35" y="44"/>
                    <a:pt x="43" y="35"/>
                    <a:pt x="43" y="25"/>
                  </a:cubicBezTo>
                  <a:cubicBezTo>
                    <a:pt x="43" y="14"/>
                    <a:pt x="35" y="5"/>
                    <a:pt x="25" y="5"/>
                  </a:cubicBezTo>
                  <a:close/>
                  <a:moveTo>
                    <a:pt x="29" y="38"/>
                  </a:moveTo>
                  <a:cubicBezTo>
                    <a:pt x="28" y="36"/>
                    <a:pt x="28" y="36"/>
                    <a:pt x="27" y="34"/>
                  </a:cubicBezTo>
                  <a:cubicBezTo>
                    <a:pt x="24" y="29"/>
                    <a:pt x="23" y="27"/>
                    <a:pt x="22" y="27"/>
                  </a:cubicBezTo>
                  <a:cubicBezTo>
                    <a:pt x="22" y="27"/>
                    <a:pt x="22" y="27"/>
                    <a:pt x="21" y="27"/>
                  </a:cubicBezTo>
                  <a:cubicBezTo>
                    <a:pt x="21" y="38"/>
                    <a:pt x="21" y="38"/>
                    <a:pt x="21" y="38"/>
                  </a:cubicBezTo>
                  <a:cubicBezTo>
                    <a:pt x="16" y="38"/>
                    <a:pt x="16" y="38"/>
                    <a:pt x="16" y="38"/>
                  </a:cubicBezTo>
                  <a:cubicBezTo>
                    <a:pt x="16" y="11"/>
                    <a:pt x="16" y="11"/>
                    <a:pt x="16" y="11"/>
                  </a:cubicBezTo>
                  <a:cubicBezTo>
                    <a:pt x="26" y="11"/>
                    <a:pt x="26" y="11"/>
                    <a:pt x="26" y="11"/>
                  </a:cubicBezTo>
                  <a:cubicBezTo>
                    <a:pt x="31" y="11"/>
                    <a:pt x="34" y="14"/>
                    <a:pt x="34" y="19"/>
                  </a:cubicBezTo>
                  <a:cubicBezTo>
                    <a:pt x="34" y="23"/>
                    <a:pt x="31" y="26"/>
                    <a:pt x="28" y="26"/>
                  </a:cubicBezTo>
                  <a:cubicBezTo>
                    <a:pt x="29" y="27"/>
                    <a:pt x="29" y="27"/>
                    <a:pt x="29" y="28"/>
                  </a:cubicBezTo>
                  <a:cubicBezTo>
                    <a:pt x="31" y="29"/>
                    <a:pt x="36" y="38"/>
                    <a:pt x="36" y="38"/>
                  </a:cubicBezTo>
                  <a:lnTo>
                    <a:pt x="29" y="38"/>
                  </a:lnTo>
                  <a:close/>
                  <a:moveTo>
                    <a:pt x="26" y="16"/>
                  </a:moveTo>
                  <a:cubicBezTo>
                    <a:pt x="26" y="15"/>
                    <a:pt x="25" y="15"/>
                    <a:pt x="23" y="15"/>
                  </a:cubicBezTo>
                  <a:cubicBezTo>
                    <a:pt x="21" y="15"/>
                    <a:pt x="21" y="15"/>
                    <a:pt x="21" y="15"/>
                  </a:cubicBezTo>
                  <a:cubicBezTo>
                    <a:pt x="21" y="23"/>
                    <a:pt x="21" y="23"/>
                    <a:pt x="21" y="23"/>
                  </a:cubicBezTo>
                  <a:cubicBezTo>
                    <a:pt x="23" y="23"/>
                    <a:pt x="23" y="23"/>
                    <a:pt x="23" y="23"/>
                  </a:cubicBezTo>
                  <a:cubicBezTo>
                    <a:pt x="26" y="23"/>
                    <a:pt x="27" y="22"/>
                    <a:pt x="27" y="22"/>
                  </a:cubicBezTo>
                  <a:cubicBezTo>
                    <a:pt x="28" y="21"/>
                    <a:pt x="28" y="20"/>
                    <a:pt x="28" y="19"/>
                  </a:cubicBezTo>
                  <a:cubicBezTo>
                    <a:pt x="28" y="17"/>
                    <a:pt x="28" y="16"/>
                    <a:pt x="26" y="16"/>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1" name="Freeform 21"/>
            <p:cNvSpPr>
              <a:spLocks noEditPoints="1"/>
            </p:cNvSpPr>
            <p:nvPr userDrawn="1"/>
          </p:nvSpPr>
          <p:spPr bwMode="gray">
            <a:xfrm>
              <a:off x="4665" y="4092"/>
              <a:ext cx="183" cy="183"/>
            </a:xfrm>
            <a:custGeom>
              <a:avLst/>
              <a:gdLst/>
              <a:ahLst/>
              <a:cxnLst>
                <a:cxn ang="0">
                  <a:pos x="0" y="226"/>
                </a:cxn>
                <a:cxn ang="0">
                  <a:pos x="451" y="226"/>
                </a:cxn>
                <a:cxn ang="0">
                  <a:pos x="273" y="61"/>
                </a:cxn>
                <a:cxn ang="0">
                  <a:pos x="362" y="61"/>
                </a:cxn>
                <a:cxn ang="0">
                  <a:pos x="261" y="61"/>
                </a:cxn>
                <a:cxn ang="0">
                  <a:pos x="246" y="12"/>
                </a:cxn>
                <a:cxn ang="0">
                  <a:pos x="261" y="61"/>
                </a:cxn>
                <a:cxn ang="0">
                  <a:pos x="117" y="370"/>
                </a:cxn>
                <a:cxn ang="0">
                  <a:pos x="74" y="378"/>
                </a:cxn>
                <a:cxn ang="0">
                  <a:pos x="330" y="167"/>
                </a:cxn>
                <a:cxn ang="0">
                  <a:pos x="208" y="199"/>
                </a:cxn>
                <a:cxn ang="0">
                  <a:pos x="241" y="156"/>
                </a:cxn>
                <a:cxn ang="0">
                  <a:pos x="236" y="140"/>
                </a:cxn>
                <a:cxn ang="0">
                  <a:pos x="275" y="79"/>
                </a:cxn>
                <a:cxn ang="0">
                  <a:pos x="373" y="92"/>
                </a:cxn>
                <a:cxn ang="0">
                  <a:pos x="393" y="129"/>
                </a:cxn>
                <a:cxn ang="0">
                  <a:pos x="439" y="205"/>
                </a:cxn>
                <a:cxn ang="0">
                  <a:pos x="346" y="167"/>
                </a:cxn>
                <a:cxn ang="0">
                  <a:pos x="234" y="11"/>
                </a:cxn>
                <a:cxn ang="0">
                  <a:pos x="88" y="61"/>
                </a:cxn>
                <a:cxn ang="0">
                  <a:pos x="234" y="11"/>
                </a:cxn>
                <a:cxn ang="0">
                  <a:pos x="166" y="71"/>
                </a:cxn>
                <a:cxn ang="0">
                  <a:pos x="184" y="117"/>
                </a:cxn>
                <a:cxn ang="0">
                  <a:pos x="173" y="126"/>
                </a:cxn>
                <a:cxn ang="0">
                  <a:pos x="143" y="205"/>
                </a:cxn>
                <a:cxn ang="0">
                  <a:pos x="77" y="71"/>
                </a:cxn>
                <a:cxn ang="0">
                  <a:pos x="138" y="216"/>
                </a:cxn>
                <a:cxn ang="0">
                  <a:pos x="83" y="334"/>
                </a:cxn>
                <a:cxn ang="0">
                  <a:pos x="10" y="226"/>
                </a:cxn>
                <a:cxn ang="0">
                  <a:pos x="234" y="440"/>
                </a:cxn>
                <a:cxn ang="0">
                  <a:pos x="212" y="440"/>
                </a:cxn>
                <a:cxn ang="0">
                  <a:pos x="128" y="370"/>
                </a:cxn>
                <a:cxn ang="0">
                  <a:pos x="282" y="379"/>
                </a:cxn>
                <a:cxn ang="0">
                  <a:pos x="299" y="370"/>
                </a:cxn>
                <a:cxn ang="0">
                  <a:pos x="234" y="440"/>
                </a:cxn>
                <a:cxn ang="0">
                  <a:pos x="294" y="359"/>
                </a:cxn>
                <a:cxn ang="0">
                  <a:pos x="329" y="291"/>
                </a:cxn>
                <a:cxn ang="0">
                  <a:pos x="202" y="349"/>
                </a:cxn>
                <a:cxn ang="0">
                  <a:pos x="151" y="323"/>
                </a:cxn>
                <a:cxn ang="0">
                  <a:pos x="268" y="216"/>
                </a:cxn>
                <a:cxn ang="0">
                  <a:pos x="307" y="250"/>
                </a:cxn>
                <a:cxn ang="0">
                  <a:pos x="440" y="216"/>
                </a:cxn>
                <a:cxn ang="0">
                  <a:pos x="393" y="359"/>
                </a:cxn>
              </a:cxnLst>
              <a:rect l="0" t="0" r="r" b="b"/>
              <a:pathLst>
                <a:path w="451" h="452">
                  <a:moveTo>
                    <a:pt x="225" y="0"/>
                  </a:moveTo>
                  <a:cubicBezTo>
                    <a:pt x="101" y="0"/>
                    <a:pt x="0" y="102"/>
                    <a:pt x="0" y="226"/>
                  </a:cubicBezTo>
                  <a:cubicBezTo>
                    <a:pt x="0" y="350"/>
                    <a:pt x="101" y="452"/>
                    <a:pt x="225" y="452"/>
                  </a:cubicBezTo>
                  <a:cubicBezTo>
                    <a:pt x="350" y="452"/>
                    <a:pt x="451" y="350"/>
                    <a:pt x="451" y="226"/>
                  </a:cubicBezTo>
                  <a:cubicBezTo>
                    <a:pt x="451" y="102"/>
                    <a:pt x="350" y="0"/>
                    <a:pt x="225" y="0"/>
                  </a:cubicBezTo>
                  <a:close/>
                  <a:moveTo>
                    <a:pt x="273" y="61"/>
                  </a:moveTo>
                  <a:cubicBezTo>
                    <a:pt x="291" y="22"/>
                    <a:pt x="291" y="22"/>
                    <a:pt x="291" y="22"/>
                  </a:cubicBezTo>
                  <a:cubicBezTo>
                    <a:pt x="317" y="30"/>
                    <a:pt x="341" y="43"/>
                    <a:pt x="362" y="61"/>
                  </a:cubicBezTo>
                  <a:lnTo>
                    <a:pt x="273" y="61"/>
                  </a:lnTo>
                  <a:close/>
                  <a:moveTo>
                    <a:pt x="261" y="61"/>
                  </a:moveTo>
                  <a:cubicBezTo>
                    <a:pt x="223" y="61"/>
                    <a:pt x="223" y="61"/>
                    <a:pt x="223" y="61"/>
                  </a:cubicBezTo>
                  <a:cubicBezTo>
                    <a:pt x="246" y="12"/>
                    <a:pt x="246" y="12"/>
                    <a:pt x="246" y="12"/>
                  </a:cubicBezTo>
                  <a:cubicBezTo>
                    <a:pt x="258" y="13"/>
                    <a:pt x="269" y="16"/>
                    <a:pt x="280" y="18"/>
                  </a:cubicBezTo>
                  <a:lnTo>
                    <a:pt x="261" y="61"/>
                  </a:lnTo>
                  <a:close/>
                  <a:moveTo>
                    <a:pt x="78" y="370"/>
                  </a:moveTo>
                  <a:cubicBezTo>
                    <a:pt x="117" y="370"/>
                    <a:pt x="117" y="370"/>
                    <a:pt x="117" y="370"/>
                  </a:cubicBezTo>
                  <a:cubicBezTo>
                    <a:pt x="102" y="402"/>
                    <a:pt x="102" y="402"/>
                    <a:pt x="102" y="402"/>
                  </a:cubicBezTo>
                  <a:cubicBezTo>
                    <a:pt x="92" y="395"/>
                    <a:pt x="83" y="387"/>
                    <a:pt x="74" y="378"/>
                  </a:cubicBezTo>
                  <a:lnTo>
                    <a:pt x="78" y="370"/>
                  </a:lnTo>
                  <a:close/>
                  <a:moveTo>
                    <a:pt x="330" y="167"/>
                  </a:moveTo>
                  <a:cubicBezTo>
                    <a:pt x="309" y="196"/>
                    <a:pt x="304" y="199"/>
                    <a:pt x="255" y="199"/>
                  </a:cubicBezTo>
                  <a:cubicBezTo>
                    <a:pt x="208" y="199"/>
                    <a:pt x="208" y="199"/>
                    <a:pt x="208" y="199"/>
                  </a:cubicBezTo>
                  <a:cubicBezTo>
                    <a:pt x="231" y="149"/>
                    <a:pt x="231" y="149"/>
                    <a:pt x="231" y="149"/>
                  </a:cubicBezTo>
                  <a:cubicBezTo>
                    <a:pt x="235" y="151"/>
                    <a:pt x="238" y="154"/>
                    <a:pt x="241" y="156"/>
                  </a:cubicBezTo>
                  <a:cubicBezTo>
                    <a:pt x="247" y="148"/>
                    <a:pt x="247" y="148"/>
                    <a:pt x="247" y="148"/>
                  </a:cubicBezTo>
                  <a:cubicBezTo>
                    <a:pt x="244" y="145"/>
                    <a:pt x="240" y="142"/>
                    <a:pt x="236" y="140"/>
                  </a:cubicBezTo>
                  <a:cubicBezTo>
                    <a:pt x="260" y="87"/>
                    <a:pt x="260" y="87"/>
                    <a:pt x="260" y="87"/>
                  </a:cubicBezTo>
                  <a:cubicBezTo>
                    <a:pt x="265" y="80"/>
                    <a:pt x="269" y="79"/>
                    <a:pt x="275" y="79"/>
                  </a:cubicBezTo>
                  <a:cubicBezTo>
                    <a:pt x="318" y="79"/>
                    <a:pt x="318" y="79"/>
                    <a:pt x="318" y="79"/>
                  </a:cubicBezTo>
                  <a:cubicBezTo>
                    <a:pt x="352" y="79"/>
                    <a:pt x="367" y="84"/>
                    <a:pt x="373" y="92"/>
                  </a:cubicBezTo>
                  <a:cubicBezTo>
                    <a:pt x="377" y="99"/>
                    <a:pt x="380" y="112"/>
                    <a:pt x="376" y="131"/>
                  </a:cubicBezTo>
                  <a:cubicBezTo>
                    <a:pt x="393" y="129"/>
                    <a:pt x="393" y="129"/>
                    <a:pt x="393" y="129"/>
                  </a:cubicBezTo>
                  <a:cubicBezTo>
                    <a:pt x="395" y="121"/>
                    <a:pt x="398" y="113"/>
                    <a:pt x="401" y="104"/>
                  </a:cubicBezTo>
                  <a:cubicBezTo>
                    <a:pt x="422" y="133"/>
                    <a:pt x="435" y="168"/>
                    <a:pt x="439" y="205"/>
                  </a:cubicBezTo>
                  <a:cubicBezTo>
                    <a:pt x="328" y="205"/>
                    <a:pt x="328" y="205"/>
                    <a:pt x="328" y="205"/>
                  </a:cubicBezTo>
                  <a:cubicBezTo>
                    <a:pt x="346" y="167"/>
                    <a:pt x="346" y="167"/>
                    <a:pt x="346" y="167"/>
                  </a:cubicBezTo>
                  <a:lnTo>
                    <a:pt x="330" y="167"/>
                  </a:lnTo>
                  <a:close/>
                  <a:moveTo>
                    <a:pt x="234" y="11"/>
                  </a:moveTo>
                  <a:cubicBezTo>
                    <a:pt x="211" y="61"/>
                    <a:pt x="211" y="61"/>
                    <a:pt x="211" y="61"/>
                  </a:cubicBezTo>
                  <a:cubicBezTo>
                    <a:pt x="88" y="61"/>
                    <a:pt x="88" y="61"/>
                    <a:pt x="88" y="61"/>
                  </a:cubicBezTo>
                  <a:cubicBezTo>
                    <a:pt x="126" y="30"/>
                    <a:pt x="173" y="11"/>
                    <a:pt x="225" y="11"/>
                  </a:cubicBezTo>
                  <a:cubicBezTo>
                    <a:pt x="228" y="11"/>
                    <a:pt x="231" y="11"/>
                    <a:pt x="234" y="11"/>
                  </a:cubicBezTo>
                  <a:close/>
                  <a:moveTo>
                    <a:pt x="77" y="71"/>
                  </a:moveTo>
                  <a:cubicBezTo>
                    <a:pt x="166" y="71"/>
                    <a:pt x="166" y="71"/>
                    <a:pt x="166" y="71"/>
                  </a:cubicBezTo>
                  <a:cubicBezTo>
                    <a:pt x="162" y="80"/>
                    <a:pt x="162" y="80"/>
                    <a:pt x="162" y="80"/>
                  </a:cubicBezTo>
                  <a:cubicBezTo>
                    <a:pt x="185" y="81"/>
                    <a:pt x="197" y="86"/>
                    <a:pt x="184" y="117"/>
                  </a:cubicBezTo>
                  <a:cubicBezTo>
                    <a:pt x="181" y="117"/>
                    <a:pt x="178" y="116"/>
                    <a:pt x="175" y="115"/>
                  </a:cubicBezTo>
                  <a:cubicBezTo>
                    <a:pt x="173" y="126"/>
                    <a:pt x="173" y="126"/>
                    <a:pt x="173" y="126"/>
                  </a:cubicBezTo>
                  <a:cubicBezTo>
                    <a:pt x="175" y="126"/>
                    <a:pt x="178" y="127"/>
                    <a:pt x="180" y="127"/>
                  </a:cubicBezTo>
                  <a:cubicBezTo>
                    <a:pt x="143" y="205"/>
                    <a:pt x="143" y="205"/>
                    <a:pt x="143" y="205"/>
                  </a:cubicBezTo>
                  <a:cubicBezTo>
                    <a:pt x="11" y="205"/>
                    <a:pt x="11" y="205"/>
                    <a:pt x="11" y="205"/>
                  </a:cubicBezTo>
                  <a:cubicBezTo>
                    <a:pt x="16" y="153"/>
                    <a:pt x="40" y="106"/>
                    <a:pt x="77" y="71"/>
                  </a:cubicBezTo>
                  <a:close/>
                  <a:moveTo>
                    <a:pt x="11" y="216"/>
                  </a:moveTo>
                  <a:cubicBezTo>
                    <a:pt x="138" y="216"/>
                    <a:pt x="138" y="216"/>
                    <a:pt x="138" y="216"/>
                  </a:cubicBezTo>
                  <a:cubicBezTo>
                    <a:pt x="115" y="266"/>
                    <a:pt x="115" y="266"/>
                    <a:pt x="115" y="266"/>
                  </a:cubicBezTo>
                  <a:cubicBezTo>
                    <a:pt x="83" y="334"/>
                    <a:pt x="83" y="334"/>
                    <a:pt x="83" y="334"/>
                  </a:cubicBezTo>
                  <a:cubicBezTo>
                    <a:pt x="77" y="344"/>
                    <a:pt x="69" y="348"/>
                    <a:pt x="51" y="351"/>
                  </a:cubicBezTo>
                  <a:cubicBezTo>
                    <a:pt x="25" y="316"/>
                    <a:pt x="10" y="272"/>
                    <a:pt x="10" y="226"/>
                  </a:cubicBezTo>
                  <a:cubicBezTo>
                    <a:pt x="10" y="223"/>
                    <a:pt x="11" y="219"/>
                    <a:pt x="11" y="216"/>
                  </a:cubicBezTo>
                  <a:close/>
                  <a:moveTo>
                    <a:pt x="234" y="440"/>
                  </a:moveTo>
                  <a:cubicBezTo>
                    <a:pt x="229" y="432"/>
                    <a:pt x="229" y="432"/>
                    <a:pt x="229" y="432"/>
                  </a:cubicBezTo>
                  <a:cubicBezTo>
                    <a:pt x="223" y="435"/>
                    <a:pt x="218" y="438"/>
                    <a:pt x="212" y="440"/>
                  </a:cubicBezTo>
                  <a:cubicBezTo>
                    <a:pt x="175" y="438"/>
                    <a:pt x="141" y="426"/>
                    <a:pt x="111" y="408"/>
                  </a:cubicBezTo>
                  <a:cubicBezTo>
                    <a:pt x="128" y="370"/>
                    <a:pt x="128" y="370"/>
                    <a:pt x="128" y="370"/>
                  </a:cubicBezTo>
                  <a:cubicBezTo>
                    <a:pt x="288" y="370"/>
                    <a:pt x="288" y="370"/>
                    <a:pt x="288" y="370"/>
                  </a:cubicBezTo>
                  <a:cubicBezTo>
                    <a:pt x="286" y="373"/>
                    <a:pt x="285" y="375"/>
                    <a:pt x="282" y="379"/>
                  </a:cubicBezTo>
                  <a:cubicBezTo>
                    <a:pt x="292" y="384"/>
                    <a:pt x="292" y="384"/>
                    <a:pt x="292" y="384"/>
                  </a:cubicBezTo>
                  <a:cubicBezTo>
                    <a:pt x="294" y="380"/>
                    <a:pt x="297" y="375"/>
                    <a:pt x="299" y="370"/>
                  </a:cubicBezTo>
                  <a:cubicBezTo>
                    <a:pt x="384" y="370"/>
                    <a:pt x="384" y="370"/>
                    <a:pt x="384" y="370"/>
                  </a:cubicBezTo>
                  <a:cubicBezTo>
                    <a:pt x="347" y="411"/>
                    <a:pt x="293" y="438"/>
                    <a:pt x="234" y="440"/>
                  </a:cubicBezTo>
                  <a:close/>
                  <a:moveTo>
                    <a:pt x="393" y="359"/>
                  </a:moveTo>
                  <a:cubicBezTo>
                    <a:pt x="294" y="359"/>
                    <a:pt x="294" y="359"/>
                    <a:pt x="294" y="359"/>
                  </a:cubicBezTo>
                  <a:cubicBezTo>
                    <a:pt x="307" y="344"/>
                    <a:pt x="337" y="302"/>
                    <a:pt x="343" y="293"/>
                  </a:cubicBezTo>
                  <a:cubicBezTo>
                    <a:pt x="329" y="291"/>
                    <a:pt x="329" y="291"/>
                    <a:pt x="329" y="291"/>
                  </a:cubicBezTo>
                  <a:cubicBezTo>
                    <a:pt x="311" y="310"/>
                    <a:pt x="293" y="324"/>
                    <a:pt x="280" y="333"/>
                  </a:cubicBezTo>
                  <a:cubicBezTo>
                    <a:pt x="262" y="344"/>
                    <a:pt x="239" y="349"/>
                    <a:pt x="202" y="349"/>
                  </a:cubicBezTo>
                  <a:cubicBezTo>
                    <a:pt x="174" y="349"/>
                    <a:pt x="158" y="348"/>
                    <a:pt x="149" y="343"/>
                  </a:cubicBezTo>
                  <a:cubicBezTo>
                    <a:pt x="145" y="341"/>
                    <a:pt x="146" y="333"/>
                    <a:pt x="151" y="323"/>
                  </a:cubicBezTo>
                  <a:cubicBezTo>
                    <a:pt x="200" y="216"/>
                    <a:pt x="200" y="216"/>
                    <a:pt x="200" y="216"/>
                  </a:cubicBezTo>
                  <a:cubicBezTo>
                    <a:pt x="268" y="216"/>
                    <a:pt x="268" y="216"/>
                    <a:pt x="268" y="216"/>
                  </a:cubicBezTo>
                  <a:cubicBezTo>
                    <a:pt x="295" y="218"/>
                    <a:pt x="297" y="224"/>
                    <a:pt x="292" y="250"/>
                  </a:cubicBezTo>
                  <a:cubicBezTo>
                    <a:pt x="307" y="250"/>
                    <a:pt x="307" y="250"/>
                    <a:pt x="307" y="250"/>
                  </a:cubicBezTo>
                  <a:cubicBezTo>
                    <a:pt x="323" y="216"/>
                    <a:pt x="323" y="216"/>
                    <a:pt x="323" y="216"/>
                  </a:cubicBezTo>
                  <a:cubicBezTo>
                    <a:pt x="440" y="216"/>
                    <a:pt x="440" y="216"/>
                    <a:pt x="440" y="216"/>
                  </a:cubicBezTo>
                  <a:cubicBezTo>
                    <a:pt x="440" y="219"/>
                    <a:pt x="440" y="223"/>
                    <a:pt x="440" y="226"/>
                  </a:cubicBezTo>
                  <a:cubicBezTo>
                    <a:pt x="440" y="276"/>
                    <a:pt x="422" y="323"/>
                    <a:pt x="393" y="35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2" name="Freeform 22"/>
            <p:cNvSpPr>
              <a:spLocks/>
            </p:cNvSpPr>
            <p:nvPr userDrawn="1"/>
          </p:nvSpPr>
          <p:spPr bwMode="gray">
            <a:xfrm>
              <a:off x="4769" y="4158"/>
              <a:ext cx="11" cy="11"/>
            </a:xfrm>
            <a:custGeom>
              <a:avLst/>
              <a:gdLst/>
              <a:ahLst/>
              <a:cxnLst>
                <a:cxn ang="0">
                  <a:pos x="0" y="7"/>
                </a:cxn>
                <a:cxn ang="0">
                  <a:pos x="17" y="27"/>
                </a:cxn>
                <a:cxn ang="0">
                  <a:pos x="26" y="20"/>
                </a:cxn>
                <a:cxn ang="0">
                  <a:pos x="8" y="0"/>
                </a:cxn>
                <a:cxn ang="0">
                  <a:pos x="0" y="7"/>
                </a:cxn>
              </a:cxnLst>
              <a:rect l="0" t="0" r="r" b="b"/>
              <a:pathLst>
                <a:path w="26" h="27">
                  <a:moveTo>
                    <a:pt x="0" y="7"/>
                  </a:moveTo>
                  <a:cubicBezTo>
                    <a:pt x="7" y="13"/>
                    <a:pt x="12" y="20"/>
                    <a:pt x="17" y="27"/>
                  </a:cubicBezTo>
                  <a:cubicBezTo>
                    <a:pt x="26" y="20"/>
                    <a:pt x="26" y="20"/>
                    <a:pt x="26" y="20"/>
                  </a:cubicBezTo>
                  <a:cubicBezTo>
                    <a:pt x="20" y="13"/>
                    <a:pt x="14" y="6"/>
                    <a:pt x="8" y="0"/>
                  </a:cubicBez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3" name="Freeform 23"/>
            <p:cNvSpPr>
              <a:spLocks/>
            </p:cNvSpPr>
            <p:nvPr userDrawn="1"/>
          </p:nvSpPr>
          <p:spPr bwMode="gray">
            <a:xfrm>
              <a:off x="4715" y="4137"/>
              <a:ext cx="11" cy="5"/>
            </a:xfrm>
            <a:custGeom>
              <a:avLst/>
              <a:gdLst/>
              <a:ahLst/>
              <a:cxnLst>
                <a:cxn ang="0">
                  <a:pos x="16" y="10"/>
                </a:cxn>
                <a:cxn ang="0">
                  <a:pos x="26" y="11"/>
                </a:cxn>
                <a:cxn ang="0">
                  <a:pos x="27" y="0"/>
                </a:cxn>
                <a:cxn ang="0">
                  <a:pos x="16" y="0"/>
                </a:cxn>
                <a:cxn ang="0">
                  <a:pos x="0" y="1"/>
                </a:cxn>
                <a:cxn ang="0">
                  <a:pos x="0" y="11"/>
                </a:cxn>
                <a:cxn ang="0">
                  <a:pos x="16" y="10"/>
                </a:cxn>
              </a:cxnLst>
              <a:rect l="0" t="0" r="r" b="b"/>
              <a:pathLst>
                <a:path w="27" h="11">
                  <a:moveTo>
                    <a:pt x="16" y="10"/>
                  </a:moveTo>
                  <a:cubicBezTo>
                    <a:pt x="20" y="10"/>
                    <a:pt x="23" y="11"/>
                    <a:pt x="26" y="11"/>
                  </a:cubicBezTo>
                  <a:cubicBezTo>
                    <a:pt x="27" y="0"/>
                    <a:pt x="27" y="0"/>
                    <a:pt x="27" y="0"/>
                  </a:cubicBezTo>
                  <a:cubicBezTo>
                    <a:pt x="23" y="0"/>
                    <a:pt x="20" y="0"/>
                    <a:pt x="16" y="0"/>
                  </a:cubicBezTo>
                  <a:cubicBezTo>
                    <a:pt x="10" y="0"/>
                    <a:pt x="5" y="0"/>
                    <a:pt x="0" y="1"/>
                  </a:cubicBezTo>
                  <a:cubicBezTo>
                    <a:pt x="0" y="11"/>
                    <a:pt x="0" y="11"/>
                    <a:pt x="0" y="11"/>
                  </a:cubicBezTo>
                  <a:cubicBezTo>
                    <a:pt x="6" y="11"/>
                    <a:pt x="11" y="10"/>
                    <a:pt x="16"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4" name="Freeform 24"/>
            <p:cNvSpPr>
              <a:spLocks/>
            </p:cNvSpPr>
            <p:nvPr userDrawn="1"/>
          </p:nvSpPr>
          <p:spPr bwMode="gray">
            <a:xfrm>
              <a:off x="4695" y="4139"/>
              <a:ext cx="11" cy="8"/>
            </a:xfrm>
            <a:custGeom>
              <a:avLst/>
              <a:gdLst/>
              <a:ahLst/>
              <a:cxnLst>
                <a:cxn ang="0">
                  <a:pos x="29" y="11"/>
                </a:cxn>
                <a:cxn ang="0">
                  <a:pos x="26" y="0"/>
                </a:cxn>
                <a:cxn ang="0">
                  <a:pos x="0" y="9"/>
                </a:cxn>
                <a:cxn ang="0">
                  <a:pos x="4" y="19"/>
                </a:cxn>
                <a:cxn ang="0">
                  <a:pos x="29" y="11"/>
                </a:cxn>
              </a:cxnLst>
              <a:rect l="0" t="0" r="r" b="b"/>
              <a:pathLst>
                <a:path w="29" h="19">
                  <a:moveTo>
                    <a:pt x="29" y="11"/>
                  </a:moveTo>
                  <a:cubicBezTo>
                    <a:pt x="26" y="0"/>
                    <a:pt x="26" y="0"/>
                    <a:pt x="26" y="0"/>
                  </a:cubicBezTo>
                  <a:cubicBezTo>
                    <a:pt x="17" y="2"/>
                    <a:pt x="9" y="5"/>
                    <a:pt x="0" y="9"/>
                  </a:cubicBezTo>
                  <a:cubicBezTo>
                    <a:pt x="4" y="19"/>
                    <a:pt x="4" y="19"/>
                    <a:pt x="4" y="19"/>
                  </a:cubicBezTo>
                  <a:cubicBezTo>
                    <a:pt x="12" y="15"/>
                    <a:pt x="20" y="13"/>
                    <a:pt x="29"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5" name="Freeform 25"/>
            <p:cNvSpPr>
              <a:spLocks/>
            </p:cNvSpPr>
            <p:nvPr userDrawn="1"/>
          </p:nvSpPr>
          <p:spPr bwMode="gray">
            <a:xfrm>
              <a:off x="4676" y="4147"/>
              <a:ext cx="12" cy="9"/>
            </a:xfrm>
            <a:custGeom>
              <a:avLst/>
              <a:gdLst/>
              <a:ahLst/>
              <a:cxnLst>
                <a:cxn ang="0">
                  <a:pos x="7" y="24"/>
                </a:cxn>
                <a:cxn ang="0">
                  <a:pos x="28" y="10"/>
                </a:cxn>
                <a:cxn ang="0">
                  <a:pos x="23" y="0"/>
                </a:cxn>
                <a:cxn ang="0">
                  <a:pos x="0" y="16"/>
                </a:cxn>
                <a:cxn ang="0">
                  <a:pos x="7" y="24"/>
                </a:cxn>
              </a:cxnLst>
              <a:rect l="0" t="0" r="r" b="b"/>
              <a:pathLst>
                <a:path w="28" h="24">
                  <a:moveTo>
                    <a:pt x="7" y="24"/>
                  </a:moveTo>
                  <a:cubicBezTo>
                    <a:pt x="14" y="19"/>
                    <a:pt x="21" y="14"/>
                    <a:pt x="28" y="10"/>
                  </a:cubicBezTo>
                  <a:cubicBezTo>
                    <a:pt x="23" y="0"/>
                    <a:pt x="23" y="0"/>
                    <a:pt x="23" y="0"/>
                  </a:cubicBezTo>
                  <a:cubicBezTo>
                    <a:pt x="15" y="5"/>
                    <a:pt x="7" y="10"/>
                    <a:pt x="0" y="16"/>
                  </a:cubicBezTo>
                  <a:lnTo>
                    <a:pt x="7"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 name="Freeform 26"/>
            <p:cNvSpPr>
              <a:spLocks/>
            </p:cNvSpPr>
            <p:nvPr userDrawn="1"/>
          </p:nvSpPr>
          <p:spPr bwMode="gray">
            <a:xfrm>
              <a:off x="4789" y="4198"/>
              <a:ext cx="5" cy="11"/>
            </a:xfrm>
            <a:custGeom>
              <a:avLst/>
              <a:gdLst/>
              <a:ahLst/>
              <a:cxnLst>
                <a:cxn ang="0">
                  <a:pos x="0" y="2"/>
                </a:cxn>
                <a:cxn ang="0">
                  <a:pos x="2" y="28"/>
                </a:cxn>
                <a:cxn ang="0">
                  <a:pos x="13" y="27"/>
                </a:cxn>
                <a:cxn ang="0">
                  <a:pos x="10" y="0"/>
                </a:cxn>
                <a:cxn ang="0">
                  <a:pos x="0" y="2"/>
                </a:cxn>
              </a:cxnLst>
              <a:rect l="0" t="0" r="r" b="b"/>
              <a:pathLst>
                <a:path w="13" h="28">
                  <a:moveTo>
                    <a:pt x="0" y="2"/>
                  </a:moveTo>
                  <a:cubicBezTo>
                    <a:pt x="1" y="10"/>
                    <a:pt x="2" y="19"/>
                    <a:pt x="2" y="28"/>
                  </a:cubicBezTo>
                  <a:cubicBezTo>
                    <a:pt x="13" y="27"/>
                    <a:pt x="13" y="27"/>
                    <a:pt x="13" y="27"/>
                  </a:cubicBezTo>
                  <a:cubicBezTo>
                    <a:pt x="13" y="18"/>
                    <a:pt x="12" y="9"/>
                    <a:pt x="10" y="0"/>
                  </a:cubicBez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 name="Freeform 27"/>
            <p:cNvSpPr>
              <a:spLocks/>
            </p:cNvSpPr>
            <p:nvPr userDrawn="1"/>
          </p:nvSpPr>
          <p:spPr bwMode="gray">
            <a:xfrm>
              <a:off x="4767" y="4253"/>
              <a:ext cx="10" cy="11"/>
            </a:xfrm>
            <a:custGeom>
              <a:avLst/>
              <a:gdLst/>
              <a:ahLst/>
              <a:cxnLst>
                <a:cxn ang="0">
                  <a:pos x="0" y="18"/>
                </a:cxn>
                <a:cxn ang="0">
                  <a:pos x="7" y="26"/>
                </a:cxn>
                <a:cxn ang="0">
                  <a:pos x="26" y="6"/>
                </a:cxn>
                <a:cxn ang="0">
                  <a:pos x="18" y="0"/>
                </a:cxn>
                <a:cxn ang="0">
                  <a:pos x="0" y="18"/>
                </a:cxn>
              </a:cxnLst>
              <a:rect l="0" t="0" r="r" b="b"/>
              <a:pathLst>
                <a:path w="26" h="26">
                  <a:moveTo>
                    <a:pt x="0" y="18"/>
                  </a:moveTo>
                  <a:cubicBezTo>
                    <a:pt x="7" y="26"/>
                    <a:pt x="7" y="26"/>
                    <a:pt x="7" y="26"/>
                  </a:cubicBezTo>
                  <a:cubicBezTo>
                    <a:pt x="14" y="20"/>
                    <a:pt x="20" y="13"/>
                    <a:pt x="26" y="6"/>
                  </a:cubicBezTo>
                  <a:cubicBezTo>
                    <a:pt x="18" y="0"/>
                    <a:pt x="18" y="0"/>
                    <a:pt x="18" y="0"/>
                  </a:cubicBezTo>
                  <a:cubicBezTo>
                    <a:pt x="13" y="6"/>
                    <a:pt x="7" y="12"/>
                    <a:pt x="0"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8"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191986946"/>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PS Product: Probl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0200"/>
            <a:ext cx="8229600" cy="674688"/>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57200" y="1276350"/>
            <a:ext cx="8229600" cy="5111749"/>
          </a:xfrm>
        </p:spPr>
        <p:txBody>
          <a:bodyPr/>
          <a:lstStyle>
            <a:lvl1pPr>
              <a:spcBef>
                <a:spcPts val="600"/>
              </a:spcBef>
              <a:spcAft>
                <a:spcPts val="400"/>
              </a:spcAft>
              <a:defRPr sz="2400"/>
            </a:lvl1pPr>
            <a:lvl2pPr>
              <a:lnSpc>
                <a:spcPct val="95000"/>
              </a:lnSpc>
              <a:spcBef>
                <a:spcPts val="600"/>
              </a:spcBef>
              <a:spcAft>
                <a:spcPts val="400"/>
              </a:spcAft>
              <a:defRPr/>
            </a:lvl2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p>
            <a:fld id="{D7753623-2F49-4AA8-B4BD-69AAF9146489}" type="datetime1">
              <a:rPr lang="en-US" smtClean="0">
                <a:solidFill>
                  <a:srgbClr val="000000">
                    <a:tint val="75000"/>
                  </a:srgbClr>
                </a:solidFill>
              </a:rPr>
              <a:pPr/>
              <a:t>8/8/2016</a:t>
            </a:fld>
            <a:endParaRPr lang="en-US">
              <a:solidFill>
                <a:srgbClr val="000000">
                  <a:tint val="75000"/>
                </a:srgbClr>
              </a:solidFill>
            </a:endParaRPr>
          </a:p>
        </p:txBody>
      </p:sp>
      <p:sp>
        <p:nvSpPr>
          <p:cNvPr id="7" name="Rectangle 6"/>
          <p:cNvSpPr/>
          <p:nvPr userDrawn="1"/>
        </p:nvSpPr>
        <p:spPr>
          <a:xfrm>
            <a:off x="6773863" y="152400"/>
            <a:ext cx="1210468" cy="2770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atd_gen_off_patent_bp1"/>
          <p:cNvSpPr txBox="1">
            <a:spLocks/>
          </p:cNvSpPr>
          <p:nvPr userDrawn="1"/>
        </p:nvSpPr>
        <p:spPr bwMode="ltGray">
          <a:xfrm>
            <a:off x="6789737" y="152400"/>
            <a:ext cx="2206626" cy="279400"/>
          </a:xfrm>
          <a:prstGeom prst="rect">
            <a:avLst/>
          </a:prstGeom>
        </p:spPr>
        <p:txBody>
          <a:bodyPr vert="horz" lIns="0" tIns="0" rIns="0" bIns="0" rtlCol="0" anchor="ctr">
            <a:normAutofit/>
          </a:bodyPr>
          <a:lstStyle/>
          <a:p>
            <a:pPr marL="225425" indent="-225425" algn="ctr">
              <a:lnSpc>
                <a:spcPct val="95000"/>
              </a:lnSpc>
              <a:spcBef>
                <a:spcPts val="900"/>
              </a:spcBef>
              <a:spcAft>
                <a:spcPts val="400"/>
              </a:spcAft>
              <a:buClr>
                <a:srgbClr val="DC4B0A"/>
              </a:buClr>
              <a:defRPr/>
            </a:pPr>
            <a:r>
              <a:rPr lang="en-US" sz="1400" cap="all" spc="100" dirty="0" smtClean="0">
                <a:solidFill>
                  <a:prstClr val="white"/>
                </a:solidFill>
                <a:latin typeface="Franklin Gothic Medium"/>
              </a:rPr>
              <a:t>PROBLEM</a:t>
            </a:r>
            <a:r>
              <a:rPr lang="en-US" sz="1400" cap="all" spc="100" dirty="0" smtClean="0">
                <a:solidFill>
                  <a:srgbClr val="000000">
                    <a:lumMod val="50000"/>
                    <a:lumOff val="50000"/>
                  </a:srgbClr>
                </a:solidFill>
                <a:latin typeface="Franklin Gothic Medium"/>
              </a:rPr>
              <a:t>  </a:t>
            </a:r>
            <a:r>
              <a:rPr lang="en-US" sz="1400" cap="all" spc="100" dirty="0" smtClean="0">
                <a:solidFill>
                  <a:prstClr val="white"/>
                </a:solidFill>
                <a:latin typeface="Franklin Gothic Medium"/>
              </a:rPr>
              <a:t>&gt;  </a:t>
            </a:r>
            <a:r>
              <a:rPr lang="en-US" sz="1400" cap="all" spc="100" dirty="0" smtClean="0">
                <a:solidFill>
                  <a:srgbClr val="000000">
                    <a:lumMod val="50000"/>
                    <a:lumOff val="50000"/>
                  </a:srgbClr>
                </a:solidFill>
                <a:latin typeface="Franklin Gothic Medium"/>
              </a:rPr>
              <a:t>SOLUTION</a:t>
            </a:r>
          </a:p>
        </p:txBody>
      </p:sp>
    </p:spTree>
    <p:extLst>
      <p:ext uri="{BB962C8B-B14F-4D97-AF65-F5344CB8AC3E}">
        <p14:creationId xmlns:p14="http://schemas.microsoft.com/office/powerpoint/2010/main" val="210898066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PS Product: Solu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0200"/>
            <a:ext cx="8229600" cy="674688"/>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57200" y="1276350"/>
            <a:ext cx="8229600" cy="5111749"/>
          </a:xfrm>
        </p:spPr>
        <p:txBody>
          <a:bodyPr/>
          <a:lstStyle>
            <a:lvl1pPr>
              <a:spcBef>
                <a:spcPts val="600"/>
              </a:spcBef>
              <a:spcAft>
                <a:spcPts val="400"/>
              </a:spcAft>
              <a:defRPr sz="2400"/>
            </a:lvl1pPr>
            <a:lvl2pPr>
              <a:lnSpc>
                <a:spcPct val="95000"/>
              </a:lnSpc>
              <a:spcBef>
                <a:spcPts val="600"/>
              </a:spcBef>
              <a:spcAft>
                <a:spcPts val="400"/>
              </a:spcAft>
              <a:defRPr/>
            </a:lvl2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p>
            <a:fld id="{FBEFD321-8428-4FA3-977A-3765B8988B7A}" type="datetime1">
              <a:rPr lang="en-US" smtClean="0">
                <a:solidFill>
                  <a:srgbClr val="000000">
                    <a:tint val="75000"/>
                  </a:srgbClr>
                </a:solidFill>
              </a:rPr>
              <a:pPr/>
              <a:t>8/8/2016</a:t>
            </a:fld>
            <a:endParaRPr lang="en-US">
              <a:solidFill>
                <a:srgbClr val="000000">
                  <a:tint val="75000"/>
                </a:srgbClr>
              </a:solidFill>
            </a:endParaRPr>
          </a:p>
        </p:txBody>
      </p:sp>
      <p:sp>
        <p:nvSpPr>
          <p:cNvPr id="7" name="Rectangle 6"/>
          <p:cNvSpPr/>
          <p:nvPr userDrawn="1"/>
        </p:nvSpPr>
        <p:spPr>
          <a:xfrm>
            <a:off x="7759700" y="152400"/>
            <a:ext cx="1239044" cy="2770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atd_gen_off_patent_bp1"/>
          <p:cNvSpPr txBox="1">
            <a:spLocks/>
          </p:cNvSpPr>
          <p:nvPr userDrawn="1"/>
        </p:nvSpPr>
        <p:spPr bwMode="ltGray">
          <a:xfrm>
            <a:off x="6789737" y="152400"/>
            <a:ext cx="2206626" cy="279400"/>
          </a:xfrm>
          <a:prstGeom prst="rect">
            <a:avLst/>
          </a:prstGeom>
        </p:spPr>
        <p:txBody>
          <a:bodyPr vert="horz" lIns="0" tIns="0" rIns="0" bIns="0" rtlCol="0" anchor="ctr">
            <a:normAutofit/>
          </a:bodyPr>
          <a:lstStyle/>
          <a:p>
            <a:pPr marL="225425" indent="-225425" algn="ctr">
              <a:lnSpc>
                <a:spcPct val="95000"/>
              </a:lnSpc>
              <a:spcBef>
                <a:spcPts val="900"/>
              </a:spcBef>
              <a:spcAft>
                <a:spcPts val="400"/>
              </a:spcAft>
              <a:buClr>
                <a:srgbClr val="DC4B0A"/>
              </a:buClr>
              <a:defRPr/>
            </a:pPr>
            <a:r>
              <a:rPr lang="en-US" sz="1400" cap="all" spc="100" dirty="0" smtClean="0">
                <a:solidFill>
                  <a:srgbClr val="000000">
                    <a:lumMod val="50000"/>
                    <a:lumOff val="50000"/>
                  </a:srgbClr>
                </a:solidFill>
                <a:latin typeface="Franklin Gothic Medium"/>
              </a:rPr>
              <a:t>PROBLEM  </a:t>
            </a:r>
            <a:r>
              <a:rPr lang="en-US" sz="1400" cap="all" spc="100" dirty="0" smtClean="0">
                <a:solidFill>
                  <a:prstClr val="white"/>
                </a:solidFill>
                <a:latin typeface="Franklin Gothic Medium"/>
              </a:rPr>
              <a:t>&gt;  SOLUTION</a:t>
            </a:r>
          </a:p>
        </p:txBody>
      </p:sp>
    </p:spTree>
    <p:extLst>
      <p:ext uri="{BB962C8B-B14F-4D97-AF65-F5344CB8AC3E}">
        <p14:creationId xmlns:p14="http://schemas.microsoft.com/office/powerpoint/2010/main" val="1005245881"/>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on't Use Any Layouts Past This Slide">
    <p:bg>
      <p:bgPr>
        <a:solidFill>
          <a:srgbClr val="FF0000"/>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62E76A5-DCF3-4AB7-857E-75503E3C3386}" type="datetime1">
              <a:rPr lang="en-US" smtClean="0">
                <a:solidFill>
                  <a:srgbClr val="000000">
                    <a:tint val="75000"/>
                  </a:srgbClr>
                </a:solidFill>
              </a:rPr>
              <a:pPr/>
              <a:t>8/8/2016</a:t>
            </a:fld>
            <a:endParaRPr lang="en-US">
              <a:solidFill>
                <a:srgbClr val="000000">
                  <a:tint val="75000"/>
                </a:srgbClr>
              </a:solidFill>
            </a:endParaRPr>
          </a:p>
        </p:txBody>
      </p:sp>
      <p:sp>
        <p:nvSpPr>
          <p:cNvPr id="5" name="Rectangle 4"/>
          <p:cNvSpPr/>
          <p:nvPr userDrawn="1"/>
        </p:nvSpPr>
        <p:spPr>
          <a:xfrm>
            <a:off x="739156" y="2598003"/>
            <a:ext cx="7665688" cy="1661993"/>
          </a:xfrm>
          <a:prstGeom prst="rect">
            <a:avLst/>
          </a:prstGeom>
        </p:spPr>
        <p:txBody>
          <a:bodyPr wrap="none">
            <a:spAutoFit/>
          </a:bodyPr>
          <a:lstStyle/>
          <a:p>
            <a:pPr algn="ctr">
              <a:lnSpc>
                <a:spcPct val="85000"/>
              </a:lnSpc>
              <a:spcBef>
                <a:spcPct val="0"/>
              </a:spcBef>
            </a:pPr>
            <a:r>
              <a:rPr lang="en-US" sz="6000" dirty="0" smtClean="0">
                <a:solidFill>
                  <a:prstClr val="white"/>
                </a:solidFill>
                <a:latin typeface="Franklin Gothic Medium"/>
              </a:rPr>
              <a:t>Don’t Use Any Layouts </a:t>
            </a:r>
            <a:br>
              <a:rPr lang="en-US" sz="6000" dirty="0" smtClean="0">
                <a:solidFill>
                  <a:prstClr val="white"/>
                </a:solidFill>
                <a:latin typeface="Franklin Gothic Medium"/>
              </a:rPr>
            </a:br>
            <a:r>
              <a:rPr lang="en-US" sz="6000" dirty="0" smtClean="0">
                <a:solidFill>
                  <a:prstClr val="white"/>
                </a:solidFill>
                <a:latin typeface="Franklin Gothic Medium"/>
              </a:rPr>
              <a:t>Past This Slide</a:t>
            </a:r>
            <a:endParaRPr lang="en-US" sz="6000" dirty="0">
              <a:solidFill>
                <a:prstClr val="white"/>
              </a:solidFill>
              <a:latin typeface="Franklin Gothic Medium"/>
            </a:endParaRPr>
          </a:p>
        </p:txBody>
      </p:sp>
      <p:sp>
        <p:nvSpPr>
          <p:cNvPr id="6"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651989421"/>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cSld name="Three-Year Plan">
    <p:spTree>
      <p:nvGrpSpPr>
        <p:cNvPr id="1" name=""/>
        <p:cNvGrpSpPr/>
        <p:nvPr/>
      </p:nvGrpSpPr>
      <p:grpSpPr>
        <a:xfrm>
          <a:off x="0" y="0"/>
          <a:ext cx="0" cy="0"/>
          <a:chOff x="0" y="0"/>
          <a:chExt cx="0" cy="0"/>
        </a:xfrm>
      </p:grpSpPr>
      <p:sp>
        <p:nvSpPr>
          <p:cNvPr id="5" name="Rectangle 33"/>
          <p:cNvSpPr>
            <a:spLocks noChangeArrowheads="1"/>
          </p:cNvSpPr>
          <p:nvPr/>
        </p:nvSpPr>
        <p:spPr bwMode="auto">
          <a:xfrm>
            <a:off x="0" y="110067"/>
            <a:ext cx="9144000" cy="6747935"/>
          </a:xfrm>
          <a:prstGeom prst="rect">
            <a:avLst/>
          </a:prstGeom>
          <a:noFill/>
          <a:ln w="28575">
            <a:solidFill>
              <a:schemeClr val="bg1">
                <a:lumMod val="65000"/>
              </a:schemeClr>
            </a:solidFill>
            <a:miter lim="800000"/>
            <a:headEnd/>
            <a:tailEnd/>
          </a:ln>
          <a:effectLst/>
        </p:spPr>
        <p:txBody>
          <a:bodyPr wrap="none" anchor="ctr"/>
          <a:lstStyle/>
          <a:p>
            <a:pPr fontAlgn="base">
              <a:spcBef>
                <a:spcPct val="0"/>
              </a:spcBef>
              <a:spcAft>
                <a:spcPct val="0"/>
              </a:spcAft>
            </a:pPr>
            <a:endParaRPr lang="en-US" b="1">
              <a:solidFill>
                <a:srgbClr val="000000"/>
              </a:solidFill>
              <a:latin typeface="Arial" charset="0"/>
            </a:endParaRPr>
          </a:p>
        </p:txBody>
      </p:sp>
      <p:sp>
        <p:nvSpPr>
          <p:cNvPr id="7" name="Footer Placeholder 4"/>
          <p:cNvSpPr txBox="1">
            <a:spLocks/>
          </p:cNvSpPr>
          <p:nvPr/>
        </p:nvSpPr>
        <p:spPr>
          <a:xfrm>
            <a:off x="274637" y="6446838"/>
            <a:ext cx="8593137" cy="276225"/>
          </a:xfrm>
          <a:prstGeom prst="rect">
            <a:avLst/>
          </a:prstGeom>
        </p:spPr>
        <p:txBody>
          <a:bodyPr vert="horz" lIns="91440" tIns="45720" rIns="91440" bIns="45720" rtlCol="0" anchor="b"/>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l">
              <a:defRPr/>
            </a:pPr>
            <a:r>
              <a:rPr lang="en-US" dirty="0" smtClean="0">
                <a:solidFill>
                  <a:srgbClr val="A6A6A6"/>
                </a:solidFill>
              </a:rPr>
              <a:t>Confidential and Proprietary Information</a:t>
            </a:r>
          </a:p>
          <a:p>
            <a:pPr algn="l">
              <a:spcBef>
                <a:spcPts val="200"/>
              </a:spcBef>
              <a:tabLst>
                <a:tab pos="8412480" algn="r"/>
              </a:tabLst>
              <a:defRPr/>
            </a:pPr>
            <a:r>
              <a:rPr lang="en-US" dirty="0" smtClean="0">
                <a:solidFill>
                  <a:srgbClr val="A6A6A6"/>
                </a:solidFill>
              </a:rPr>
              <a:t>© 2012 Express Scripts Holding Company.  All Rights Reserved.	</a:t>
            </a:r>
            <a:fld id="{0E2DA7D6-899D-4BE0-98D3-D2C39F0629BC}" type="slidenum">
              <a:rPr lang="en-US" kern="0" smtClean="0">
                <a:solidFill>
                  <a:srgbClr val="A6A6A6"/>
                </a:solidFill>
                <a:latin typeface="Franklin Gothic Medium"/>
                <a:cs typeface="Franklin Gothic Medium"/>
              </a:rPr>
              <a:pPr algn="l">
                <a:spcBef>
                  <a:spcPts val="200"/>
                </a:spcBef>
                <a:tabLst>
                  <a:tab pos="8412480" algn="r"/>
                </a:tabLst>
                <a:defRPr/>
              </a:pPr>
              <a:t>‹#›</a:t>
            </a:fld>
            <a:endParaRPr lang="en-US" kern="0" dirty="0">
              <a:solidFill>
                <a:srgbClr val="A6A6A6"/>
              </a:solidFill>
              <a:latin typeface="Franklin Gothic Medium"/>
              <a:cs typeface="Franklin Gothic Medium"/>
            </a:endParaRPr>
          </a:p>
        </p:txBody>
      </p:sp>
      <p:pic>
        <p:nvPicPr>
          <p:cNvPr id="8" name="Picture 7" descr="Finalist_PPT_header_simple.jpg"/>
          <p:cNvPicPr>
            <a:picLocks/>
          </p:cNvPicPr>
          <p:nvPr/>
        </p:nvPicPr>
        <p:blipFill>
          <a:blip r:embed="rId2" cstate="print"/>
          <a:stretch>
            <a:fillRect/>
          </a:stretch>
        </p:blipFill>
        <p:spPr>
          <a:xfrm>
            <a:off x="-2564" y="-3916"/>
            <a:ext cx="9144000" cy="173249"/>
          </a:xfrm>
          <a:prstGeom prst="rect">
            <a:avLst/>
          </a:prstGeom>
        </p:spPr>
      </p:pic>
      <p:sp>
        <p:nvSpPr>
          <p:cNvPr id="6" name="Title 5"/>
          <p:cNvSpPr>
            <a:spLocks noGrp="1"/>
          </p:cNvSpPr>
          <p:nvPr>
            <p:ph type="title"/>
          </p:nvPr>
        </p:nvSpPr>
        <p:spPr>
          <a:xfrm>
            <a:off x="274637" y="163482"/>
            <a:ext cx="8593137" cy="692150"/>
          </a:xfrm>
        </p:spPr>
        <p:txBody>
          <a:bodyPr/>
          <a:lstStyle/>
          <a:p>
            <a:r>
              <a:rPr lang="en-US" smtClean="0"/>
              <a:t>Click to edit Master title style</a:t>
            </a:r>
            <a:endParaRPr lang="en-US" dirty="0"/>
          </a:p>
        </p:txBody>
      </p:sp>
      <p:sp>
        <p:nvSpPr>
          <p:cNvPr id="10" name="Text Placeholder 9"/>
          <p:cNvSpPr>
            <a:spLocks noGrp="1"/>
          </p:cNvSpPr>
          <p:nvPr>
            <p:ph type="body" sz="quarter" idx="10"/>
          </p:nvPr>
        </p:nvSpPr>
        <p:spPr>
          <a:xfrm>
            <a:off x="247645" y="1100111"/>
            <a:ext cx="8572505" cy="2786062"/>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9" name="Picture 8" descr="s2s band 2.tif"/>
          <p:cNvPicPr>
            <a:picLocks noChangeAspect="1"/>
          </p:cNvPicPr>
          <p:nvPr userDrawn="1"/>
        </p:nvPicPr>
        <p:blipFill>
          <a:blip r:embed="rId3" cstate="print"/>
          <a:stretch>
            <a:fillRect/>
          </a:stretch>
        </p:blipFill>
        <p:spPr>
          <a:xfrm>
            <a:off x="0" y="5950732"/>
            <a:ext cx="9144000" cy="914400"/>
          </a:xfrm>
          <a:prstGeom prst="rect">
            <a:avLst/>
          </a:prstGeom>
        </p:spPr>
      </p:pic>
    </p:spTree>
    <p:extLst>
      <p:ext uri="{BB962C8B-B14F-4D97-AF65-F5344CB8AC3E}">
        <p14:creationId xmlns:p14="http://schemas.microsoft.com/office/powerpoint/2010/main" val="2762795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Break 1 (2/3)">
    <p:bg bwMode="auto">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567" r="16391"/>
          <a:stretch/>
        </p:blipFill>
        <p:spPr>
          <a:xfrm>
            <a:off x="3200401" y="0"/>
            <a:ext cx="5943600" cy="6388443"/>
          </a:xfrm>
          <a:prstGeom prst="rect">
            <a:avLst/>
          </a:prstGeom>
        </p:spPr>
      </p:pic>
      <p:sp>
        <p:nvSpPr>
          <p:cNvPr id="2" name="Title 1"/>
          <p:cNvSpPr>
            <a:spLocks noGrp="1"/>
          </p:cNvSpPr>
          <p:nvPr>
            <p:ph type="ctrTitle" hasCustomPrompt="1"/>
          </p:nvPr>
        </p:nvSpPr>
        <p:spPr bwMode="black">
          <a:xfrm>
            <a:off x="457200" y="2997649"/>
            <a:ext cx="2743200" cy="812800"/>
          </a:xfrm>
        </p:spPr>
        <p:txBody>
          <a:bodyPr lIns="0" tIns="0" rIns="0" bIns="0" anchor="t" anchorCtr="0">
            <a:noAutofit/>
          </a:bodyPr>
          <a:lstStyle>
            <a:lvl1pPr algn="l">
              <a:lnSpc>
                <a:spcPct val="95000"/>
              </a:lnSpc>
              <a:defRPr sz="3600" baseline="0">
                <a:solidFill>
                  <a:schemeClr val="accent1"/>
                </a:solidFill>
                <a:latin typeface="+mn-lt"/>
              </a:defRPr>
            </a:lvl1pPr>
          </a:lstStyle>
          <a:p>
            <a:r>
              <a:rPr lang="en-US" dirty="0" smtClean="0"/>
              <a:t>Section Break Title</a:t>
            </a:r>
            <a:br>
              <a:rPr lang="en-US" dirty="0" smtClean="0"/>
            </a:br>
            <a:endParaRPr lang="en-US" dirty="0"/>
          </a:p>
        </p:txBody>
      </p:sp>
      <p:sp>
        <p:nvSpPr>
          <p:cNvPr id="3" name="Subtitle 2"/>
          <p:cNvSpPr>
            <a:spLocks noGrp="1"/>
          </p:cNvSpPr>
          <p:nvPr>
            <p:ph type="subTitle" idx="1" hasCustomPrompt="1"/>
          </p:nvPr>
        </p:nvSpPr>
        <p:spPr bwMode="black">
          <a:xfrm>
            <a:off x="457200" y="4078472"/>
            <a:ext cx="2743199" cy="998486"/>
          </a:xfrm>
          <a:prstGeom prst="rect">
            <a:avLst/>
          </a:prstGeom>
        </p:spPr>
        <p:txBody>
          <a:bodyPr lIns="0" tIns="0" rIns="0" bIns="0">
            <a:noAutofit/>
          </a:bodyPr>
          <a:lstStyle>
            <a:lvl1pPr marL="0" indent="0" algn="l">
              <a:buNone/>
              <a:defRPr sz="220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a:t>
            </a:r>
          </a:p>
        </p:txBody>
      </p:sp>
      <p:sp>
        <p:nvSpPr>
          <p:cNvPr id="12" name="Oval 11"/>
          <p:cNvSpPr/>
          <p:nvPr/>
        </p:nvSpPr>
        <p:spPr>
          <a:xfrm>
            <a:off x="8686800" y="2961752"/>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265589" y="1793244"/>
            <a:ext cx="8210550" cy="4433887"/>
          </a:xfrm>
        </p:spPr>
        <p:txBody>
          <a:bodyPr/>
          <a:lstStyle>
            <a:lvl1pPr>
              <a:lnSpc>
                <a:spcPct val="120000"/>
              </a:lnSpc>
              <a:spcBef>
                <a:spcPts val="600"/>
              </a:spcBef>
              <a:defRPr/>
            </a:lvl1pPr>
            <a:lvl2pPr>
              <a:lnSpc>
                <a:spcPct val="120000"/>
              </a:lnSpc>
              <a:spcBef>
                <a:spcPts val="600"/>
              </a:spcBef>
              <a:defRPr/>
            </a:lvl2pPr>
            <a:lvl3pPr>
              <a:lnSpc>
                <a:spcPct val="120000"/>
              </a:lnSpc>
              <a:spcBef>
                <a:spcPts val="600"/>
              </a:spcBef>
              <a:defRPr/>
            </a:lvl3pPr>
            <a:lvl4pPr>
              <a:lnSpc>
                <a:spcPct val="120000"/>
              </a:lnSpc>
              <a:spcBef>
                <a:spcPts val="600"/>
              </a:spcBef>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1229120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cSld name="Blank">
    <p:spTree>
      <p:nvGrpSpPr>
        <p:cNvPr id="1" name=""/>
        <p:cNvGrpSpPr/>
        <p:nvPr/>
      </p:nvGrpSpPr>
      <p:grpSpPr>
        <a:xfrm>
          <a:off x="0" y="0"/>
          <a:ext cx="0" cy="0"/>
          <a:chOff x="0" y="0"/>
          <a:chExt cx="0" cy="0"/>
        </a:xfrm>
      </p:grpSpPr>
      <p:sp>
        <p:nvSpPr>
          <p:cNvPr id="5" name="Rectangle 4"/>
          <p:cNvSpPr/>
          <p:nvPr userDrawn="1"/>
        </p:nvSpPr>
        <p:spPr bwMode="white">
          <a:xfrm>
            <a:off x="0" y="1"/>
            <a:ext cx="9144000" cy="6858000"/>
          </a:xfrm>
          <a:prstGeom prst="rect">
            <a:avLst/>
          </a:prstGeom>
          <a:solidFill>
            <a:schemeClr val="accent1"/>
          </a:solidFill>
          <a:ln w="9525" cap="flat" cmpd="sng" algn="ctr">
            <a:noFill/>
            <a:prstDash val="solid"/>
          </a:ln>
          <a:effectLst/>
        </p:spPr>
        <p:txBody>
          <a:bodyPr lIns="91027" tIns="45515" rIns="91027" bIns="45515" rtlCol="0" anchor="ctr"/>
          <a:lstStyle/>
          <a:p>
            <a:pPr algn="ctr" defTabSz="455147">
              <a:defRPr/>
            </a:pPr>
            <a:endParaRPr lang="en-US" dirty="0">
              <a:solidFill>
                <a:prstClr val="white"/>
              </a:solidFill>
              <a:latin typeface="Arial"/>
            </a:endParaRPr>
          </a:p>
        </p:txBody>
      </p:sp>
      <p:sp>
        <p:nvSpPr>
          <p:cNvPr id="6" name="Footer Placeholder 4"/>
          <p:cNvSpPr txBox="1">
            <a:spLocks/>
          </p:cNvSpPr>
          <p:nvPr userDrawn="1"/>
        </p:nvSpPr>
        <p:spPr>
          <a:xfrm>
            <a:off x="274638" y="6447395"/>
            <a:ext cx="8792308" cy="276225"/>
          </a:xfrm>
          <a:prstGeom prst="rect">
            <a:avLst/>
          </a:prstGeom>
        </p:spPr>
        <p:txBody>
          <a:bodyPr vert="horz" lIns="91027" tIns="45515" rIns="91027" bIns="45515" rtlCol="0" anchor="b"/>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l">
              <a:defRPr/>
            </a:pPr>
            <a:r>
              <a:rPr lang="en-US" dirty="0" smtClean="0">
                <a:solidFill>
                  <a:srgbClr val="A6A6A6"/>
                </a:solidFill>
              </a:rPr>
              <a:t>Confidential and Proprietary Information</a:t>
            </a:r>
          </a:p>
          <a:p>
            <a:pPr algn="l">
              <a:tabLst>
                <a:tab pos="11042138" algn="r"/>
              </a:tabLst>
              <a:defRPr/>
            </a:pPr>
            <a:r>
              <a:rPr lang="en-US" dirty="0" smtClean="0">
                <a:solidFill>
                  <a:srgbClr val="A6A6A6"/>
                </a:solidFill>
              </a:rPr>
              <a:t>© 2013 Express Scripts Holding Company.  All Rights Reserved. 	</a:t>
            </a:r>
            <a:fld id="{0E2DA7D6-899D-4BE0-98D3-D2C39F0629BC}" type="slidenum">
              <a:rPr lang="en-US" sz="1000" kern="0" smtClean="0">
                <a:solidFill>
                  <a:srgbClr val="A6A6A6"/>
                </a:solidFill>
                <a:latin typeface="Franklin Gothic Medium"/>
                <a:cs typeface="Franklin Gothic Medium"/>
              </a:rPr>
              <a:pPr algn="l">
                <a:tabLst>
                  <a:tab pos="11042138" algn="r"/>
                </a:tabLst>
                <a:defRPr/>
              </a:pPr>
              <a:t>‹#›</a:t>
            </a:fld>
            <a:endParaRPr lang="en-US" sz="1000" kern="0" dirty="0">
              <a:solidFill>
                <a:srgbClr val="A6A6A6"/>
              </a:solidFill>
              <a:latin typeface="Franklin Gothic Medium"/>
              <a:cs typeface="Franklin Gothic Medium"/>
            </a:endParaRPr>
          </a:p>
        </p:txBody>
      </p:sp>
    </p:spTree>
    <p:extLst>
      <p:ext uri="{BB962C8B-B14F-4D97-AF65-F5344CB8AC3E}">
        <p14:creationId xmlns:p14="http://schemas.microsoft.com/office/powerpoint/2010/main" val="4896160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Logo Slide">
    <p:spTree>
      <p:nvGrpSpPr>
        <p:cNvPr id="1" name=""/>
        <p:cNvGrpSpPr/>
        <p:nvPr/>
      </p:nvGrpSpPr>
      <p:grpSpPr>
        <a:xfrm>
          <a:off x="0" y="0"/>
          <a:ext cx="0" cy="0"/>
          <a:chOff x="0" y="0"/>
          <a:chExt cx="0" cy="0"/>
        </a:xfrm>
      </p:grpSpPr>
      <p:sp>
        <p:nvSpPr>
          <p:cNvPr id="46" name="Rectangle 45"/>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97"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 name="Date Placeholder 3"/>
          <p:cNvSpPr>
            <a:spLocks noGrp="1"/>
          </p:cNvSpPr>
          <p:nvPr>
            <p:ph type="dt" sz="half" idx="10"/>
          </p:nvPr>
        </p:nvSpPr>
        <p:spPr>
          <a:xfrm>
            <a:off x="3505200" y="6569076"/>
            <a:ext cx="2133600" cy="269874"/>
          </a:xfrm>
        </p:spPr>
        <p:txBody>
          <a:bodyPr/>
          <a:lstStyle>
            <a:lvl1pPr algn="ctr">
              <a:defRPr/>
            </a:lvl1pPr>
          </a:lstStyle>
          <a:p>
            <a:fld id="{463BEEE7-E157-4F6B-8AEE-E018CBE1C12F}" type="datetime1">
              <a:rPr lang="en-US" smtClean="0">
                <a:solidFill>
                  <a:srgbClr val="000000">
                    <a:tint val="75000"/>
                  </a:srgbClr>
                </a:solidFill>
              </a:rPr>
              <a:pPr/>
              <a:t>8/8/2016</a:t>
            </a:fld>
            <a:endParaRPr lang="en-US">
              <a:solidFill>
                <a:srgbClr val="000000">
                  <a:tint val="75000"/>
                </a:srgbClr>
              </a:solidFill>
            </a:endParaRPr>
          </a:p>
        </p:txBody>
      </p:sp>
      <p:pic>
        <p:nvPicPr>
          <p:cNvPr id="52"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53" name="TextBox 52"/>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grpSp>
        <p:nvGrpSpPr>
          <p:cNvPr id="240" name="Group 239"/>
          <p:cNvGrpSpPr/>
          <p:nvPr userDrawn="1"/>
        </p:nvGrpSpPr>
        <p:grpSpPr bwMode="gray">
          <a:xfrm>
            <a:off x="1271847" y="2540926"/>
            <a:ext cx="6600306" cy="1491176"/>
            <a:chOff x="818043" y="2438400"/>
            <a:chExt cx="7507914" cy="1696228"/>
          </a:xfrm>
        </p:grpSpPr>
        <p:sp>
          <p:nvSpPr>
            <p:cNvPr id="114" name="Oval 5"/>
            <p:cNvSpPr>
              <a:spLocks noChangeArrowheads="1"/>
            </p:cNvSpPr>
            <p:nvPr userDrawn="1"/>
          </p:nvSpPr>
          <p:spPr bwMode="gray">
            <a:xfrm>
              <a:off x="845850" y="2475476"/>
              <a:ext cx="1631349" cy="1622076"/>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5" name="Freeform 6"/>
            <p:cNvSpPr>
              <a:spLocks/>
            </p:cNvSpPr>
            <p:nvPr userDrawn="1"/>
          </p:nvSpPr>
          <p:spPr bwMode="gray">
            <a:xfrm>
              <a:off x="2773808" y="3050154"/>
              <a:ext cx="213188" cy="370760"/>
            </a:xfrm>
            <a:custGeom>
              <a:avLst/>
              <a:gdLst/>
              <a:ahLst/>
              <a:cxnLst>
                <a:cxn ang="0">
                  <a:pos x="0" y="40"/>
                </a:cxn>
                <a:cxn ang="0">
                  <a:pos x="0" y="0"/>
                </a:cxn>
                <a:cxn ang="0">
                  <a:pos x="22" y="0"/>
                </a:cxn>
                <a:cxn ang="0">
                  <a:pos x="21" y="5"/>
                </a:cxn>
                <a:cxn ang="0">
                  <a:pos x="6" y="5"/>
                </a:cxn>
                <a:cxn ang="0">
                  <a:pos x="6" y="16"/>
                </a:cxn>
                <a:cxn ang="0">
                  <a:pos x="19" y="16"/>
                </a:cxn>
                <a:cxn ang="0">
                  <a:pos x="19" y="22"/>
                </a:cxn>
                <a:cxn ang="0">
                  <a:pos x="6" y="22"/>
                </a:cxn>
                <a:cxn ang="0">
                  <a:pos x="6" y="35"/>
                </a:cxn>
                <a:cxn ang="0">
                  <a:pos x="23" y="35"/>
                </a:cxn>
                <a:cxn ang="0">
                  <a:pos x="23" y="40"/>
                </a:cxn>
                <a:cxn ang="0">
                  <a:pos x="0" y="40"/>
                </a:cxn>
              </a:cxnLst>
              <a:rect l="0" t="0" r="r" b="b"/>
              <a:pathLst>
                <a:path w="23" h="40">
                  <a:moveTo>
                    <a:pt x="0" y="40"/>
                  </a:moveTo>
                  <a:lnTo>
                    <a:pt x="0" y="0"/>
                  </a:lnTo>
                  <a:lnTo>
                    <a:pt x="22" y="0"/>
                  </a:lnTo>
                  <a:lnTo>
                    <a:pt x="21" y="5"/>
                  </a:lnTo>
                  <a:lnTo>
                    <a:pt x="6" y="5"/>
                  </a:lnTo>
                  <a:lnTo>
                    <a:pt x="6" y="16"/>
                  </a:lnTo>
                  <a:lnTo>
                    <a:pt x="19" y="16"/>
                  </a:lnTo>
                  <a:lnTo>
                    <a:pt x="19" y="22"/>
                  </a:lnTo>
                  <a:lnTo>
                    <a:pt x="6" y="22"/>
                  </a:lnTo>
                  <a:lnTo>
                    <a:pt x="6" y="35"/>
                  </a:lnTo>
                  <a:lnTo>
                    <a:pt x="23" y="35"/>
                  </a:lnTo>
                  <a:lnTo>
                    <a:pt x="23" y="40"/>
                  </a:lnTo>
                  <a:lnTo>
                    <a:pt x="0" y="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6" name="Freeform 7"/>
            <p:cNvSpPr>
              <a:spLocks/>
            </p:cNvSpPr>
            <p:nvPr userDrawn="1"/>
          </p:nvSpPr>
          <p:spPr bwMode="gray">
            <a:xfrm>
              <a:off x="3079686" y="3050154"/>
              <a:ext cx="305878" cy="370760"/>
            </a:xfrm>
            <a:custGeom>
              <a:avLst/>
              <a:gdLst/>
              <a:ahLst/>
              <a:cxnLst>
                <a:cxn ang="0">
                  <a:pos x="25" y="40"/>
                </a:cxn>
                <a:cxn ang="0">
                  <a:pos x="16" y="24"/>
                </a:cxn>
                <a:cxn ang="0">
                  <a:pos x="8" y="40"/>
                </a:cxn>
                <a:cxn ang="0">
                  <a:pos x="0" y="40"/>
                </a:cxn>
                <a:cxn ang="0">
                  <a:pos x="12" y="19"/>
                </a:cxn>
                <a:cxn ang="0">
                  <a:pos x="1" y="0"/>
                </a:cxn>
                <a:cxn ang="0">
                  <a:pos x="10" y="0"/>
                </a:cxn>
                <a:cxn ang="0">
                  <a:pos x="16" y="12"/>
                </a:cxn>
                <a:cxn ang="0">
                  <a:pos x="22" y="0"/>
                </a:cxn>
                <a:cxn ang="0">
                  <a:pos x="31" y="0"/>
                </a:cxn>
                <a:cxn ang="0">
                  <a:pos x="20" y="18"/>
                </a:cxn>
                <a:cxn ang="0">
                  <a:pos x="33" y="40"/>
                </a:cxn>
                <a:cxn ang="0">
                  <a:pos x="25" y="40"/>
                </a:cxn>
              </a:cxnLst>
              <a:rect l="0" t="0" r="r" b="b"/>
              <a:pathLst>
                <a:path w="33" h="40">
                  <a:moveTo>
                    <a:pt x="25" y="40"/>
                  </a:moveTo>
                  <a:lnTo>
                    <a:pt x="16" y="24"/>
                  </a:lnTo>
                  <a:lnTo>
                    <a:pt x="8" y="40"/>
                  </a:lnTo>
                  <a:lnTo>
                    <a:pt x="0" y="40"/>
                  </a:lnTo>
                  <a:lnTo>
                    <a:pt x="12" y="19"/>
                  </a:lnTo>
                  <a:lnTo>
                    <a:pt x="1" y="0"/>
                  </a:lnTo>
                  <a:lnTo>
                    <a:pt x="10" y="0"/>
                  </a:lnTo>
                  <a:lnTo>
                    <a:pt x="16" y="12"/>
                  </a:lnTo>
                  <a:lnTo>
                    <a:pt x="22" y="0"/>
                  </a:lnTo>
                  <a:lnTo>
                    <a:pt x="31" y="0"/>
                  </a:lnTo>
                  <a:lnTo>
                    <a:pt x="20" y="18"/>
                  </a:lnTo>
                  <a:lnTo>
                    <a:pt x="33" y="40"/>
                  </a:lnTo>
                  <a:lnTo>
                    <a:pt x="25" y="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7" name="Freeform 8"/>
            <p:cNvSpPr>
              <a:spLocks noEditPoints="1"/>
            </p:cNvSpPr>
            <p:nvPr userDrawn="1"/>
          </p:nvSpPr>
          <p:spPr bwMode="gray">
            <a:xfrm>
              <a:off x="3506062" y="3050154"/>
              <a:ext cx="250264" cy="370760"/>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7"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8" name="Freeform 9"/>
            <p:cNvSpPr>
              <a:spLocks noEditPoints="1"/>
            </p:cNvSpPr>
            <p:nvPr userDrawn="1"/>
          </p:nvSpPr>
          <p:spPr bwMode="gray">
            <a:xfrm>
              <a:off x="3895361" y="3050154"/>
              <a:ext cx="259533" cy="370760"/>
            </a:xfrm>
            <a:custGeom>
              <a:avLst/>
              <a:gdLst/>
              <a:ahLst/>
              <a:cxnLst>
                <a:cxn ang="0">
                  <a:pos x="50" y="101"/>
                </a:cxn>
                <a:cxn ang="0">
                  <a:pos x="41" y="86"/>
                </a:cxn>
                <a:cxn ang="0">
                  <a:pos x="24" y="60"/>
                </a:cxn>
                <a:cxn ang="0">
                  <a:pos x="17" y="57"/>
                </a:cxn>
                <a:cxn ang="0">
                  <a:pos x="17" y="101"/>
                </a:cxn>
                <a:cxn ang="0">
                  <a:pos x="0" y="101"/>
                </a:cxn>
                <a:cxn ang="0">
                  <a:pos x="0" y="0"/>
                </a:cxn>
                <a:cxn ang="0">
                  <a:pos x="31" y="0"/>
                </a:cxn>
                <a:cxn ang="0">
                  <a:pos x="64" y="29"/>
                </a:cxn>
                <a:cxn ang="0">
                  <a:pos x="39" y="57"/>
                </a:cxn>
                <a:cxn ang="0">
                  <a:pos x="55" y="77"/>
                </a:cxn>
                <a:cxn ang="0">
                  <a:pos x="70" y="101"/>
                </a:cxn>
                <a:cxn ang="0">
                  <a:pos x="50" y="101"/>
                </a:cxn>
                <a:cxn ang="0">
                  <a:pos x="26" y="13"/>
                </a:cxn>
                <a:cxn ang="0">
                  <a:pos x="17" y="13"/>
                </a:cxn>
                <a:cxn ang="0">
                  <a:pos x="17" y="46"/>
                </a:cxn>
                <a:cxn ang="0">
                  <a:pos x="26" y="46"/>
                </a:cxn>
                <a:cxn ang="0">
                  <a:pos x="42" y="41"/>
                </a:cxn>
                <a:cxn ang="0">
                  <a:pos x="47" y="29"/>
                </a:cxn>
                <a:cxn ang="0">
                  <a:pos x="26" y="13"/>
                </a:cxn>
              </a:cxnLst>
              <a:rect l="0" t="0" r="r" b="b"/>
              <a:pathLst>
                <a:path w="70" h="101">
                  <a:moveTo>
                    <a:pt x="50" y="101"/>
                  </a:moveTo>
                  <a:cubicBezTo>
                    <a:pt x="41" y="86"/>
                    <a:pt x="41" y="86"/>
                    <a:pt x="41" y="86"/>
                  </a:cubicBezTo>
                  <a:cubicBezTo>
                    <a:pt x="34" y="73"/>
                    <a:pt x="29" y="66"/>
                    <a:pt x="24" y="60"/>
                  </a:cubicBezTo>
                  <a:cubicBezTo>
                    <a:pt x="22"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3" y="59"/>
                    <a:pt x="50" y="68"/>
                    <a:pt x="55" y="77"/>
                  </a:cubicBezTo>
                  <a:cubicBezTo>
                    <a:pt x="70" y="101"/>
                    <a:pt x="70" y="101"/>
                    <a:pt x="70" y="101"/>
                  </a:cubicBezTo>
                  <a:lnTo>
                    <a:pt x="50" y="101"/>
                  </a:lnTo>
                  <a:close/>
                  <a:moveTo>
                    <a:pt x="26" y="13"/>
                  </a:moveTo>
                  <a:cubicBezTo>
                    <a:pt x="17" y="13"/>
                    <a:pt x="17" y="13"/>
                    <a:pt x="17" y="13"/>
                  </a:cubicBezTo>
                  <a:cubicBezTo>
                    <a:pt x="17" y="46"/>
                    <a:pt x="17" y="46"/>
                    <a:pt x="17" y="46"/>
                  </a:cubicBezTo>
                  <a:cubicBezTo>
                    <a:pt x="26" y="46"/>
                    <a:pt x="26" y="46"/>
                    <a:pt x="26" y="46"/>
                  </a:cubicBezTo>
                  <a:cubicBezTo>
                    <a:pt x="35" y="46"/>
                    <a:pt x="39" y="44"/>
                    <a:pt x="42" y="41"/>
                  </a:cubicBezTo>
                  <a:cubicBezTo>
                    <a:pt x="45" y="38"/>
                    <a:pt x="47" y="34"/>
                    <a:pt x="47" y="29"/>
                  </a:cubicBezTo>
                  <a:cubicBezTo>
                    <a:pt x="47" y="19"/>
                    <a:pt x="41" y="13"/>
                    <a:pt x="26" y="1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9" name="Freeform 10"/>
            <p:cNvSpPr>
              <a:spLocks/>
            </p:cNvSpPr>
            <p:nvPr userDrawn="1"/>
          </p:nvSpPr>
          <p:spPr bwMode="gray">
            <a:xfrm>
              <a:off x="4293929" y="3050154"/>
              <a:ext cx="213188" cy="370760"/>
            </a:xfrm>
            <a:custGeom>
              <a:avLst/>
              <a:gdLst/>
              <a:ahLst/>
              <a:cxnLst>
                <a:cxn ang="0">
                  <a:pos x="0" y="40"/>
                </a:cxn>
                <a:cxn ang="0">
                  <a:pos x="0" y="0"/>
                </a:cxn>
                <a:cxn ang="0">
                  <a:pos x="23" y="0"/>
                </a:cxn>
                <a:cxn ang="0">
                  <a:pos x="22" y="5"/>
                </a:cxn>
                <a:cxn ang="0">
                  <a:pos x="7" y="5"/>
                </a:cxn>
                <a:cxn ang="0">
                  <a:pos x="7" y="16"/>
                </a:cxn>
                <a:cxn ang="0">
                  <a:pos x="19" y="16"/>
                </a:cxn>
                <a:cxn ang="0">
                  <a:pos x="19" y="22"/>
                </a:cxn>
                <a:cxn ang="0">
                  <a:pos x="7" y="22"/>
                </a:cxn>
                <a:cxn ang="0">
                  <a:pos x="7" y="35"/>
                </a:cxn>
                <a:cxn ang="0">
                  <a:pos x="23" y="35"/>
                </a:cxn>
                <a:cxn ang="0">
                  <a:pos x="23" y="40"/>
                </a:cxn>
                <a:cxn ang="0">
                  <a:pos x="0" y="40"/>
                </a:cxn>
              </a:cxnLst>
              <a:rect l="0" t="0" r="r" b="b"/>
              <a:pathLst>
                <a:path w="23" h="40">
                  <a:moveTo>
                    <a:pt x="0" y="40"/>
                  </a:moveTo>
                  <a:lnTo>
                    <a:pt x="0" y="0"/>
                  </a:lnTo>
                  <a:lnTo>
                    <a:pt x="23" y="0"/>
                  </a:lnTo>
                  <a:lnTo>
                    <a:pt x="22" y="5"/>
                  </a:lnTo>
                  <a:lnTo>
                    <a:pt x="7" y="5"/>
                  </a:lnTo>
                  <a:lnTo>
                    <a:pt x="7" y="16"/>
                  </a:lnTo>
                  <a:lnTo>
                    <a:pt x="19" y="16"/>
                  </a:lnTo>
                  <a:lnTo>
                    <a:pt x="19" y="22"/>
                  </a:lnTo>
                  <a:lnTo>
                    <a:pt x="7" y="22"/>
                  </a:lnTo>
                  <a:lnTo>
                    <a:pt x="7" y="35"/>
                  </a:lnTo>
                  <a:lnTo>
                    <a:pt x="23" y="35"/>
                  </a:lnTo>
                  <a:lnTo>
                    <a:pt x="23" y="40"/>
                  </a:lnTo>
                  <a:lnTo>
                    <a:pt x="0" y="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0" name="Freeform 11"/>
            <p:cNvSpPr>
              <a:spLocks/>
            </p:cNvSpPr>
            <p:nvPr userDrawn="1"/>
          </p:nvSpPr>
          <p:spPr bwMode="gray">
            <a:xfrm>
              <a:off x="4627614" y="3040885"/>
              <a:ext cx="268802" cy="389298"/>
            </a:xfrm>
            <a:custGeom>
              <a:avLst/>
              <a:gdLst/>
              <a:ahLst/>
              <a:cxnLst>
                <a:cxn ang="0">
                  <a:pos x="33" y="105"/>
                </a:cxn>
                <a:cxn ang="0">
                  <a:pos x="0" y="96"/>
                </a:cxn>
                <a:cxn ang="0">
                  <a:pos x="7" y="83"/>
                </a:cxn>
                <a:cxn ang="0">
                  <a:pos x="34" y="92"/>
                </a:cxn>
                <a:cxn ang="0">
                  <a:pos x="54" y="75"/>
                </a:cxn>
                <a:cxn ang="0">
                  <a:pos x="39" y="60"/>
                </a:cxn>
                <a:cxn ang="0">
                  <a:pos x="28" y="57"/>
                </a:cxn>
                <a:cxn ang="0">
                  <a:pos x="8" y="45"/>
                </a:cxn>
                <a:cxn ang="0">
                  <a:pos x="4" y="30"/>
                </a:cxn>
                <a:cxn ang="0">
                  <a:pos x="39" y="0"/>
                </a:cxn>
                <a:cxn ang="0">
                  <a:pos x="71" y="10"/>
                </a:cxn>
                <a:cxn ang="0">
                  <a:pos x="63" y="22"/>
                </a:cxn>
                <a:cxn ang="0">
                  <a:pos x="39" y="14"/>
                </a:cxn>
                <a:cxn ang="0">
                  <a:pos x="23" y="28"/>
                </a:cxn>
                <a:cxn ang="0">
                  <a:pos x="36" y="40"/>
                </a:cxn>
                <a:cxn ang="0">
                  <a:pos x="48" y="44"/>
                </a:cxn>
                <a:cxn ang="0">
                  <a:pos x="73" y="73"/>
                </a:cxn>
                <a:cxn ang="0">
                  <a:pos x="33" y="105"/>
                </a:cxn>
              </a:cxnLst>
              <a:rect l="0" t="0" r="r" b="b"/>
              <a:pathLst>
                <a:path w="73" h="105">
                  <a:moveTo>
                    <a:pt x="33"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49" y="63"/>
                    <a:pt x="39" y="60"/>
                  </a:cubicBezTo>
                  <a:cubicBezTo>
                    <a:pt x="28" y="57"/>
                    <a:pt x="28" y="57"/>
                    <a:pt x="28" y="57"/>
                  </a:cubicBezTo>
                  <a:cubicBezTo>
                    <a:pt x="19" y="55"/>
                    <a:pt x="12" y="51"/>
                    <a:pt x="8"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59" y="105"/>
                    <a:pt x="33"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1" name="Freeform 12"/>
            <p:cNvSpPr>
              <a:spLocks/>
            </p:cNvSpPr>
            <p:nvPr userDrawn="1"/>
          </p:nvSpPr>
          <p:spPr bwMode="gray">
            <a:xfrm>
              <a:off x="5016913" y="3040885"/>
              <a:ext cx="278071" cy="389298"/>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2" name="Freeform 13"/>
            <p:cNvSpPr>
              <a:spLocks/>
            </p:cNvSpPr>
            <p:nvPr userDrawn="1"/>
          </p:nvSpPr>
          <p:spPr bwMode="gray">
            <a:xfrm>
              <a:off x="5619400" y="3040885"/>
              <a:ext cx="278071" cy="389298"/>
            </a:xfrm>
            <a:custGeom>
              <a:avLst/>
              <a:gdLst/>
              <a:ahLst/>
              <a:cxnLst>
                <a:cxn ang="0">
                  <a:pos x="33" y="105"/>
                </a:cxn>
                <a:cxn ang="0">
                  <a:pos x="0" y="96"/>
                </a:cxn>
                <a:cxn ang="0">
                  <a:pos x="6" y="83"/>
                </a:cxn>
                <a:cxn ang="0">
                  <a:pos x="33" y="92"/>
                </a:cxn>
                <a:cxn ang="0">
                  <a:pos x="53" y="75"/>
                </a:cxn>
                <a:cxn ang="0">
                  <a:pos x="38" y="60"/>
                </a:cxn>
                <a:cxn ang="0">
                  <a:pos x="27" y="57"/>
                </a:cxn>
                <a:cxn ang="0">
                  <a:pos x="8" y="45"/>
                </a:cxn>
                <a:cxn ang="0">
                  <a:pos x="4" y="30"/>
                </a:cxn>
                <a:cxn ang="0">
                  <a:pos x="38" y="0"/>
                </a:cxn>
                <a:cxn ang="0">
                  <a:pos x="70" y="10"/>
                </a:cxn>
                <a:cxn ang="0">
                  <a:pos x="63" y="22"/>
                </a:cxn>
                <a:cxn ang="0">
                  <a:pos x="39" y="14"/>
                </a:cxn>
                <a:cxn ang="0">
                  <a:pos x="22" y="28"/>
                </a:cxn>
                <a:cxn ang="0">
                  <a:pos x="36" y="40"/>
                </a:cxn>
                <a:cxn ang="0">
                  <a:pos x="48" y="44"/>
                </a:cxn>
                <a:cxn ang="0">
                  <a:pos x="73" y="73"/>
                </a:cxn>
                <a:cxn ang="0">
                  <a:pos x="33" y="105"/>
                </a:cxn>
              </a:cxnLst>
              <a:rect l="0" t="0" r="r" b="b"/>
              <a:pathLst>
                <a:path w="73" h="105">
                  <a:moveTo>
                    <a:pt x="33" y="105"/>
                  </a:moveTo>
                  <a:cubicBezTo>
                    <a:pt x="21" y="105"/>
                    <a:pt x="10" y="102"/>
                    <a:pt x="0" y="96"/>
                  </a:cubicBezTo>
                  <a:cubicBezTo>
                    <a:pt x="6" y="83"/>
                    <a:pt x="6" y="83"/>
                    <a:pt x="6" y="83"/>
                  </a:cubicBezTo>
                  <a:cubicBezTo>
                    <a:pt x="15" y="88"/>
                    <a:pt x="23" y="92"/>
                    <a:pt x="33" y="92"/>
                  </a:cubicBezTo>
                  <a:cubicBezTo>
                    <a:pt x="46" y="92"/>
                    <a:pt x="53" y="86"/>
                    <a:pt x="53" y="75"/>
                  </a:cubicBezTo>
                  <a:cubicBezTo>
                    <a:pt x="53" y="68"/>
                    <a:pt x="49" y="63"/>
                    <a:pt x="38" y="60"/>
                  </a:cubicBezTo>
                  <a:cubicBezTo>
                    <a:pt x="27" y="57"/>
                    <a:pt x="27" y="57"/>
                    <a:pt x="27" y="57"/>
                  </a:cubicBezTo>
                  <a:cubicBezTo>
                    <a:pt x="18" y="55"/>
                    <a:pt x="12" y="51"/>
                    <a:pt x="8" y="45"/>
                  </a:cubicBezTo>
                  <a:cubicBezTo>
                    <a:pt x="5" y="41"/>
                    <a:pt x="4" y="36"/>
                    <a:pt x="4" y="30"/>
                  </a:cubicBezTo>
                  <a:cubicBezTo>
                    <a:pt x="4" y="12"/>
                    <a:pt x="18" y="0"/>
                    <a:pt x="38" y="0"/>
                  </a:cubicBezTo>
                  <a:cubicBezTo>
                    <a:pt x="50" y="0"/>
                    <a:pt x="61" y="4"/>
                    <a:pt x="70" y="10"/>
                  </a:cubicBezTo>
                  <a:cubicBezTo>
                    <a:pt x="63" y="22"/>
                    <a:pt x="63" y="22"/>
                    <a:pt x="63" y="22"/>
                  </a:cubicBezTo>
                  <a:cubicBezTo>
                    <a:pt x="53" y="16"/>
                    <a:pt x="47" y="14"/>
                    <a:pt x="39" y="14"/>
                  </a:cubicBezTo>
                  <a:cubicBezTo>
                    <a:pt x="29" y="14"/>
                    <a:pt x="22" y="19"/>
                    <a:pt x="22" y="28"/>
                  </a:cubicBezTo>
                  <a:cubicBezTo>
                    <a:pt x="22" y="34"/>
                    <a:pt x="26" y="37"/>
                    <a:pt x="36" y="40"/>
                  </a:cubicBezTo>
                  <a:cubicBezTo>
                    <a:pt x="48" y="44"/>
                    <a:pt x="48" y="44"/>
                    <a:pt x="48" y="44"/>
                  </a:cubicBezTo>
                  <a:cubicBezTo>
                    <a:pt x="62" y="48"/>
                    <a:pt x="73" y="57"/>
                    <a:pt x="73" y="73"/>
                  </a:cubicBezTo>
                  <a:cubicBezTo>
                    <a:pt x="73" y="90"/>
                    <a:pt x="59" y="105"/>
                    <a:pt x="33"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3" name="Freeform 14"/>
            <p:cNvSpPr>
              <a:spLocks/>
            </p:cNvSpPr>
            <p:nvPr userDrawn="1"/>
          </p:nvSpPr>
          <p:spPr bwMode="gray">
            <a:xfrm>
              <a:off x="6027238" y="3040885"/>
              <a:ext cx="268802" cy="389298"/>
            </a:xfrm>
            <a:custGeom>
              <a:avLst/>
              <a:gdLst/>
              <a:ahLst/>
              <a:cxnLst>
                <a:cxn ang="0">
                  <a:pos x="44" y="105"/>
                </a:cxn>
                <a:cxn ang="0">
                  <a:pos x="12" y="90"/>
                </a:cxn>
                <a:cxn ang="0">
                  <a:pos x="0" y="54"/>
                </a:cxn>
                <a:cxn ang="0">
                  <a:pos x="7" y="23"/>
                </a:cxn>
                <a:cxn ang="0">
                  <a:pos x="45" y="0"/>
                </a:cxn>
                <a:cxn ang="0">
                  <a:pos x="70" y="8"/>
                </a:cxn>
                <a:cxn ang="0">
                  <a:pos x="62" y="19"/>
                </a:cxn>
                <a:cxn ang="0">
                  <a:pos x="45" y="13"/>
                </a:cxn>
                <a:cxn ang="0">
                  <a:pos x="25" y="25"/>
                </a:cxn>
                <a:cxn ang="0">
                  <a:pos x="19" y="52"/>
                </a:cxn>
                <a:cxn ang="0">
                  <a:pos x="23" y="77"/>
                </a:cxn>
                <a:cxn ang="0">
                  <a:pos x="46" y="92"/>
                </a:cxn>
                <a:cxn ang="0">
                  <a:pos x="64" y="85"/>
                </a:cxn>
                <a:cxn ang="0">
                  <a:pos x="72" y="96"/>
                </a:cxn>
                <a:cxn ang="0">
                  <a:pos x="44" y="105"/>
                </a:cxn>
              </a:cxnLst>
              <a:rect l="0" t="0" r="r" b="b"/>
              <a:pathLst>
                <a:path w="72" h="105">
                  <a:moveTo>
                    <a:pt x="44" y="105"/>
                  </a:moveTo>
                  <a:cubicBezTo>
                    <a:pt x="31" y="105"/>
                    <a:pt x="20" y="100"/>
                    <a:pt x="12" y="90"/>
                  </a:cubicBezTo>
                  <a:cubicBezTo>
                    <a:pt x="4" y="81"/>
                    <a:pt x="0" y="69"/>
                    <a:pt x="0" y="54"/>
                  </a:cubicBezTo>
                  <a:cubicBezTo>
                    <a:pt x="0" y="42"/>
                    <a:pt x="3" y="32"/>
                    <a:pt x="7" y="23"/>
                  </a:cubicBezTo>
                  <a:cubicBezTo>
                    <a:pt x="15" y="9"/>
                    <a:pt x="29" y="0"/>
                    <a:pt x="45" y="0"/>
                  </a:cubicBezTo>
                  <a:cubicBezTo>
                    <a:pt x="54" y="0"/>
                    <a:pt x="64" y="3"/>
                    <a:pt x="70" y="8"/>
                  </a:cubicBezTo>
                  <a:cubicBezTo>
                    <a:pt x="62" y="19"/>
                    <a:pt x="62" y="19"/>
                    <a:pt x="62" y="19"/>
                  </a:cubicBezTo>
                  <a:cubicBezTo>
                    <a:pt x="57" y="15"/>
                    <a:pt x="51" y="13"/>
                    <a:pt x="45" y="13"/>
                  </a:cubicBezTo>
                  <a:cubicBezTo>
                    <a:pt x="36" y="13"/>
                    <a:pt x="29" y="18"/>
                    <a:pt x="25" y="25"/>
                  </a:cubicBezTo>
                  <a:cubicBezTo>
                    <a:pt x="21" y="32"/>
                    <a:pt x="19" y="40"/>
                    <a:pt x="19" y="52"/>
                  </a:cubicBezTo>
                  <a:cubicBezTo>
                    <a:pt x="19" y="65"/>
                    <a:pt x="21" y="72"/>
                    <a:pt x="23" y="77"/>
                  </a:cubicBezTo>
                  <a:cubicBezTo>
                    <a:pt x="28" y="87"/>
                    <a:pt x="36" y="92"/>
                    <a:pt x="46" y="92"/>
                  </a:cubicBezTo>
                  <a:cubicBezTo>
                    <a:pt x="53" y="92"/>
                    <a:pt x="58" y="90"/>
                    <a:pt x="64" y="85"/>
                  </a:cubicBezTo>
                  <a:cubicBezTo>
                    <a:pt x="72" y="96"/>
                    <a:pt x="72" y="96"/>
                    <a:pt x="72" y="96"/>
                  </a:cubicBezTo>
                  <a:cubicBezTo>
                    <a:pt x="64" y="102"/>
                    <a:pt x="55" y="105"/>
                    <a:pt x="44"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4" name="Freeform 15"/>
            <p:cNvSpPr>
              <a:spLocks noEditPoints="1"/>
            </p:cNvSpPr>
            <p:nvPr userDrawn="1"/>
          </p:nvSpPr>
          <p:spPr bwMode="gray">
            <a:xfrm>
              <a:off x="6444344" y="3050154"/>
              <a:ext cx="259533" cy="370760"/>
            </a:xfrm>
            <a:custGeom>
              <a:avLst/>
              <a:gdLst/>
              <a:ahLst/>
              <a:cxnLst>
                <a:cxn ang="0">
                  <a:pos x="49" y="101"/>
                </a:cxn>
                <a:cxn ang="0">
                  <a:pos x="41" y="86"/>
                </a:cxn>
                <a:cxn ang="0">
                  <a:pos x="23" y="60"/>
                </a:cxn>
                <a:cxn ang="0">
                  <a:pos x="17" y="57"/>
                </a:cxn>
                <a:cxn ang="0">
                  <a:pos x="17" y="101"/>
                </a:cxn>
                <a:cxn ang="0">
                  <a:pos x="0" y="101"/>
                </a:cxn>
                <a:cxn ang="0">
                  <a:pos x="0" y="0"/>
                </a:cxn>
                <a:cxn ang="0">
                  <a:pos x="31" y="0"/>
                </a:cxn>
                <a:cxn ang="0">
                  <a:pos x="64" y="29"/>
                </a:cxn>
                <a:cxn ang="0">
                  <a:pos x="39" y="57"/>
                </a:cxn>
                <a:cxn ang="0">
                  <a:pos x="54" y="77"/>
                </a:cxn>
                <a:cxn ang="0">
                  <a:pos x="69" y="101"/>
                </a:cxn>
                <a:cxn ang="0">
                  <a:pos x="49" y="101"/>
                </a:cxn>
                <a:cxn ang="0">
                  <a:pos x="26" y="13"/>
                </a:cxn>
                <a:cxn ang="0">
                  <a:pos x="17" y="13"/>
                </a:cxn>
                <a:cxn ang="0">
                  <a:pos x="17" y="46"/>
                </a:cxn>
                <a:cxn ang="0">
                  <a:pos x="25" y="46"/>
                </a:cxn>
                <a:cxn ang="0">
                  <a:pos x="42" y="41"/>
                </a:cxn>
                <a:cxn ang="0">
                  <a:pos x="46" y="29"/>
                </a:cxn>
                <a:cxn ang="0">
                  <a:pos x="26" y="13"/>
                </a:cxn>
              </a:cxnLst>
              <a:rect l="0" t="0" r="r" b="b"/>
              <a:pathLst>
                <a:path w="69" h="101">
                  <a:moveTo>
                    <a:pt x="49" y="101"/>
                  </a:moveTo>
                  <a:cubicBezTo>
                    <a:pt x="41" y="86"/>
                    <a:pt x="41" y="86"/>
                    <a:pt x="41" y="86"/>
                  </a:cubicBezTo>
                  <a:cubicBezTo>
                    <a:pt x="34" y="73"/>
                    <a:pt x="29" y="66"/>
                    <a:pt x="23" y="60"/>
                  </a:cubicBezTo>
                  <a:cubicBezTo>
                    <a:pt x="21"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2" y="59"/>
                    <a:pt x="49" y="68"/>
                    <a:pt x="54" y="77"/>
                  </a:cubicBezTo>
                  <a:cubicBezTo>
                    <a:pt x="69" y="101"/>
                    <a:pt x="69" y="101"/>
                    <a:pt x="69" y="101"/>
                  </a:cubicBezTo>
                  <a:lnTo>
                    <a:pt x="49" y="101"/>
                  </a:lnTo>
                  <a:close/>
                  <a:moveTo>
                    <a:pt x="26" y="13"/>
                  </a:moveTo>
                  <a:cubicBezTo>
                    <a:pt x="17" y="13"/>
                    <a:pt x="17" y="13"/>
                    <a:pt x="17" y="13"/>
                  </a:cubicBezTo>
                  <a:cubicBezTo>
                    <a:pt x="17" y="46"/>
                    <a:pt x="17" y="46"/>
                    <a:pt x="17" y="46"/>
                  </a:cubicBezTo>
                  <a:cubicBezTo>
                    <a:pt x="25" y="46"/>
                    <a:pt x="25" y="46"/>
                    <a:pt x="25" y="46"/>
                  </a:cubicBezTo>
                  <a:cubicBezTo>
                    <a:pt x="34" y="46"/>
                    <a:pt x="39" y="44"/>
                    <a:pt x="42" y="41"/>
                  </a:cubicBezTo>
                  <a:cubicBezTo>
                    <a:pt x="45" y="38"/>
                    <a:pt x="46" y="34"/>
                    <a:pt x="46" y="29"/>
                  </a:cubicBezTo>
                  <a:cubicBezTo>
                    <a:pt x="46" y="19"/>
                    <a:pt x="41" y="13"/>
                    <a:pt x="26" y="1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8" name="Rectangle 16"/>
            <p:cNvSpPr>
              <a:spLocks noChangeArrowheads="1"/>
            </p:cNvSpPr>
            <p:nvPr userDrawn="1"/>
          </p:nvSpPr>
          <p:spPr bwMode="gray">
            <a:xfrm>
              <a:off x="6842912" y="3050154"/>
              <a:ext cx="55614" cy="37076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9" name="Freeform 17"/>
            <p:cNvSpPr>
              <a:spLocks noEditPoints="1"/>
            </p:cNvSpPr>
            <p:nvPr userDrawn="1"/>
          </p:nvSpPr>
          <p:spPr bwMode="gray">
            <a:xfrm>
              <a:off x="7074638" y="3050154"/>
              <a:ext cx="250264" cy="370760"/>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6"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0" name="Freeform 18"/>
            <p:cNvSpPr>
              <a:spLocks/>
            </p:cNvSpPr>
            <p:nvPr userDrawn="1"/>
          </p:nvSpPr>
          <p:spPr bwMode="gray">
            <a:xfrm>
              <a:off x="7417592" y="3050154"/>
              <a:ext cx="259533" cy="370760"/>
            </a:xfrm>
            <a:custGeom>
              <a:avLst/>
              <a:gdLst/>
              <a:ahLst/>
              <a:cxnLst>
                <a:cxn ang="0">
                  <a:pos x="28" y="5"/>
                </a:cxn>
                <a:cxn ang="0">
                  <a:pos x="17" y="5"/>
                </a:cxn>
                <a:cxn ang="0">
                  <a:pos x="17" y="40"/>
                </a:cxn>
                <a:cxn ang="0">
                  <a:pos x="11" y="40"/>
                </a:cxn>
                <a:cxn ang="0">
                  <a:pos x="11" y="5"/>
                </a:cxn>
                <a:cxn ang="0">
                  <a:pos x="0" y="5"/>
                </a:cxn>
                <a:cxn ang="0">
                  <a:pos x="0" y="0"/>
                </a:cxn>
                <a:cxn ang="0">
                  <a:pos x="28" y="0"/>
                </a:cxn>
                <a:cxn ang="0">
                  <a:pos x="28" y="5"/>
                </a:cxn>
              </a:cxnLst>
              <a:rect l="0" t="0" r="r" b="b"/>
              <a:pathLst>
                <a:path w="28" h="40">
                  <a:moveTo>
                    <a:pt x="28" y="5"/>
                  </a:moveTo>
                  <a:lnTo>
                    <a:pt x="17" y="5"/>
                  </a:lnTo>
                  <a:lnTo>
                    <a:pt x="17" y="40"/>
                  </a:lnTo>
                  <a:lnTo>
                    <a:pt x="11" y="40"/>
                  </a:lnTo>
                  <a:lnTo>
                    <a:pt x="11" y="5"/>
                  </a:lnTo>
                  <a:lnTo>
                    <a:pt x="0" y="5"/>
                  </a:lnTo>
                  <a:lnTo>
                    <a:pt x="0" y="0"/>
                  </a:lnTo>
                  <a:lnTo>
                    <a:pt x="28" y="0"/>
                  </a:lnTo>
                  <a:lnTo>
                    <a:pt x="28" y="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1" name="Freeform 19"/>
            <p:cNvSpPr>
              <a:spLocks/>
            </p:cNvSpPr>
            <p:nvPr userDrawn="1"/>
          </p:nvSpPr>
          <p:spPr bwMode="gray">
            <a:xfrm>
              <a:off x="7769815" y="3040885"/>
              <a:ext cx="278071" cy="389298"/>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2" name="Freeform 20"/>
            <p:cNvSpPr>
              <a:spLocks noEditPoints="1"/>
            </p:cNvSpPr>
            <p:nvPr userDrawn="1"/>
          </p:nvSpPr>
          <p:spPr bwMode="gray">
            <a:xfrm>
              <a:off x="8140576" y="3050154"/>
              <a:ext cx="185381" cy="185380"/>
            </a:xfrm>
            <a:custGeom>
              <a:avLst/>
              <a:gdLst/>
              <a:ahLst/>
              <a:cxnLst>
                <a:cxn ang="0">
                  <a:pos x="25" y="49"/>
                </a:cxn>
                <a:cxn ang="0">
                  <a:pos x="0" y="25"/>
                </a:cxn>
                <a:cxn ang="0">
                  <a:pos x="25" y="0"/>
                </a:cxn>
                <a:cxn ang="0">
                  <a:pos x="49" y="25"/>
                </a:cxn>
                <a:cxn ang="0">
                  <a:pos x="25" y="49"/>
                </a:cxn>
                <a:cxn ang="0">
                  <a:pos x="25" y="5"/>
                </a:cxn>
                <a:cxn ang="0">
                  <a:pos x="6" y="25"/>
                </a:cxn>
                <a:cxn ang="0">
                  <a:pos x="25" y="44"/>
                </a:cxn>
                <a:cxn ang="0">
                  <a:pos x="43" y="25"/>
                </a:cxn>
                <a:cxn ang="0">
                  <a:pos x="25" y="5"/>
                </a:cxn>
                <a:cxn ang="0">
                  <a:pos x="29" y="38"/>
                </a:cxn>
                <a:cxn ang="0">
                  <a:pos x="27" y="34"/>
                </a:cxn>
                <a:cxn ang="0">
                  <a:pos x="22" y="27"/>
                </a:cxn>
                <a:cxn ang="0">
                  <a:pos x="21" y="27"/>
                </a:cxn>
                <a:cxn ang="0">
                  <a:pos x="21" y="38"/>
                </a:cxn>
                <a:cxn ang="0">
                  <a:pos x="16" y="38"/>
                </a:cxn>
                <a:cxn ang="0">
                  <a:pos x="16" y="11"/>
                </a:cxn>
                <a:cxn ang="0">
                  <a:pos x="26" y="11"/>
                </a:cxn>
                <a:cxn ang="0">
                  <a:pos x="34" y="19"/>
                </a:cxn>
                <a:cxn ang="0">
                  <a:pos x="28" y="26"/>
                </a:cxn>
                <a:cxn ang="0">
                  <a:pos x="29" y="28"/>
                </a:cxn>
                <a:cxn ang="0">
                  <a:pos x="36" y="38"/>
                </a:cxn>
                <a:cxn ang="0">
                  <a:pos x="29" y="38"/>
                </a:cxn>
                <a:cxn ang="0">
                  <a:pos x="26" y="16"/>
                </a:cxn>
                <a:cxn ang="0">
                  <a:pos x="23" y="15"/>
                </a:cxn>
                <a:cxn ang="0">
                  <a:pos x="21" y="15"/>
                </a:cxn>
                <a:cxn ang="0">
                  <a:pos x="21" y="23"/>
                </a:cxn>
                <a:cxn ang="0">
                  <a:pos x="23" y="23"/>
                </a:cxn>
                <a:cxn ang="0">
                  <a:pos x="27" y="22"/>
                </a:cxn>
                <a:cxn ang="0">
                  <a:pos x="28" y="19"/>
                </a:cxn>
                <a:cxn ang="0">
                  <a:pos x="26" y="16"/>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5"/>
                  </a:moveTo>
                  <a:cubicBezTo>
                    <a:pt x="14" y="5"/>
                    <a:pt x="6" y="14"/>
                    <a:pt x="6" y="25"/>
                  </a:cubicBezTo>
                  <a:cubicBezTo>
                    <a:pt x="6" y="35"/>
                    <a:pt x="14" y="44"/>
                    <a:pt x="25" y="44"/>
                  </a:cubicBezTo>
                  <a:cubicBezTo>
                    <a:pt x="35" y="44"/>
                    <a:pt x="43" y="35"/>
                    <a:pt x="43" y="25"/>
                  </a:cubicBezTo>
                  <a:cubicBezTo>
                    <a:pt x="43" y="14"/>
                    <a:pt x="35" y="5"/>
                    <a:pt x="25" y="5"/>
                  </a:cubicBezTo>
                  <a:close/>
                  <a:moveTo>
                    <a:pt x="29" y="38"/>
                  </a:moveTo>
                  <a:cubicBezTo>
                    <a:pt x="28" y="36"/>
                    <a:pt x="28" y="36"/>
                    <a:pt x="27" y="34"/>
                  </a:cubicBezTo>
                  <a:cubicBezTo>
                    <a:pt x="24" y="29"/>
                    <a:pt x="23" y="27"/>
                    <a:pt x="22" y="27"/>
                  </a:cubicBezTo>
                  <a:cubicBezTo>
                    <a:pt x="22" y="27"/>
                    <a:pt x="22" y="27"/>
                    <a:pt x="21" y="27"/>
                  </a:cubicBezTo>
                  <a:cubicBezTo>
                    <a:pt x="21" y="38"/>
                    <a:pt x="21" y="38"/>
                    <a:pt x="21" y="38"/>
                  </a:cubicBezTo>
                  <a:cubicBezTo>
                    <a:pt x="16" y="38"/>
                    <a:pt x="16" y="38"/>
                    <a:pt x="16" y="38"/>
                  </a:cubicBezTo>
                  <a:cubicBezTo>
                    <a:pt x="16" y="11"/>
                    <a:pt x="16" y="11"/>
                    <a:pt x="16" y="11"/>
                  </a:cubicBezTo>
                  <a:cubicBezTo>
                    <a:pt x="26" y="11"/>
                    <a:pt x="26" y="11"/>
                    <a:pt x="26" y="11"/>
                  </a:cubicBezTo>
                  <a:cubicBezTo>
                    <a:pt x="31" y="11"/>
                    <a:pt x="34" y="14"/>
                    <a:pt x="34" y="19"/>
                  </a:cubicBezTo>
                  <a:cubicBezTo>
                    <a:pt x="34" y="23"/>
                    <a:pt x="31" y="26"/>
                    <a:pt x="28" y="26"/>
                  </a:cubicBezTo>
                  <a:cubicBezTo>
                    <a:pt x="29" y="27"/>
                    <a:pt x="29" y="27"/>
                    <a:pt x="29" y="28"/>
                  </a:cubicBezTo>
                  <a:cubicBezTo>
                    <a:pt x="31" y="29"/>
                    <a:pt x="36" y="38"/>
                    <a:pt x="36" y="38"/>
                  </a:cubicBezTo>
                  <a:lnTo>
                    <a:pt x="29" y="38"/>
                  </a:lnTo>
                  <a:close/>
                  <a:moveTo>
                    <a:pt x="26" y="16"/>
                  </a:moveTo>
                  <a:cubicBezTo>
                    <a:pt x="26" y="15"/>
                    <a:pt x="25" y="15"/>
                    <a:pt x="23" y="15"/>
                  </a:cubicBezTo>
                  <a:cubicBezTo>
                    <a:pt x="21" y="15"/>
                    <a:pt x="21" y="15"/>
                    <a:pt x="21" y="15"/>
                  </a:cubicBezTo>
                  <a:cubicBezTo>
                    <a:pt x="21" y="23"/>
                    <a:pt x="21" y="23"/>
                    <a:pt x="21" y="23"/>
                  </a:cubicBezTo>
                  <a:cubicBezTo>
                    <a:pt x="23" y="23"/>
                    <a:pt x="23" y="23"/>
                    <a:pt x="23" y="23"/>
                  </a:cubicBezTo>
                  <a:cubicBezTo>
                    <a:pt x="26" y="23"/>
                    <a:pt x="27" y="22"/>
                    <a:pt x="27" y="22"/>
                  </a:cubicBezTo>
                  <a:cubicBezTo>
                    <a:pt x="28" y="21"/>
                    <a:pt x="28" y="20"/>
                    <a:pt x="28" y="19"/>
                  </a:cubicBezTo>
                  <a:cubicBezTo>
                    <a:pt x="28" y="17"/>
                    <a:pt x="28" y="16"/>
                    <a:pt x="26" y="1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3" name="Freeform 21"/>
            <p:cNvSpPr>
              <a:spLocks noEditPoints="1"/>
            </p:cNvSpPr>
            <p:nvPr userDrawn="1"/>
          </p:nvSpPr>
          <p:spPr bwMode="gray">
            <a:xfrm>
              <a:off x="818043" y="2438400"/>
              <a:ext cx="1696232" cy="1696228"/>
            </a:xfrm>
            <a:custGeom>
              <a:avLst/>
              <a:gdLst/>
              <a:ahLst/>
              <a:cxnLst>
                <a:cxn ang="0">
                  <a:pos x="0" y="226"/>
                </a:cxn>
                <a:cxn ang="0">
                  <a:pos x="451" y="226"/>
                </a:cxn>
                <a:cxn ang="0">
                  <a:pos x="273" y="61"/>
                </a:cxn>
                <a:cxn ang="0">
                  <a:pos x="362" y="61"/>
                </a:cxn>
                <a:cxn ang="0">
                  <a:pos x="261" y="61"/>
                </a:cxn>
                <a:cxn ang="0">
                  <a:pos x="246" y="12"/>
                </a:cxn>
                <a:cxn ang="0">
                  <a:pos x="261" y="61"/>
                </a:cxn>
                <a:cxn ang="0">
                  <a:pos x="117" y="370"/>
                </a:cxn>
                <a:cxn ang="0">
                  <a:pos x="74" y="378"/>
                </a:cxn>
                <a:cxn ang="0">
                  <a:pos x="330" y="167"/>
                </a:cxn>
                <a:cxn ang="0">
                  <a:pos x="208" y="199"/>
                </a:cxn>
                <a:cxn ang="0">
                  <a:pos x="241" y="156"/>
                </a:cxn>
                <a:cxn ang="0">
                  <a:pos x="236" y="140"/>
                </a:cxn>
                <a:cxn ang="0">
                  <a:pos x="275" y="79"/>
                </a:cxn>
                <a:cxn ang="0">
                  <a:pos x="373" y="92"/>
                </a:cxn>
                <a:cxn ang="0">
                  <a:pos x="393" y="129"/>
                </a:cxn>
                <a:cxn ang="0">
                  <a:pos x="439" y="205"/>
                </a:cxn>
                <a:cxn ang="0">
                  <a:pos x="346" y="167"/>
                </a:cxn>
                <a:cxn ang="0">
                  <a:pos x="234" y="11"/>
                </a:cxn>
                <a:cxn ang="0">
                  <a:pos x="88" y="61"/>
                </a:cxn>
                <a:cxn ang="0">
                  <a:pos x="234" y="11"/>
                </a:cxn>
                <a:cxn ang="0">
                  <a:pos x="166" y="71"/>
                </a:cxn>
                <a:cxn ang="0">
                  <a:pos x="184" y="117"/>
                </a:cxn>
                <a:cxn ang="0">
                  <a:pos x="173" y="126"/>
                </a:cxn>
                <a:cxn ang="0">
                  <a:pos x="143" y="205"/>
                </a:cxn>
                <a:cxn ang="0">
                  <a:pos x="77" y="71"/>
                </a:cxn>
                <a:cxn ang="0">
                  <a:pos x="138" y="216"/>
                </a:cxn>
                <a:cxn ang="0">
                  <a:pos x="83" y="334"/>
                </a:cxn>
                <a:cxn ang="0">
                  <a:pos x="10" y="226"/>
                </a:cxn>
                <a:cxn ang="0">
                  <a:pos x="234" y="440"/>
                </a:cxn>
                <a:cxn ang="0">
                  <a:pos x="212" y="440"/>
                </a:cxn>
                <a:cxn ang="0">
                  <a:pos x="128" y="370"/>
                </a:cxn>
                <a:cxn ang="0">
                  <a:pos x="282" y="379"/>
                </a:cxn>
                <a:cxn ang="0">
                  <a:pos x="299" y="370"/>
                </a:cxn>
                <a:cxn ang="0">
                  <a:pos x="234" y="440"/>
                </a:cxn>
                <a:cxn ang="0">
                  <a:pos x="294" y="359"/>
                </a:cxn>
                <a:cxn ang="0">
                  <a:pos x="329" y="291"/>
                </a:cxn>
                <a:cxn ang="0">
                  <a:pos x="202" y="349"/>
                </a:cxn>
                <a:cxn ang="0">
                  <a:pos x="151" y="323"/>
                </a:cxn>
                <a:cxn ang="0">
                  <a:pos x="268" y="216"/>
                </a:cxn>
                <a:cxn ang="0">
                  <a:pos x="307" y="250"/>
                </a:cxn>
                <a:cxn ang="0">
                  <a:pos x="440" y="216"/>
                </a:cxn>
                <a:cxn ang="0">
                  <a:pos x="393" y="359"/>
                </a:cxn>
              </a:cxnLst>
              <a:rect l="0" t="0" r="r" b="b"/>
              <a:pathLst>
                <a:path w="451" h="452">
                  <a:moveTo>
                    <a:pt x="225" y="0"/>
                  </a:moveTo>
                  <a:cubicBezTo>
                    <a:pt x="101" y="0"/>
                    <a:pt x="0" y="102"/>
                    <a:pt x="0" y="226"/>
                  </a:cubicBezTo>
                  <a:cubicBezTo>
                    <a:pt x="0" y="350"/>
                    <a:pt x="101" y="452"/>
                    <a:pt x="225" y="452"/>
                  </a:cubicBezTo>
                  <a:cubicBezTo>
                    <a:pt x="350" y="452"/>
                    <a:pt x="451" y="350"/>
                    <a:pt x="451" y="226"/>
                  </a:cubicBezTo>
                  <a:cubicBezTo>
                    <a:pt x="451" y="102"/>
                    <a:pt x="350" y="0"/>
                    <a:pt x="225" y="0"/>
                  </a:cubicBezTo>
                  <a:close/>
                  <a:moveTo>
                    <a:pt x="273" y="61"/>
                  </a:moveTo>
                  <a:cubicBezTo>
                    <a:pt x="291" y="22"/>
                    <a:pt x="291" y="22"/>
                    <a:pt x="291" y="22"/>
                  </a:cubicBezTo>
                  <a:cubicBezTo>
                    <a:pt x="317" y="30"/>
                    <a:pt x="341" y="43"/>
                    <a:pt x="362" y="61"/>
                  </a:cubicBezTo>
                  <a:lnTo>
                    <a:pt x="273" y="61"/>
                  </a:lnTo>
                  <a:close/>
                  <a:moveTo>
                    <a:pt x="261" y="61"/>
                  </a:moveTo>
                  <a:cubicBezTo>
                    <a:pt x="223" y="61"/>
                    <a:pt x="223" y="61"/>
                    <a:pt x="223" y="61"/>
                  </a:cubicBezTo>
                  <a:cubicBezTo>
                    <a:pt x="246" y="12"/>
                    <a:pt x="246" y="12"/>
                    <a:pt x="246" y="12"/>
                  </a:cubicBezTo>
                  <a:cubicBezTo>
                    <a:pt x="258" y="13"/>
                    <a:pt x="269" y="16"/>
                    <a:pt x="280" y="18"/>
                  </a:cubicBezTo>
                  <a:lnTo>
                    <a:pt x="261" y="61"/>
                  </a:lnTo>
                  <a:close/>
                  <a:moveTo>
                    <a:pt x="78" y="370"/>
                  </a:moveTo>
                  <a:cubicBezTo>
                    <a:pt x="117" y="370"/>
                    <a:pt x="117" y="370"/>
                    <a:pt x="117" y="370"/>
                  </a:cubicBezTo>
                  <a:cubicBezTo>
                    <a:pt x="102" y="402"/>
                    <a:pt x="102" y="402"/>
                    <a:pt x="102" y="402"/>
                  </a:cubicBezTo>
                  <a:cubicBezTo>
                    <a:pt x="92" y="395"/>
                    <a:pt x="83" y="387"/>
                    <a:pt x="74" y="378"/>
                  </a:cubicBezTo>
                  <a:lnTo>
                    <a:pt x="78" y="370"/>
                  </a:lnTo>
                  <a:close/>
                  <a:moveTo>
                    <a:pt x="330" y="167"/>
                  </a:moveTo>
                  <a:cubicBezTo>
                    <a:pt x="309" y="196"/>
                    <a:pt x="304" y="199"/>
                    <a:pt x="255" y="199"/>
                  </a:cubicBezTo>
                  <a:cubicBezTo>
                    <a:pt x="208" y="199"/>
                    <a:pt x="208" y="199"/>
                    <a:pt x="208" y="199"/>
                  </a:cubicBezTo>
                  <a:cubicBezTo>
                    <a:pt x="231" y="149"/>
                    <a:pt x="231" y="149"/>
                    <a:pt x="231" y="149"/>
                  </a:cubicBezTo>
                  <a:cubicBezTo>
                    <a:pt x="235" y="151"/>
                    <a:pt x="238" y="154"/>
                    <a:pt x="241" y="156"/>
                  </a:cubicBezTo>
                  <a:cubicBezTo>
                    <a:pt x="247" y="148"/>
                    <a:pt x="247" y="148"/>
                    <a:pt x="247" y="148"/>
                  </a:cubicBezTo>
                  <a:cubicBezTo>
                    <a:pt x="244" y="145"/>
                    <a:pt x="240" y="142"/>
                    <a:pt x="236" y="140"/>
                  </a:cubicBezTo>
                  <a:cubicBezTo>
                    <a:pt x="260" y="87"/>
                    <a:pt x="260" y="87"/>
                    <a:pt x="260" y="87"/>
                  </a:cubicBezTo>
                  <a:cubicBezTo>
                    <a:pt x="265" y="80"/>
                    <a:pt x="269" y="79"/>
                    <a:pt x="275" y="79"/>
                  </a:cubicBezTo>
                  <a:cubicBezTo>
                    <a:pt x="318" y="79"/>
                    <a:pt x="318" y="79"/>
                    <a:pt x="318" y="79"/>
                  </a:cubicBezTo>
                  <a:cubicBezTo>
                    <a:pt x="352" y="79"/>
                    <a:pt x="367" y="84"/>
                    <a:pt x="373" y="92"/>
                  </a:cubicBezTo>
                  <a:cubicBezTo>
                    <a:pt x="377" y="99"/>
                    <a:pt x="380" y="112"/>
                    <a:pt x="376" y="131"/>
                  </a:cubicBezTo>
                  <a:cubicBezTo>
                    <a:pt x="393" y="129"/>
                    <a:pt x="393" y="129"/>
                    <a:pt x="393" y="129"/>
                  </a:cubicBezTo>
                  <a:cubicBezTo>
                    <a:pt x="395" y="121"/>
                    <a:pt x="398" y="113"/>
                    <a:pt x="401" y="104"/>
                  </a:cubicBezTo>
                  <a:cubicBezTo>
                    <a:pt x="422" y="133"/>
                    <a:pt x="435" y="168"/>
                    <a:pt x="439" y="205"/>
                  </a:cubicBezTo>
                  <a:cubicBezTo>
                    <a:pt x="328" y="205"/>
                    <a:pt x="328" y="205"/>
                    <a:pt x="328" y="205"/>
                  </a:cubicBezTo>
                  <a:cubicBezTo>
                    <a:pt x="346" y="167"/>
                    <a:pt x="346" y="167"/>
                    <a:pt x="346" y="167"/>
                  </a:cubicBezTo>
                  <a:lnTo>
                    <a:pt x="330" y="167"/>
                  </a:lnTo>
                  <a:close/>
                  <a:moveTo>
                    <a:pt x="234" y="11"/>
                  </a:moveTo>
                  <a:cubicBezTo>
                    <a:pt x="211" y="61"/>
                    <a:pt x="211" y="61"/>
                    <a:pt x="211" y="61"/>
                  </a:cubicBezTo>
                  <a:cubicBezTo>
                    <a:pt x="88" y="61"/>
                    <a:pt x="88" y="61"/>
                    <a:pt x="88" y="61"/>
                  </a:cubicBezTo>
                  <a:cubicBezTo>
                    <a:pt x="126" y="30"/>
                    <a:pt x="173" y="11"/>
                    <a:pt x="225" y="11"/>
                  </a:cubicBezTo>
                  <a:cubicBezTo>
                    <a:pt x="228" y="11"/>
                    <a:pt x="231" y="11"/>
                    <a:pt x="234" y="11"/>
                  </a:cubicBezTo>
                  <a:close/>
                  <a:moveTo>
                    <a:pt x="77" y="71"/>
                  </a:moveTo>
                  <a:cubicBezTo>
                    <a:pt x="166" y="71"/>
                    <a:pt x="166" y="71"/>
                    <a:pt x="166" y="71"/>
                  </a:cubicBezTo>
                  <a:cubicBezTo>
                    <a:pt x="162" y="80"/>
                    <a:pt x="162" y="80"/>
                    <a:pt x="162" y="80"/>
                  </a:cubicBezTo>
                  <a:cubicBezTo>
                    <a:pt x="185" y="81"/>
                    <a:pt x="197" y="86"/>
                    <a:pt x="184" y="117"/>
                  </a:cubicBezTo>
                  <a:cubicBezTo>
                    <a:pt x="181" y="117"/>
                    <a:pt x="178" y="116"/>
                    <a:pt x="175" y="115"/>
                  </a:cubicBezTo>
                  <a:cubicBezTo>
                    <a:pt x="173" y="126"/>
                    <a:pt x="173" y="126"/>
                    <a:pt x="173" y="126"/>
                  </a:cubicBezTo>
                  <a:cubicBezTo>
                    <a:pt x="175" y="126"/>
                    <a:pt x="178" y="127"/>
                    <a:pt x="180" y="127"/>
                  </a:cubicBezTo>
                  <a:cubicBezTo>
                    <a:pt x="143" y="205"/>
                    <a:pt x="143" y="205"/>
                    <a:pt x="143" y="205"/>
                  </a:cubicBezTo>
                  <a:cubicBezTo>
                    <a:pt x="11" y="205"/>
                    <a:pt x="11" y="205"/>
                    <a:pt x="11" y="205"/>
                  </a:cubicBezTo>
                  <a:cubicBezTo>
                    <a:pt x="16" y="153"/>
                    <a:pt x="40" y="106"/>
                    <a:pt x="77" y="71"/>
                  </a:cubicBezTo>
                  <a:close/>
                  <a:moveTo>
                    <a:pt x="11" y="216"/>
                  </a:moveTo>
                  <a:cubicBezTo>
                    <a:pt x="138" y="216"/>
                    <a:pt x="138" y="216"/>
                    <a:pt x="138" y="216"/>
                  </a:cubicBezTo>
                  <a:cubicBezTo>
                    <a:pt x="115" y="266"/>
                    <a:pt x="115" y="266"/>
                    <a:pt x="115" y="266"/>
                  </a:cubicBezTo>
                  <a:cubicBezTo>
                    <a:pt x="83" y="334"/>
                    <a:pt x="83" y="334"/>
                    <a:pt x="83" y="334"/>
                  </a:cubicBezTo>
                  <a:cubicBezTo>
                    <a:pt x="77" y="344"/>
                    <a:pt x="69" y="348"/>
                    <a:pt x="51" y="351"/>
                  </a:cubicBezTo>
                  <a:cubicBezTo>
                    <a:pt x="25" y="316"/>
                    <a:pt x="10" y="272"/>
                    <a:pt x="10" y="226"/>
                  </a:cubicBezTo>
                  <a:cubicBezTo>
                    <a:pt x="10" y="223"/>
                    <a:pt x="11" y="219"/>
                    <a:pt x="11" y="216"/>
                  </a:cubicBezTo>
                  <a:close/>
                  <a:moveTo>
                    <a:pt x="234" y="440"/>
                  </a:moveTo>
                  <a:cubicBezTo>
                    <a:pt x="229" y="432"/>
                    <a:pt x="229" y="432"/>
                    <a:pt x="229" y="432"/>
                  </a:cubicBezTo>
                  <a:cubicBezTo>
                    <a:pt x="223" y="435"/>
                    <a:pt x="218" y="438"/>
                    <a:pt x="212" y="440"/>
                  </a:cubicBezTo>
                  <a:cubicBezTo>
                    <a:pt x="175" y="438"/>
                    <a:pt x="141" y="426"/>
                    <a:pt x="111" y="408"/>
                  </a:cubicBezTo>
                  <a:cubicBezTo>
                    <a:pt x="128" y="370"/>
                    <a:pt x="128" y="370"/>
                    <a:pt x="128" y="370"/>
                  </a:cubicBezTo>
                  <a:cubicBezTo>
                    <a:pt x="288" y="370"/>
                    <a:pt x="288" y="370"/>
                    <a:pt x="288" y="370"/>
                  </a:cubicBezTo>
                  <a:cubicBezTo>
                    <a:pt x="286" y="373"/>
                    <a:pt x="285" y="375"/>
                    <a:pt x="282" y="379"/>
                  </a:cubicBezTo>
                  <a:cubicBezTo>
                    <a:pt x="292" y="384"/>
                    <a:pt x="292" y="384"/>
                    <a:pt x="292" y="384"/>
                  </a:cubicBezTo>
                  <a:cubicBezTo>
                    <a:pt x="294" y="380"/>
                    <a:pt x="297" y="375"/>
                    <a:pt x="299" y="370"/>
                  </a:cubicBezTo>
                  <a:cubicBezTo>
                    <a:pt x="384" y="370"/>
                    <a:pt x="384" y="370"/>
                    <a:pt x="384" y="370"/>
                  </a:cubicBezTo>
                  <a:cubicBezTo>
                    <a:pt x="347" y="411"/>
                    <a:pt x="293" y="438"/>
                    <a:pt x="234" y="440"/>
                  </a:cubicBezTo>
                  <a:close/>
                  <a:moveTo>
                    <a:pt x="393" y="359"/>
                  </a:moveTo>
                  <a:cubicBezTo>
                    <a:pt x="294" y="359"/>
                    <a:pt x="294" y="359"/>
                    <a:pt x="294" y="359"/>
                  </a:cubicBezTo>
                  <a:cubicBezTo>
                    <a:pt x="307" y="344"/>
                    <a:pt x="337" y="302"/>
                    <a:pt x="343" y="293"/>
                  </a:cubicBezTo>
                  <a:cubicBezTo>
                    <a:pt x="329" y="291"/>
                    <a:pt x="329" y="291"/>
                    <a:pt x="329" y="291"/>
                  </a:cubicBezTo>
                  <a:cubicBezTo>
                    <a:pt x="311" y="310"/>
                    <a:pt x="293" y="324"/>
                    <a:pt x="280" y="333"/>
                  </a:cubicBezTo>
                  <a:cubicBezTo>
                    <a:pt x="262" y="344"/>
                    <a:pt x="239" y="349"/>
                    <a:pt x="202" y="349"/>
                  </a:cubicBezTo>
                  <a:cubicBezTo>
                    <a:pt x="174" y="349"/>
                    <a:pt x="158" y="348"/>
                    <a:pt x="149" y="343"/>
                  </a:cubicBezTo>
                  <a:cubicBezTo>
                    <a:pt x="145" y="341"/>
                    <a:pt x="146" y="333"/>
                    <a:pt x="151" y="323"/>
                  </a:cubicBezTo>
                  <a:cubicBezTo>
                    <a:pt x="200" y="216"/>
                    <a:pt x="200" y="216"/>
                    <a:pt x="200" y="216"/>
                  </a:cubicBezTo>
                  <a:cubicBezTo>
                    <a:pt x="268" y="216"/>
                    <a:pt x="268" y="216"/>
                    <a:pt x="268" y="216"/>
                  </a:cubicBezTo>
                  <a:cubicBezTo>
                    <a:pt x="295" y="218"/>
                    <a:pt x="297" y="224"/>
                    <a:pt x="292" y="250"/>
                  </a:cubicBezTo>
                  <a:cubicBezTo>
                    <a:pt x="307" y="250"/>
                    <a:pt x="307" y="250"/>
                    <a:pt x="307" y="250"/>
                  </a:cubicBezTo>
                  <a:cubicBezTo>
                    <a:pt x="323" y="216"/>
                    <a:pt x="323" y="216"/>
                    <a:pt x="323" y="216"/>
                  </a:cubicBezTo>
                  <a:cubicBezTo>
                    <a:pt x="440" y="216"/>
                    <a:pt x="440" y="216"/>
                    <a:pt x="440" y="216"/>
                  </a:cubicBezTo>
                  <a:cubicBezTo>
                    <a:pt x="440" y="219"/>
                    <a:pt x="440" y="223"/>
                    <a:pt x="440" y="226"/>
                  </a:cubicBezTo>
                  <a:cubicBezTo>
                    <a:pt x="440" y="276"/>
                    <a:pt x="422" y="323"/>
                    <a:pt x="393" y="35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4" name="Freeform 22"/>
            <p:cNvSpPr>
              <a:spLocks/>
            </p:cNvSpPr>
            <p:nvPr userDrawn="1"/>
          </p:nvSpPr>
          <p:spPr bwMode="gray">
            <a:xfrm>
              <a:off x="1782022" y="3050154"/>
              <a:ext cx="101959" cy="101959"/>
            </a:xfrm>
            <a:custGeom>
              <a:avLst/>
              <a:gdLst/>
              <a:ahLst/>
              <a:cxnLst>
                <a:cxn ang="0">
                  <a:pos x="0" y="7"/>
                </a:cxn>
                <a:cxn ang="0">
                  <a:pos x="17" y="27"/>
                </a:cxn>
                <a:cxn ang="0">
                  <a:pos x="26" y="20"/>
                </a:cxn>
                <a:cxn ang="0">
                  <a:pos x="8" y="0"/>
                </a:cxn>
                <a:cxn ang="0">
                  <a:pos x="0" y="7"/>
                </a:cxn>
              </a:cxnLst>
              <a:rect l="0" t="0" r="r" b="b"/>
              <a:pathLst>
                <a:path w="26" h="27">
                  <a:moveTo>
                    <a:pt x="0" y="7"/>
                  </a:moveTo>
                  <a:cubicBezTo>
                    <a:pt x="7" y="13"/>
                    <a:pt x="12" y="20"/>
                    <a:pt x="17" y="27"/>
                  </a:cubicBezTo>
                  <a:cubicBezTo>
                    <a:pt x="26" y="20"/>
                    <a:pt x="26" y="20"/>
                    <a:pt x="26" y="20"/>
                  </a:cubicBezTo>
                  <a:cubicBezTo>
                    <a:pt x="20" y="13"/>
                    <a:pt x="14" y="6"/>
                    <a:pt x="8" y="0"/>
                  </a:cubicBez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5" name="Freeform 23"/>
            <p:cNvSpPr>
              <a:spLocks/>
            </p:cNvSpPr>
            <p:nvPr userDrawn="1"/>
          </p:nvSpPr>
          <p:spPr bwMode="gray">
            <a:xfrm>
              <a:off x="1281494" y="2855505"/>
              <a:ext cx="101959" cy="46345"/>
            </a:xfrm>
            <a:custGeom>
              <a:avLst/>
              <a:gdLst/>
              <a:ahLst/>
              <a:cxnLst>
                <a:cxn ang="0">
                  <a:pos x="16" y="10"/>
                </a:cxn>
                <a:cxn ang="0">
                  <a:pos x="26" y="11"/>
                </a:cxn>
                <a:cxn ang="0">
                  <a:pos x="27" y="0"/>
                </a:cxn>
                <a:cxn ang="0">
                  <a:pos x="16" y="0"/>
                </a:cxn>
                <a:cxn ang="0">
                  <a:pos x="0" y="1"/>
                </a:cxn>
                <a:cxn ang="0">
                  <a:pos x="0" y="11"/>
                </a:cxn>
                <a:cxn ang="0">
                  <a:pos x="16" y="10"/>
                </a:cxn>
              </a:cxnLst>
              <a:rect l="0" t="0" r="r" b="b"/>
              <a:pathLst>
                <a:path w="27" h="11">
                  <a:moveTo>
                    <a:pt x="16" y="10"/>
                  </a:moveTo>
                  <a:cubicBezTo>
                    <a:pt x="20" y="10"/>
                    <a:pt x="23" y="11"/>
                    <a:pt x="26" y="11"/>
                  </a:cubicBezTo>
                  <a:cubicBezTo>
                    <a:pt x="27" y="0"/>
                    <a:pt x="27" y="0"/>
                    <a:pt x="27" y="0"/>
                  </a:cubicBezTo>
                  <a:cubicBezTo>
                    <a:pt x="23" y="0"/>
                    <a:pt x="20" y="0"/>
                    <a:pt x="16" y="0"/>
                  </a:cubicBezTo>
                  <a:cubicBezTo>
                    <a:pt x="10" y="0"/>
                    <a:pt x="5" y="0"/>
                    <a:pt x="0" y="1"/>
                  </a:cubicBezTo>
                  <a:cubicBezTo>
                    <a:pt x="0" y="11"/>
                    <a:pt x="0" y="11"/>
                    <a:pt x="0" y="11"/>
                  </a:cubicBezTo>
                  <a:cubicBezTo>
                    <a:pt x="6" y="11"/>
                    <a:pt x="11" y="10"/>
                    <a:pt x="16"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6" name="Freeform 24"/>
            <p:cNvSpPr>
              <a:spLocks/>
            </p:cNvSpPr>
            <p:nvPr userDrawn="1"/>
          </p:nvSpPr>
          <p:spPr bwMode="gray">
            <a:xfrm>
              <a:off x="1096114" y="2874043"/>
              <a:ext cx="101959" cy="74152"/>
            </a:xfrm>
            <a:custGeom>
              <a:avLst/>
              <a:gdLst/>
              <a:ahLst/>
              <a:cxnLst>
                <a:cxn ang="0">
                  <a:pos x="29" y="11"/>
                </a:cxn>
                <a:cxn ang="0">
                  <a:pos x="26" y="0"/>
                </a:cxn>
                <a:cxn ang="0">
                  <a:pos x="0" y="9"/>
                </a:cxn>
                <a:cxn ang="0">
                  <a:pos x="4" y="19"/>
                </a:cxn>
                <a:cxn ang="0">
                  <a:pos x="29" y="11"/>
                </a:cxn>
              </a:cxnLst>
              <a:rect l="0" t="0" r="r" b="b"/>
              <a:pathLst>
                <a:path w="29" h="19">
                  <a:moveTo>
                    <a:pt x="29" y="11"/>
                  </a:moveTo>
                  <a:cubicBezTo>
                    <a:pt x="26" y="0"/>
                    <a:pt x="26" y="0"/>
                    <a:pt x="26" y="0"/>
                  </a:cubicBezTo>
                  <a:cubicBezTo>
                    <a:pt x="17" y="2"/>
                    <a:pt x="9" y="5"/>
                    <a:pt x="0" y="9"/>
                  </a:cubicBezTo>
                  <a:cubicBezTo>
                    <a:pt x="4" y="19"/>
                    <a:pt x="4" y="19"/>
                    <a:pt x="4" y="19"/>
                  </a:cubicBezTo>
                  <a:cubicBezTo>
                    <a:pt x="12" y="15"/>
                    <a:pt x="20" y="13"/>
                    <a:pt x="29"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7" name="Freeform 25"/>
            <p:cNvSpPr>
              <a:spLocks/>
            </p:cNvSpPr>
            <p:nvPr userDrawn="1"/>
          </p:nvSpPr>
          <p:spPr bwMode="gray">
            <a:xfrm>
              <a:off x="920002" y="2948195"/>
              <a:ext cx="111228" cy="83421"/>
            </a:xfrm>
            <a:custGeom>
              <a:avLst/>
              <a:gdLst/>
              <a:ahLst/>
              <a:cxnLst>
                <a:cxn ang="0">
                  <a:pos x="7" y="24"/>
                </a:cxn>
                <a:cxn ang="0">
                  <a:pos x="28" y="10"/>
                </a:cxn>
                <a:cxn ang="0">
                  <a:pos x="23" y="0"/>
                </a:cxn>
                <a:cxn ang="0">
                  <a:pos x="0" y="16"/>
                </a:cxn>
                <a:cxn ang="0">
                  <a:pos x="7" y="24"/>
                </a:cxn>
              </a:cxnLst>
              <a:rect l="0" t="0" r="r" b="b"/>
              <a:pathLst>
                <a:path w="28" h="24">
                  <a:moveTo>
                    <a:pt x="7" y="24"/>
                  </a:moveTo>
                  <a:cubicBezTo>
                    <a:pt x="14" y="19"/>
                    <a:pt x="21" y="14"/>
                    <a:pt x="28" y="10"/>
                  </a:cubicBezTo>
                  <a:cubicBezTo>
                    <a:pt x="23" y="0"/>
                    <a:pt x="23" y="0"/>
                    <a:pt x="23" y="0"/>
                  </a:cubicBezTo>
                  <a:cubicBezTo>
                    <a:pt x="15" y="5"/>
                    <a:pt x="7" y="10"/>
                    <a:pt x="0" y="16"/>
                  </a:cubicBezTo>
                  <a:lnTo>
                    <a:pt x="7"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8" name="Freeform 26"/>
            <p:cNvSpPr>
              <a:spLocks/>
            </p:cNvSpPr>
            <p:nvPr userDrawn="1"/>
          </p:nvSpPr>
          <p:spPr bwMode="gray">
            <a:xfrm>
              <a:off x="1967403" y="3420915"/>
              <a:ext cx="46345" cy="101959"/>
            </a:xfrm>
            <a:custGeom>
              <a:avLst/>
              <a:gdLst/>
              <a:ahLst/>
              <a:cxnLst>
                <a:cxn ang="0">
                  <a:pos x="0" y="2"/>
                </a:cxn>
                <a:cxn ang="0">
                  <a:pos x="2" y="28"/>
                </a:cxn>
                <a:cxn ang="0">
                  <a:pos x="13" y="27"/>
                </a:cxn>
                <a:cxn ang="0">
                  <a:pos x="10" y="0"/>
                </a:cxn>
                <a:cxn ang="0">
                  <a:pos x="0" y="2"/>
                </a:cxn>
              </a:cxnLst>
              <a:rect l="0" t="0" r="r" b="b"/>
              <a:pathLst>
                <a:path w="13" h="28">
                  <a:moveTo>
                    <a:pt x="0" y="2"/>
                  </a:moveTo>
                  <a:cubicBezTo>
                    <a:pt x="1" y="10"/>
                    <a:pt x="2" y="19"/>
                    <a:pt x="2" y="28"/>
                  </a:cubicBezTo>
                  <a:cubicBezTo>
                    <a:pt x="13" y="27"/>
                    <a:pt x="13" y="27"/>
                    <a:pt x="13" y="27"/>
                  </a:cubicBezTo>
                  <a:cubicBezTo>
                    <a:pt x="13" y="18"/>
                    <a:pt x="12" y="9"/>
                    <a:pt x="10" y="0"/>
                  </a:cubicBez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9" name="Freeform 27"/>
            <p:cNvSpPr>
              <a:spLocks/>
            </p:cNvSpPr>
            <p:nvPr userDrawn="1"/>
          </p:nvSpPr>
          <p:spPr bwMode="gray">
            <a:xfrm>
              <a:off x="1763484" y="3930710"/>
              <a:ext cx="92690" cy="101959"/>
            </a:xfrm>
            <a:custGeom>
              <a:avLst/>
              <a:gdLst/>
              <a:ahLst/>
              <a:cxnLst>
                <a:cxn ang="0">
                  <a:pos x="0" y="18"/>
                </a:cxn>
                <a:cxn ang="0">
                  <a:pos x="7" y="26"/>
                </a:cxn>
                <a:cxn ang="0">
                  <a:pos x="26" y="6"/>
                </a:cxn>
                <a:cxn ang="0">
                  <a:pos x="18" y="0"/>
                </a:cxn>
                <a:cxn ang="0">
                  <a:pos x="0" y="18"/>
                </a:cxn>
              </a:cxnLst>
              <a:rect l="0" t="0" r="r" b="b"/>
              <a:pathLst>
                <a:path w="26" h="26">
                  <a:moveTo>
                    <a:pt x="0" y="18"/>
                  </a:moveTo>
                  <a:cubicBezTo>
                    <a:pt x="7" y="26"/>
                    <a:pt x="7" y="26"/>
                    <a:pt x="7" y="26"/>
                  </a:cubicBezTo>
                  <a:cubicBezTo>
                    <a:pt x="14" y="20"/>
                    <a:pt x="20" y="13"/>
                    <a:pt x="26" y="6"/>
                  </a:cubicBezTo>
                  <a:cubicBezTo>
                    <a:pt x="18" y="0"/>
                    <a:pt x="18" y="0"/>
                    <a:pt x="18" y="0"/>
                  </a:cubicBezTo>
                  <a:cubicBezTo>
                    <a:pt x="13" y="6"/>
                    <a:pt x="7" y="12"/>
                    <a:pt x="0"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4"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3878458531"/>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Main Title Slide (Print &amp; Screen)">
    <p:spTree>
      <p:nvGrpSpPr>
        <p:cNvPr id="1" name=""/>
        <p:cNvGrpSpPr/>
        <p:nvPr/>
      </p:nvGrpSpPr>
      <p:grpSpPr>
        <a:xfrm>
          <a:off x="0" y="0"/>
          <a:ext cx="0" cy="0"/>
          <a:chOff x="0" y="0"/>
          <a:chExt cx="0" cy="0"/>
        </a:xfrm>
      </p:grpSpPr>
      <p:sp>
        <p:nvSpPr>
          <p:cNvPr id="46" name="Rectangle 45"/>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97"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Rectangle 10"/>
          <p:cNvSpPr/>
          <p:nvPr userDrawn="1"/>
        </p:nvSpPr>
        <p:spPr>
          <a:xfrm>
            <a:off x="8054975" y="3429000"/>
            <a:ext cx="1089025" cy="971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hasCustomPrompt="1"/>
          </p:nvPr>
        </p:nvSpPr>
        <p:spPr bwMode="white">
          <a:xfrm>
            <a:off x="2466976" y="3352800"/>
            <a:ext cx="5588000" cy="812800"/>
          </a:xfrm>
        </p:spPr>
        <p:txBody>
          <a:bodyPr lIns="0" tIns="0" rIns="0" bIns="0" anchor="t" anchorCtr="0">
            <a:noAutofit/>
          </a:bodyPr>
          <a:lstStyle>
            <a:lvl1pPr algn="l">
              <a:lnSpc>
                <a:spcPct val="95000"/>
              </a:lnSpc>
              <a:defRPr sz="2500" baseline="0">
                <a:solidFill>
                  <a:schemeClr val="bg1"/>
                </a:solidFill>
              </a:defRPr>
            </a:lvl1pPr>
          </a:lstStyle>
          <a:p>
            <a:r>
              <a:rPr lang="en-US" dirty="0" smtClean="0"/>
              <a:t>Title Goes Here with Room</a:t>
            </a:r>
            <a:br>
              <a:rPr lang="en-US" dirty="0" smtClean="0"/>
            </a:br>
            <a:r>
              <a:rPr lang="en-US" dirty="0" smtClean="0"/>
              <a:t>for a Second Line</a:t>
            </a:r>
            <a:endParaRPr lang="en-US" dirty="0"/>
          </a:p>
        </p:txBody>
      </p:sp>
      <p:sp>
        <p:nvSpPr>
          <p:cNvPr id="3" name="Subtitle 2"/>
          <p:cNvSpPr>
            <a:spLocks noGrp="1"/>
          </p:cNvSpPr>
          <p:nvPr>
            <p:ph type="subTitle" idx="1" hasCustomPrompt="1"/>
          </p:nvPr>
        </p:nvSpPr>
        <p:spPr bwMode="white">
          <a:xfrm>
            <a:off x="2466974" y="4171950"/>
            <a:ext cx="5588001" cy="400050"/>
          </a:xfrm>
        </p:spPr>
        <p:txBody>
          <a:bodyPr lIns="0" tIns="0" rIns="0" bIns="0">
            <a:noAutofit/>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 — Keep to One Line</a:t>
            </a:r>
          </a:p>
        </p:txBody>
      </p:sp>
      <p:sp>
        <p:nvSpPr>
          <p:cNvPr id="4" name="Date Placeholder 3"/>
          <p:cNvSpPr>
            <a:spLocks noGrp="1"/>
          </p:cNvSpPr>
          <p:nvPr>
            <p:ph type="dt" sz="half" idx="10"/>
          </p:nvPr>
        </p:nvSpPr>
        <p:spPr>
          <a:xfrm>
            <a:off x="3505200" y="6569076"/>
            <a:ext cx="2133600" cy="269874"/>
          </a:xfrm>
        </p:spPr>
        <p:txBody>
          <a:bodyPr/>
          <a:lstStyle>
            <a:lvl1pPr algn="ctr">
              <a:defRPr/>
            </a:lvl1pPr>
          </a:lstStyle>
          <a:p>
            <a:fld id="{622C733B-605A-4316-8AD6-B40EBE693227}" type="datetime1">
              <a:rPr lang="en-US" smtClean="0">
                <a:solidFill>
                  <a:srgbClr val="000000">
                    <a:tint val="75000"/>
                  </a:srgbClr>
                </a:solidFill>
              </a:rPr>
              <a:pPr/>
              <a:t>8/8/2016</a:t>
            </a:fld>
            <a:endParaRPr lang="en-US" dirty="0">
              <a:solidFill>
                <a:srgbClr val="000000">
                  <a:tint val="75000"/>
                </a:srgbClr>
              </a:solidFill>
            </a:endParaRPr>
          </a:p>
        </p:txBody>
      </p:sp>
      <p:grpSp>
        <p:nvGrpSpPr>
          <p:cNvPr id="8200" name="Group 8"/>
          <p:cNvGrpSpPr>
            <a:grpSpLocks noChangeAspect="1"/>
          </p:cNvGrpSpPr>
          <p:nvPr userDrawn="1"/>
        </p:nvGrpSpPr>
        <p:grpSpPr bwMode="auto">
          <a:xfrm>
            <a:off x="8371664" y="3744516"/>
            <a:ext cx="455647" cy="340519"/>
            <a:chOff x="5198" y="2352"/>
            <a:chExt cx="562" cy="420"/>
          </a:xfrm>
          <a:solidFill>
            <a:schemeClr val="accent2">
              <a:lumMod val="40000"/>
              <a:lumOff val="60000"/>
            </a:schemeClr>
          </a:solidFill>
        </p:grpSpPr>
        <p:sp>
          <p:nvSpPr>
            <p:cNvPr id="8201" name="Freeform 9"/>
            <p:cNvSpPr>
              <a:spLocks/>
            </p:cNvSpPr>
            <p:nvPr userDrawn="1"/>
          </p:nvSpPr>
          <p:spPr bwMode="auto">
            <a:xfrm>
              <a:off x="5471"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202" name="Freeform 10"/>
            <p:cNvSpPr>
              <a:spLocks/>
            </p:cNvSpPr>
            <p:nvPr userDrawn="1"/>
          </p:nvSpPr>
          <p:spPr bwMode="auto">
            <a:xfrm>
              <a:off x="5198"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pic>
        <p:nvPicPr>
          <p:cNvPr id="52" name="Picture 6" descr="http://esidepartments/sites/DEP169/Documents/Data%20Classification/12-1272%20Security%20Policy%20Classification%20Confidential.png"/>
          <p:cNvPicPr>
            <a:picLocks noChangeAspect="1" noChangeArrowheads="1"/>
          </p:cNvPicPr>
          <p:nvPr userDrawn="1"/>
        </p:nvPicPr>
        <p:blipFill>
          <a:blip r:embed="rId2" cstate="print"/>
          <a:srcRect/>
          <a:stretch>
            <a:fillRect/>
          </a:stretch>
        </p:blipFill>
        <p:spPr bwMode="auto">
          <a:xfrm>
            <a:off x="95250" y="6537324"/>
            <a:ext cx="266700" cy="247650"/>
          </a:xfrm>
          <a:prstGeom prst="rect">
            <a:avLst/>
          </a:prstGeom>
          <a:noFill/>
        </p:spPr>
      </p:pic>
      <p:sp>
        <p:nvSpPr>
          <p:cNvPr id="53" name="TextBox 52"/>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sp>
        <p:nvSpPr>
          <p:cNvPr id="55" name="Text Placeholder 54"/>
          <p:cNvSpPr>
            <a:spLocks noGrp="1"/>
          </p:cNvSpPr>
          <p:nvPr>
            <p:ph type="body" sz="quarter" idx="13" hasCustomPrompt="1"/>
          </p:nvPr>
        </p:nvSpPr>
        <p:spPr bwMode="white">
          <a:xfrm>
            <a:off x="2466975" y="4833938"/>
            <a:ext cx="5588000" cy="1033462"/>
          </a:xfrm>
        </p:spPr>
        <p:txBody>
          <a:bodyPr/>
          <a:lstStyle>
            <a:lvl1pPr marL="0" indent="0" algn="l" defTabSz="914400" rtl="0" eaLnBrk="1" latinLnBrk="0" hangingPunct="1">
              <a:lnSpc>
                <a:spcPct val="90000"/>
              </a:lnSpc>
              <a:spcBef>
                <a:spcPct val="20000"/>
              </a:spcBef>
              <a:buClr>
                <a:schemeClr val="accent4"/>
              </a:buClr>
              <a:buFont typeface="Arial" pitchFamily="34" charset="0"/>
              <a:buNone/>
              <a:defRPr kumimoji="0" lang="en-US" sz="1600" b="0" i="0" u="none" strike="noStrike" kern="1200" cap="none" spc="0" normalizeH="0" baseline="0" noProof="0" dirty="0" smtClean="0">
                <a:ln>
                  <a:noFill/>
                </a:ln>
                <a:solidFill>
                  <a:schemeClr val="bg1"/>
                </a:solidFill>
                <a:effectLst/>
                <a:uLnTx/>
                <a:uFillTx/>
                <a:latin typeface="+mn-lt"/>
                <a:ea typeface="+mn-ea"/>
                <a:cs typeface="+mn-cs"/>
              </a:defRPr>
            </a:lvl1pPr>
            <a:lvl2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2pPr>
            <a:lvl3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3pPr>
            <a:lvl4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4pPr>
            <a:lvl5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Date, Presenter’s Name or</a:t>
            </a:r>
            <a:br>
              <a:rPr lang="en-US" dirty="0" smtClean="0"/>
            </a:br>
            <a:r>
              <a:rPr lang="en-US" dirty="0" smtClean="0"/>
              <a:t>Additional Info Here</a:t>
            </a:r>
          </a:p>
        </p:txBody>
      </p:sp>
      <p:grpSp>
        <p:nvGrpSpPr>
          <p:cNvPr id="148" name="Group 13"/>
          <p:cNvGrpSpPr>
            <a:grpSpLocks noChangeAspect="1"/>
          </p:cNvGrpSpPr>
          <p:nvPr userDrawn="1"/>
        </p:nvGrpSpPr>
        <p:grpSpPr bwMode="gray">
          <a:xfrm>
            <a:off x="2460625" y="2216150"/>
            <a:ext cx="2230438" cy="506413"/>
            <a:chOff x="1550" y="1396"/>
            <a:chExt cx="1405" cy="319"/>
          </a:xfrm>
        </p:grpSpPr>
        <p:sp>
          <p:nvSpPr>
            <p:cNvPr id="149" name="Oval 14"/>
            <p:cNvSpPr>
              <a:spLocks noChangeArrowheads="1"/>
            </p:cNvSpPr>
            <p:nvPr userDrawn="1"/>
          </p:nvSpPr>
          <p:spPr bwMode="gray">
            <a:xfrm>
              <a:off x="1556" y="1402"/>
              <a:ext cx="305" cy="307"/>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0" name="Freeform 15"/>
            <p:cNvSpPr>
              <a:spLocks/>
            </p:cNvSpPr>
            <p:nvPr userDrawn="1"/>
          </p:nvSpPr>
          <p:spPr bwMode="gray">
            <a:xfrm>
              <a:off x="1915" y="1510"/>
              <a:ext cx="40" cy="72"/>
            </a:xfrm>
            <a:custGeom>
              <a:avLst/>
              <a:gdLst/>
              <a:ahLst/>
              <a:cxnLst>
                <a:cxn ang="0">
                  <a:pos x="0" y="72"/>
                </a:cxn>
                <a:cxn ang="0">
                  <a:pos x="0" y="0"/>
                </a:cxn>
                <a:cxn ang="0">
                  <a:pos x="40" y="0"/>
                </a:cxn>
                <a:cxn ang="0">
                  <a:pos x="38" y="10"/>
                </a:cxn>
                <a:cxn ang="0">
                  <a:pos x="12" y="10"/>
                </a:cxn>
                <a:cxn ang="0">
                  <a:pos x="12" y="29"/>
                </a:cxn>
                <a:cxn ang="0">
                  <a:pos x="34" y="29"/>
                </a:cxn>
                <a:cxn ang="0">
                  <a:pos x="34" y="39"/>
                </a:cxn>
                <a:cxn ang="0">
                  <a:pos x="12" y="39"/>
                </a:cxn>
                <a:cxn ang="0">
                  <a:pos x="12" y="62"/>
                </a:cxn>
                <a:cxn ang="0">
                  <a:pos x="40" y="62"/>
                </a:cxn>
                <a:cxn ang="0">
                  <a:pos x="40" y="72"/>
                </a:cxn>
                <a:cxn ang="0">
                  <a:pos x="0" y="72"/>
                </a:cxn>
              </a:cxnLst>
              <a:rect l="0" t="0" r="r" b="b"/>
              <a:pathLst>
                <a:path w="40" h="72">
                  <a:moveTo>
                    <a:pt x="0" y="72"/>
                  </a:moveTo>
                  <a:lnTo>
                    <a:pt x="0" y="0"/>
                  </a:lnTo>
                  <a:lnTo>
                    <a:pt x="40" y="0"/>
                  </a:lnTo>
                  <a:lnTo>
                    <a:pt x="38" y="10"/>
                  </a:lnTo>
                  <a:lnTo>
                    <a:pt x="12" y="10"/>
                  </a:lnTo>
                  <a:lnTo>
                    <a:pt x="12" y="29"/>
                  </a:lnTo>
                  <a:lnTo>
                    <a:pt x="34" y="29"/>
                  </a:lnTo>
                  <a:lnTo>
                    <a:pt x="34" y="39"/>
                  </a:lnTo>
                  <a:lnTo>
                    <a:pt x="12" y="39"/>
                  </a:lnTo>
                  <a:lnTo>
                    <a:pt x="12" y="62"/>
                  </a:lnTo>
                  <a:lnTo>
                    <a:pt x="40" y="62"/>
                  </a:lnTo>
                  <a:lnTo>
                    <a:pt x="40" y="72"/>
                  </a:lnTo>
                  <a:lnTo>
                    <a:pt x="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1" name="Freeform 16"/>
            <p:cNvSpPr>
              <a:spLocks/>
            </p:cNvSpPr>
            <p:nvPr userDrawn="1"/>
          </p:nvSpPr>
          <p:spPr bwMode="gray">
            <a:xfrm>
              <a:off x="1973" y="1510"/>
              <a:ext cx="58" cy="72"/>
            </a:xfrm>
            <a:custGeom>
              <a:avLst/>
              <a:gdLst/>
              <a:ahLst/>
              <a:cxnLst>
                <a:cxn ang="0">
                  <a:pos x="43" y="72"/>
                </a:cxn>
                <a:cxn ang="0">
                  <a:pos x="29" y="43"/>
                </a:cxn>
                <a:cxn ang="0">
                  <a:pos x="14" y="72"/>
                </a:cxn>
                <a:cxn ang="0">
                  <a:pos x="0" y="72"/>
                </a:cxn>
                <a:cxn ang="0">
                  <a:pos x="22" y="33"/>
                </a:cxn>
                <a:cxn ang="0">
                  <a:pos x="2" y="0"/>
                </a:cxn>
                <a:cxn ang="0">
                  <a:pos x="17" y="0"/>
                </a:cxn>
                <a:cxn ang="0">
                  <a:pos x="28" y="22"/>
                </a:cxn>
                <a:cxn ang="0">
                  <a:pos x="39" y="0"/>
                </a:cxn>
                <a:cxn ang="0">
                  <a:pos x="53" y="0"/>
                </a:cxn>
                <a:cxn ang="0">
                  <a:pos x="35" y="33"/>
                </a:cxn>
                <a:cxn ang="0">
                  <a:pos x="58" y="72"/>
                </a:cxn>
                <a:cxn ang="0">
                  <a:pos x="43" y="72"/>
                </a:cxn>
              </a:cxnLst>
              <a:rect l="0" t="0" r="r" b="b"/>
              <a:pathLst>
                <a:path w="58" h="72">
                  <a:moveTo>
                    <a:pt x="43" y="72"/>
                  </a:moveTo>
                  <a:lnTo>
                    <a:pt x="29" y="43"/>
                  </a:lnTo>
                  <a:lnTo>
                    <a:pt x="14" y="72"/>
                  </a:lnTo>
                  <a:lnTo>
                    <a:pt x="0" y="72"/>
                  </a:lnTo>
                  <a:lnTo>
                    <a:pt x="22" y="33"/>
                  </a:lnTo>
                  <a:lnTo>
                    <a:pt x="2" y="0"/>
                  </a:lnTo>
                  <a:lnTo>
                    <a:pt x="17" y="0"/>
                  </a:lnTo>
                  <a:lnTo>
                    <a:pt x="28" y="22"/>
                  </a:lnTo>
                  <a:lnTo>
                    <a:pt x="39" y="0"/>
                  </a:lnTo>
                  <a:lnTo>
                    <a:pt x="53" y="0"/>
                  </a:lnTo>
                  <a:lnTo>
                    <a:pt x="35" y="33"/>
                  </a:lnTo>
                  <a:lnTo>
                    <a:pt x="58" y="72"/>
                  </a:lnTo>
                  <a:lnTo>
                    <a:pt x="43"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2" name="Freeform 17"/>
            <p:cNvSpPr>
              <a:spLocks noEditPoints="1"/>
            </p:cNvSpPr>
            <p:nvPr userDrawn="1"/>
          </p:nvSpPr>
          <p:spPr bwMode="gray">
            <a:xfrm>
              <a:off x="2053" y="1510"/>
              <a:ext cx="47" cy="72"/>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7"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3" name="Freeform 18"/>
            <p:cNvSpPr>
              <a:spLocks noEditPoints="1"/>
            </p:cNvSpPr>
            <p:nvPr userDrawn="1"/>
          </p:nvSpPr>
          <p:spPr bwMode="gray">
            <a:xfrm>
              <a:off x="2125" y="1510"/>
              <a:ext cx="50" cy="72"/>
            </a:xfrm>
            <a:custGeom>
              <a:avLst/>
              <a:gdLst/>
              <a:ahLst/>
              <a:cxnLst>
                <a:cxn ang="0">
                  <a:pos x="50" y="101"/>
                </a:cxn>
                <a:cxn ang="0">
                  <a:pos x="41" y="86"/>
                </a:cxn>
                <a:cxn ang="0">
                  <a:pos x="24" y="60"/>
                </a:cxn>
                <a:cxn ang="0">
                  <a:pos x="17" y="57"/>
                </a:cxn>
                <a:cxn ang="0">
                  <a:pos x="17" y="101"/>
                </a:cxn>
                <a:cxn ang="0">
                  <a:pos x="0" y="101"/>
                </a:cxn>
                <a:cxn ang="0">
                  <a:pos x="0" y="0"/>
                </a:cxn>
                <a:cxn ang="0">
                  <a:pos x="31" y="0"/>
                </a:cxn>
                <a:cxn ang="0">
                  <a:pos x="64" y="29"/>
                </a:cxn>
                <a:cxn ang="0">
                  <a:pos x="39" y="57"/>
                </a:cxn>
                <a:cxn ang="0">
                  <a:pos x="55" y="77"/>
                </a:cxn>
                <a:cxn ang="0">
                  <a:pos x="70" y="101"/>
                </a:cxn>
                <a:cxn ang="0">
                  <a:pos x="50" y="101"/>
                </a:cxn>
                <a:cxn ang="0">
                  <a:pos x="26" y="13"/>
                </a:cxn>
                <a:cxn ang="0">
                  <a:pos x="17" y="13"/>
                </a:cxn>
                <a:cxn ang="0">
                  <a:pos x="17" y="46"/>
                </a:cxn>
                <a:cxn ang="0">
                  <a:pos x="26" y="46"/>
                </a:cxn>
                <a:cxn ang="0">
                  <a:pos x="42" y="41"/>
                </a:cxn>
                <a:cxn ang="0">
                  <a:pos x="47" y="29"/>
                </a:cxn>
                <a:cxn ang="0">
                  <a:pos x="26" y="13"/>
                </a:cxn>
              </a:cxnLst>
              <a:rect l="0" t="0" r="r" b="b"/>
              <a:pathLst>
                <a:path w="70" h="101">
                  <a:moveTo>
                    <a:pt x="50" y="101"/>
                  </a:moveTo>
                  <a:cubicBezTo>
                    <a:pt x="41" y="86"/>
                    <a:pt x="41" y="86"/>
                    <a:pt x="41" y="86"/>
                  </a:cubicBezTo>
                  <a:cubicBezTo>
                    <a:pt x="34" y="73"/>
                    <a:pt x="29" y="66"/>
                    <a:pt x="24" y="60"/>
                  </a:cubicBezTo>
                  <a:cubicBezTo>
                    <a:pt x="22"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3" y="59"/>
                    <a:pt x="50" y="68"/>
                    <a:pt x="55" y="77"/>
                  </a:cubicBezTo>
                  <a:cubicBezTo>
                    <a:pt x="70" y="101"/>
                    <a:pt x="70" y="101"/>
                    <a:pt x="70" y="101"/>
                  </a:cubicBezTo>
                  <a:lnTo>
                    <a:pt x="50" y="101"/>
                  </a:lnTo>
                  <a:close/>
                  <a:moveTo>
                    <a:pt x="26" y="13"/>
                  </a:moveTo>
                  <a:cubicBezTo>
                    <a:pt x="17" y="13"/>
                    <a:pt x="17" y="13"/>
                    <a:pt x="17" y="13"/>
                  </a:cubicBezTo>
                  <a:cubicBezTo>
                    <a:pt x="17" y="46"/>
                    <a:pt x="17" y="46"/>
                    <a:pt x="17" y="46"/>
                  </a:cubicBezTo>
                  <a:cubicBezTo>
                    <a:pt x="26" y="46"/>
                    <a:pt x="26" y="46"/>
                    <a:pt x="26" y="46"/>
                  </a:cubicBezTo>
                  <a:cubicBezTo>
                    <a:pt x="35" y="46"/>
                    <a:pt x="39" y="44"/>
                    <a:pt x="42" y="41"/>
                  </a:cubicBezTo>
                  <a:cubicBezTo>
                    <a:pt x="45" y="38"/>
                    <a:pt x="47" y="34"/>
                    <a:pt x="47" y="29"/>
                  </a:cubicBezTo>
                  <a:cubicBezTo>
                    <a:pt x="47" y="19"/>
                    <a:pt x="41" y="13"/>
                    <a:pt x="26" y="1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4" name="Freeform 19"/>
            <p:cNvSpPr>
              <a:spLocks/>
            </p:cNvSpPr>
            <p:nvPr userDrawn="1"/>
          </p:nvSpPr>
          <p:spPr bwMode="gray">
            <a:xfrm>
              <a:off x="2201" y="1510"/>
              <a:ext cx="40" cy="72"/>
            </a:xfrm>
            <a:custGeom>
              <a:avLst/>
              <a:gdLst/>
              <a:ahLst/>
              <a:cxnLst>
                <a:cxn ang="0">
                  <a:pos x="0" y="72"/>
                </a:cxn>
                <a:cxn ang="0">
                  <a:pos x="0" y="0"/>
                </a:cxn>
                <a:cxn ang="0">
                  <a:pos x="39" y="0"/>
                </a:cxn>
                <a:cxn ang="0">
                  <a:pos x="37" y="10"/>
                </a:cxn>
                <a:cxn ang="0">
                  <a:pos x="11" y="10"/>
                </a:cxn>
                <a:cxn ang="0">
                  <a:pos x="11" y="29"/>
                </a:cxn>
                <a:cxn ang="0">
                  <a:pos x="33" y="29"/>
                </a:cxn>
                <a:cxn ang="0">
                  <a:pos x="33" y="39"/>
                </a:cxn>
                <a:cxn ang="0">
                  <a:pos x="11" y="39"/>
                </a:cxn>
                <a:cxn ang="0">
                  <a:pos x="11" y="62"/>
                </a:cxn>
                <a:cxn ang="0">
                  <a:pos x="40" y="62"/>
                </a:cxn>
                <a:cxn ang="0">
                  <a:pos x="40" y="72"/>
                </a:cxn>
                <a:cxn ang="0">
                  <a:pos x="0" y="72"/>
                </a:cxn>
              </a:cxnLst>
              <a:rect l="0" t="0" r="r" b="b"/>
              <a:pathLst>
                <a:path w="40" h="72">
                  <a:moveTo>
                    <a:pt x="0" y="72"/>
                  </a:moveTo>
                  <a:lnTo>
                    <a:pt x="0" y="0"/>
                  </a:lnTo>
                  <a:lnTo>
                    <a:pt x="39" y="0"/>
                  </a:lnTo>
                  <a:lnTo>
                    <a:pt x="37" y="10"/>
                  </a:lnTo>
                  <a:lnTo>
                    <a:pt x="11" y="10"/>
                  </a:lnTo>
                  <a:lnTo>
                    <a:pt x="11" y="29"/>
                  </a:lnTo>
                  <a:lnTo>
                    <a:pt x="33" y="29"/>
                  </a:lnTo>
                  <a:lnTo>
                    <a:pt x="33" y="39"/>
                  </a:lnTo>
                  <a:lnTo>
                    <a:pt x="11" y="39"/>
                  </a:lnTo>
                  <a:lnTo>
                    <a:pt x="11" y="62"/>
                  </a:lnTo>
                  <a:lnTo>
                    <a:pt x="40" y="62"/>
                  </a:lnTo>
                  <a:lnTo>
                    <a:pt x="40" y="72"/>
                  </a:lnTo>
                  <a:lnTo>
                    <a:pt x="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5" name="Freeform 20"/>
            <p:cNvSpPr>
              <a:spLocks/>
            </p:cNvSpPr>
            <p:nvPr userDrawn="1"/>
          </p:nvSpPr>
          <p:spPr bwMode="gray">
            <a:xfrm>
              <a:off x="2262" y="1509"/>
              <a:ext cx="52" cy="74"/>
            </a:xfrm>
            <a:custGeom>
              <a:avLst/>
              <a:gdLst/>
              <a:ahLst/>
              <a:cxnLst>
                <a:cxn ang="0">
                  <a:pos x="33" y="105"/>
                </a:cxn>
                <a:cxn ang="0">
                  <a:pos x="0" y="96"/>
                </a:cxn>
                <a:cxn ang="0">
                  <a:pos x="7" y="83"/>
                </a:cxn>
                <a:cxn ang="0">
                  <a:pos x="34" y="92"/>
                </a:cxn>
                <a:cxn ang="0">
                  <a:pos x="54" y="75"/>
                </a:cxn>
                <a:cxn ang="0">
                  <a:pos x="39" y="60"/>
                </a:cxn>
                <a:cxn ang="0">
                  <a:pos x="28" y="57"/>
                </a:cxn>
                <a:cxn ang="0">
                  <a:pos x="8" y="45"/>
                </a:cxn>
                <a:cxn ang="0">
                  <a:pos x="4" y="30"/>
                </a:cxn>
                <a:cxn ang="0">
                  <a:pos x="39" y="0"/>
                </a:cxn>
                <a:cxn ang="0">
                  <a:pos x="71" y="10"/>
                </a:cxn>
                <a:cxn ang="0">
                  <a:pos x="63" y="22"/>
                </a:cxn>
                <a:cxn ang="0">
                  <a:pos x="39" y="14"/>
                </a:cxn>
                <a:cxn ang="0">
                  <a:pos x="23" y="28"/>
                </a:cxn>
                <a:cxn ang="0">
                  <a:pos x="36" y="40"/>
                </a:cxn>
                <a:cxn ang="0">
                  <a:pos x="48" y="44"/>
                </a:cxn>
                <a:cxn ang="0">
                  <a:pos x="73" y="73"/>
                </a:cxn>
                <a:cxn ang="0">
                  <a:pos x="33" y="105"/>
                </a:cxn>
              </a:cxnLst>
              <a:rect l="0" t="0" r="r" b="b"/>
              <a:pathLst>
                <a:path w="73" h="105">
                  <a:moveTo>
                    <a:pt x="33"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49" y="63"/>
                    <a:pt x="39" y="60"/>
                  </a:cubicBezTo>
                  <a:cubicBezTo>
                    <a:pt x="28" y="57"/>
                    <a:pt x="28" y="57"/>
                    <a:pt x="28" y="57"/>
                  </a:cubicBezTo>
                  <a:cubicBezTo>
                    <a:pt x="19" y="55"/>
                    <a:pt x="12" y="51"/>
                    <a:pt x="8"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59" y="105"/>
                    <a:pt x="33" y="10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6" name="Freeform 21"/>
            <p:cNvSpPr>
              <a:spLocks/>
            </p:cNvSpPr>
            <p:nvPr userDrawn="1"/>
          </p:nvSpPr>
          <p:spPr bwMode="gray">
            <a:xfrm>
              <a:off x="2336" y="1509"/>
              <a:ext cx="51" cy="74"/>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7" name="Freeform 22"/>
            <p:cNvSpPr>
              <a:spLocks/>
            </p:cNvSpPr>
            <p:nvPr userDrawn="1"/>
          </p:nvSpPr>
          <p:spPr bwMode="gray">
            <a:xfrm>
              <a:off x="2449" y="1509"/>
              <a:ext cx="51" cy="74"/>
            </a:xfrm>
            <a:custGeom>
              <a:avLst/>
              <a:gdLst/>
              <a:ahLst/>
              <a:cxnLst>
                <a:cxn ang="0">
                  <a:pos x="33" y="105"/>
                </a:cxn>
                <a:cxn ang="0">
                  <a:pos x="0" y="96"/>
                </a:cxn>
                <a:cxn ang="0">
                  <a:pos x="6" y="83"/>
                </a:cxn>
                <a:cxn ang="0">
                  <a:pos x="33" y="92"/>
                </a:cxn>
                <a:cxn ang="0">
                  <a:pos x="53" y="75"/>
                </a:cxn>
                <a:cxn ang="0">
                  <a:pos x="38" y="60"/>
                </a:cxn>
                <a:cxn ang="0">
                  <a:pos x="27" y="57"/>
                </a:cxn>
                <a:cxn ang="0">
                  <a:pos x="8" y="45"/>
                </a:cxn>
                <a:cxn ang="0">
                  <a:pos x="4" y="30"/>
                </a:cxn>
                <a:cxn ang="0">
                  <a:pos x="38" y="0"/>
                </a:cxn>
                <a:cxn ang="0">
                  <a:pos x="70" y="10"/>
                </a:cxn>
                <a:cxn ang="0">
                  <a:pos x="63" y="22"/>
                </a:cxn>
                <a:cxn ang="0">
                  <a:pos x="39" y="14"/>
                </a:cxn>
                <a:cxn ang="0">
                  <a:pos x="22" y="28"/>
                </a:cxn>
                <a:cxn ang="0">
                  <a:pos x="36" y="40"/>
                </a:cxn>
                <a:cxn ang="0">
                  <a:pos x="48" y="44"/>
                </a:cxn>
                <a:cxn ang="0">
                  <a:pos x="73" y="73"/>
                </a:cxn>
                <a:cxn ang="0">
                  <a:pos x="33" y="105"/>
                </a:cxn>
              </a:cxnLst>
              <a:rect l="0" t="0" r="r" b="b"/>
              <a:pathLst>
                <a:path w="73" h="105">
                  <a:moveTo>
                    <a:pt x="33" y="105"/>
                  </a:moveTo>
                  <a:cubicBezTo>
                    <a:pt x="21" y="105"/>
                    <a:pt x="10" y="102"/>
                    <a:pt x="0" y="96"/>
                  </a:cubicBezTo>
                  <a:cubicBezTo>
                    <a:pt x="6" y="83"/>
                    <a:pt x="6" y="83"/>
                    <a:pt x="6" y="83"/>
                  </a:cubicBezTo>
                  <a:cubicBezTo>
                    <a:pt x="15" y="88"/>
                    <a:pt x="23" y="92"/>
                    <a:pt x="33" y="92"/>
                  </a:cubicBezTo>
                  <a:cubicBezTo>
                    <a:pt x="46" y="92"/>
                    <a:pt x="53" y="86"/>
                    <a:pt x="53" y="75"/>
                  </a:cubicBezTo>
                  <a:cubicBezTo>
                    <a:pt x="53" y="68"/>
                    <a:pt x="49" y="63"/>
                    <a:pt x="38" y="60"/>
                  </a:cubicBezTo>
                  <a:cubicBezTo>
                    <a:pt x="27" y="57"/>
                    <a:pt x="27" y="57"/>
                    <a:pt x="27" y="57"/>
                  </a:cubicBezTo>
                  <a:cubicBezTo>
                    <a:pt x="18" y="55"/>
                    <a:pt x="12" y="51"/>
                    <a:pt x="8" y="45"/>
                  </a:cubicBezTo>
                  <a:cubicBezTo>
                    <a:pt x="5" y="41"/>
                    <a:pt x="4" y="36"/>
                    <a:pt x="4" y="30"/>
                  </a:cubicBezTo>
                  <a:cubicBezTo>
                    <a:pt x="4" y="12"/>
                    <a:pt x="18" y="0"/>
                    <a:pt x="38" y="0"/>
                  </a:cubicBezTo>
                  <a:cubicBezTo>
                    <a:pt x="50" y="0"/>
                    <a:pt x="61" y="4"/>
                    <a:pt x="70" y="10"/>
                  </a:cubicBezTo>
                  <a:cubicBezTo>
                    <a:pt x="63" y="22"/>
                    <a:pt x="63" y="22"/>
                    <a:pt x="63" y="22"/>
                  </a:cubicBezTo>
                  <a:cubicBezTo>
                    <a:pt x="53" y="16"/>
                    <a:pt x="47" y="14"/>
                    <a:pt x="39" y="14"/>
                  </a:cubicBezTo>
                  <a:cubicBezTo>
                    <a:pt x="29" y="14"/>
                    <a:pt x="22" y="19"/>
                    <a:pt x="22" y="28"/>
                  </a:cubicBezTo>
                  <a:cubicBezTo>
                    <a:pt x="22" y="34"/>
                    <a:pt x="26" y="37"/>
                    <a:pt x="36" y="40"/>
                  </a:cubicBezTo>
                  <a:cubicBezTo>
                    <a:pt x="48" y="44"/>
                    <a:pt x="48" y="44"/>
                    <a:pt x="48" y="44"/>
                  </a:cubicBezTo>
                  <a:cubicBezTo>
                    <a:pt x="62" y="48"/>
                    <a:pt x="73" y="57"/>
                    <a:pt x="73" y="73"/>
                  </a:cubicBezTo>
                  <a:cubicBezTo>
                    <a:pt x="73" y="90"/>
                    <a:pt x="59" y="105"/>
                    <a:pt x="33" y="10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8" name="Freeform 23"/>
            <p:cNvSpPr>
              <a:spLocks/>
            </p:cNvSpPr>
            <p:nvPr userDrawn="1"/>
          </p:nvSpPr>
          <p:spPr bwMode="gray">
            <a:xfrm>
              <a:off x="2525" y="1509"/>
              <a:ext cx="51" cy="74"/>
            </a:xfrm>
            <a:custGeom>
              <a:avLst/>
              <a:gdLst/>
              <a:ahLst/>
              <a:cxnLst>
                <a:cxn ang="0">
                  <a:pos x="44" y="105"/>
                </a:cxn>
                <a:cxn ang="0">
                  <a:pos x="12" y="90"/>
                </a:cxn>
                <a:cxn ang="0">
                  <a:pos x="0" y="54"/>
                </a:cxn>
                <a:cxn ang="0">
                  <a:pos x="7" y="23"/>
                </a:cxn>
                <a:cxn ang="0">
                  <a:pos x="45" y="0"/>
                </a:cxn>
                <a:cxn ang="0">
                  <a:pos x="70" y="8"/>
                </a:cxn>
                <a:cxn ang="0">
                  <a:pos x="62" y="19"/>
                </a:cxn>
                <a:cxn ang="0">
                  <a:pos x="45" y="13"/>
                </a:cxn>
                <a:cxn ang="0">
                  <a:pos x="25" y="25"/>
                </a:cxn>
                <a:cxn ang="0">
                  <a:pos x="19" y="52"/>
                </a:cxn>
                <a:cxn ang="0">
                  <a:pos x="23" y="77"/>
                </a:cxn>
                <a:cxn ang="0">
                  <a:pos x="46" y="92"/>
                </a:cxn>
                <a:cxn ang="0">
                  <a:pos x="64" y="85"/>
                </a:cxn>
                <a:cxn ang="0">
                  <a:pos x="72" y="96"/>
                </a:cxn>
                <a:cxn ang="0">
                  <a:pos x="44" y="105"/>
                </a:cxn>
              </a:cxnLst>
              <a:rect l="0" t="0" r="r" b="b"/>
              <a:pathLst>
                <a:path w="72" h="105">
                  <a:moveTo>
                    <a:pt x="44" y="105"/>
                  </a:moveTo>
                  <a:cubicBezTo>
                    <a:pt x="31" y="105"/>
                    <a:pt x="20" y="100"/>
                    <a:pt x="12" y="90"/>
                  </a:cubicBezTo>
                  <a:cubicBezTo>
                    <a:pt x="4" y="81"/>
                    <a:pt x="0" y="69"/>
                    <a:pt x="0" y="54"/>
                  </a:cubicBezTo>
                  <a:cubicBezTo>
                    <a:pt x="0" y="42"/>
                    <a:pt x="3" y="32"/>
                    <a:pt x="7" y="23"/>
                  </a:cubicBezTo>
                  <a:cubicBezTo>
                    <a:pt x="15" y="9"/>
                    <a:pt x="29" y="0"/>
                    <a:pt x="45" y="0"/>
                  </a:cubicBezTo>
                  <a:cubicBezTo>
                    <a:pt x="54" y="0"/>
                    <a:pt x="64" y="3"/>
                    <a:pt x="70" y="8"/>
                  </a:cubicBezTo>
                  <a:cubicBezTo>
                    <a:pt x="62" y="19"/>
                    <a:pt x="62" y="19"/>
                    <a:pt x="62" y="19"/>
                  </a:cubicBezTo>
                  <a:cubicBezTo>
                    <a:pt x="57" y="15"/>
                    <a:pt x="51" y="13"/>
                    <a:pt x="45" y="13"/>
                  </a:cubicBezTo>
                  <a:cubicBezTo>
                    <a:pt x="36" y="13"/>
                    <a:pt x="29" y="18"/>
                    <a:pt x="25" y="25"/>
                  </a:cubicBezTo>
                  <a:cubicBezTo>
                    <a:pt x="21" y="32"/>
                    <a:pt x="19" y="40"/>
                    <a:pt x="19" y="52"/>
                  </a:cubicBezTo>
                  <a:cubicBezTo>
                    <a:pt x="19" y="65"/>
                    <a:pt x="21" y="72"/>
                    <a:pt x="23" y="77"/>
                  </a:cubicBezTo>
                  <a:cubicBezTo>
                    <a:pt x="28" y="87"/>
                    <a:pt x="36" y="92"/>
                    <a:pt x="46" y="92"/>
                  </a:cubicBezTo>
                  <a:cubicBezTo>
                    <a:pt x="53" y="92"/>
                    <a:pt x="58" y="90"/>
                    <a:pt x="64" y="85"/>
                  </a:cubicBezTo>
                  <a:cubicBezTo>
                    <a:pt x="72" y="96"/>
                    <a:pt x="72" y="96"/>
                    <a:pt x="72" y="96"/>
                  </a:cubicBezTo>
                  <a:cubicBezTo>
                    <a:pt x="64" y="102"/>
                    <a:pt x="55" y="105"/>
                    <a:pt x="44" y="10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9" name="Freeform 24"/>
            <p:cNvSpPr>
              <a:spLocks noEditPoints="1"/>
            </p:cNvSpPr>
            <p:nvPr userDrawn="1"/>
          </p:nvSpPr>
          <p:spPr bwMode="gray">
            <a:xfrm>
              <a:off x="2602" y="1510"/>
              <a:ext cx="49" cy="72"/>
            </a:xfrm>
            <a:custGeom>
              <a:avLst/>
              <a:gdLst/>
              <a:ahLst/>
              <a:cxnLst>
                <a:cxn ang="0">
                  <a:pos x="49" y="101"/>
                </a:cxn>
                <a:cxn ang="0">
                  <a:pos x="41" y="86"/>
                </a:cxn>
                <a:cxn ang="0">
                  <a:pos x="23" y="60"/>
                </a:cxn>
                <a:cxn ang="0">
                  <a:pos x="17" y="57"/>
                </a:cxn>
                <a:cxn ang="0">
                  <a:pos x="17" y="101"/>
                </a:cxn>
                <a:cxn ang="0">
                  <a:pos x="0" y="101"/>
                </a:cxn>
                <a:cxn ang="0">
                  <a:pos x="0" y="0"/>
                </a:cxn>
                <a:cxn ang="0">
                  <a:pos x="31" y="0"/>
                </a:cxn>
                <a:cxn ang="0">
                  <a:pos x="64" y="29"/>
                </a:cxn>
                <a:cxn ang="0">
                  <a:pos x="39" y="57"/>
                </a:cxn>
                <a:cxn ang="0">
                  <a:pos x="54" y="77"/>
                </a:cxn>
                <a:cxn ang="0">
                  <a:pos x="69" y="101"/>
                </a:cxn>
                <a:cxn ang="0">
                  <a:pos x="49" y="101"/>
                </a:cxn>
                <a:cxn ang="0">
                  <a:pos x="26" y="13"/>
                </a:cxn>
                <a:cxn ang="0">
                  <a:pos x="17" y="13"/>
                </a:cxn>
                <a:cxn ang="0">
                  <a:pos x="17" y="46"/>
                </a:cxn>
                <a:cxn ang="0">
                  <a:pos x="25" y="46"/>
                </a:cxn>
                <a:cxn ang="0">
                  <a:pos x="42" y="41"/>
                </a:cxn>
                <a:cxn ang="0">
                  <a:pos x="46" y="29"/>
                </a:cxn>
                <a:cxn ang="0">
                  <a:pos x="26" y="13"/>
                </a:cxn>
              </a:cxnLst>
              <a:rect l="0" t="0" r="r" b="b"/>
              <a:pathLst>
                <a:path w="69" h="101">
                  <a:moveTo>
                    <a:pt x="49" y="101"/>
                  </a:moveTo>
                  <a:cubicBezTo>
                    <a:pt x="41" y="86"/>
                    <a:pt x="41" y="86"/>
                    <a:pt x="41" y="86"/>
                  </a:cubicBezTo>
                  <a:cubicBezTo>
                    <a:pt x="34" y="73"/>
                    <a:pt x="29" y="66"/>
                    <a:pt x="23" y="60"/>
                  </a:cubicBezTo>
                  <a:cubicBezTo>
                    <a:pt x="21"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2" y="59"/>
                    <a:pt x="49" y="68"/>
                    <a:pt x="54" y="77"/>
                  </a:cubicBezTo>
                  <a:cubicBezTo>
                    <a:pt x="69" y="101"/>
                    <a:pt x="69" y="101"/>
                    <a:pt x="69" y="101"/>
                  </a:cubicBezTo>
                  <a:lnTo>
                    <a:pt x="49" y="101"/>
                  </a:lnTo>
                  <a:close/>
                  <a:moveTo>
                    <a:pt x="26" y="13"/>
                  </a:moveTo>
                  <a:cubicBezTo>
                    <a:pt x="17" y="13"/>
                    <a:pt x="17" y="13"/>
                    <a:pt x="17" y="13"/>
                  </a:cubicBezTo>
                  <a:cubicBezTo>
                    <a:pt x="17" y="46"/>
                    <a:pt x="17" y="46"/>
                    <a:pt x="17" y="46"/>
                  </a:cubicBezTo>
                  <a:cubicBezTo>
                    <a:pt x="25" y="46"/>
                    <a:pt x="25" y="46"/>
                    <a:pt x="25" y="46"/>
                  </a:cubicBezTo>
                  <a:cubicBezTo>
                    <a:pt x="34" y="46"/>
                    <a:pt x="39" y="44"/>
                    <a:pt x="42" y="41"/>
                  </a:cubicBezTo>
                  <a:cubicBezTo>
                    <a:pt x="45" y="38"/>
                    <a:pt x="46" y="34"/>
                    <a:pt x="46" y="29"/>
                  </a:cubicBezTo>
                  <a:cubicBezTo>
                    <a:pt x="46" y="19"/>
                    <a:pt x="41" y="13"/>
                    <a:pt x="26" y="1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0" name="Rectangle 25"/>
            <p:cNvSpPr>
              <a:spLocks noChangeArrowheads="1"/>
            </p:cNvSpPr>
            <p:nvPr userDrawn="1"/>
          </p:nvSpPr>
          <p:spPr bwMode="gray">
            <a:xfrm>
              <a:off x="2677" y="1510"/>
              <a:ext cx="12" cy="7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1" name="Freeform 26"/>
            <p:cNvSpPr>
              <a:spLocks noEditPoints="1"/>
            </p:cNvSpPr>
            <p:nvPr userDrawn="1"/>
          </p:nvSpPr>
          <p:spPr bwMode="gray">
            <a:xfrm>
              <a:off x="2721" y="1510"/>
              <a:ext cx="47" cy="72"/>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6"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2" name="Freeform 27"/>
            <p:cNvSpPr>
              <a:spLocks/>
            </p:cNvSpPr>
            <p:nvPr userDrawn="1"/>
          </p:nvSpPr>
          <p:spPr bwMode="gray">
            <a:xfrm>
              <a:off x="2785" y="1510"/>
              <a:ext cx="49" cy="72"/>
            </a:xfrm>
            <a:custGeom>
              <a:avLst/>
              <a:gdLst/>
              <a:ahLst/>
              <a:cxnLst>
                <a:cxn ang="0">
                  <a:pos x="48" y="10"/>
                </a:cxn>
                <a:cxn ang="0">
                  <a:pos x="29" y="10"/>
                </a:cxn>
                <a:cxn ang="0">
                  <a:pos x="29" y="72"/>
                </a:cxn>
                <a:cxn ang="0">
                  <a:pos x="18" y="72"/>
                </a:cxn>
                <a:cxn ang="0">
                  <a:pos x="18" y="10"/>
                </a:cxn>
                <a:cxn ang="0">
                  <a:pos x="0" y="10"/>
                </a:cxn>
                <a:cxn ang="0">
                  <a:pos x="0" y="0"/>
                </a:cxn>
                <a:cxn ang="0">
                  <a:pos x="49" y="0"/>
                </a:cxn>
                <a:cxn ang="0">
                  <a:pos x="48" y="10"/>
                </a:cxn>
              </a:cxnLst>
              <a:rect l="0" t="0" r="r" b="b"/>
              <a:pathLst>
                <a:path w="49" h="72">
                  <a:moveTo>
                    <a:pt x="48" y="10"/>
                  </a:moveTo>
                  <a:lnTo>
                    <a:pt x="29" y="10"/>
                  </a:lnTo>
                  <a:lnTo>
                    <a:pt x="29" y="72"/>
                  </a:lnTo>
                  <a:lnTo>
                    <a:pt x="18" y="72"/>
                  </a:lnTo>
                  <a:lnTo>
                    <a:pt x="18" y="10"/>
                  </a:lnTo>
                  <a:lnTo>
                    <a:pt x="0" y="10"/>
                  </a:lnTo>
                  <a:lnTo>
                    <a:pt x="0" y="0"/>
                  </a:lnTo>
                  <a:lnTo>
                    <a:pt x="49" y="0"/>
                  </a:lnTo>
                  <a:lnTo>
                    <a:pt x="48"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3" name="Freeform 28"/>
            <p:cNvSpPr>
              <a:spLocks/>
            </p:cNvSpPr>
            <p:nvPr userDrawn="1"/>
          </p:nvSpPr>
          <p:spPr bwMode="gray">
            <a:xfrm>
              <a:off x="2851" y="1509"/>
              <a:ext cx="51" cy="74"/>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4" name="Freeform 29"/>
            <p:cNvSpPr>
              <a:spLocks noEditPoints="1"/>
            </p:cNvSpPr>
            <p:nvPr userDrawn="1"/>
          </p:nvSpPr>
          <p:spPr bwMode="gray">
            <a:xfrm>
              <a:off x="2921" y="1511"/>
              <a:ext cx="34" cy="35"/>
            </a:xfrm>
            <a:custGeom>
              <a:avLst/>
              <a:gdLst/>
              <a:ahLst/>
              <a:cxnLst>
                <a:cxn ang="0">
                  <a:pos x="25" y="49"/>
                </a:cxn>
                <a:cxn ang="0">
                  <a:pos x="0" y="25"/>
                </a:cxn>
                <a:cxn ang="0">
                  <a:pos x="25" y="0"/>
                </a:cxn>
                <a:cxn ang="0">
                  <a:pos x="49" y="25"/>
                </a:cxn>
                <a:cxn ang="0">
                  <a:pos x="25" y="49"/>
                </a:cxn>
                <a:cxn ang="0">
                  <a:pos x="25" y="5"/>
                </a:cxn>
                <a:cxn ang="0">
                  <a:pos x="6" y="25"/>
                </a:cxn>
                <a:cxn ang="0">
                  <a:pos x="25" y="44"/>
                </a:cxn>
                <a:cxn ang="0">
                  <a:pos x="43" y="25"/>
                </a:cxn>
                <a:cxn ang="0">
                  <a:pos x="25" y="5"/>
                </a:cxn>
                <a:cxn ang="0">
                  <a:pos x="29" y="38"/>
                </a:cxn>
                <a:cxn ang="0">
                  <a:pos x="27" y="34"/>
                </a:cxn>
                <a:cxn ang="0">
                  <a:pos x="22" y="27"/>
                </a:cxn>
                <a:cxn ang="0">
                  <a:pos x="21" y="27"/>
                </a:cxn>
                <a:cxn ang="0">
                  <a:pos x="21" y="38"/>
                </a:cxn>
                <a:cxn ang="0">
                  <a:pos x="16" y="38"/>
                </a:cxn>
                <a:cxn ang="0">
                  <a:pos x="16" y="11"/>
                </a:cxn>
                <a:cxn ang="0">
                  <a:pos x="26" y="11"/>
                </a:cxn>
                <a:cxn ang="0">
                  <a:pos x="34" y="19"/>
                </a:cxn>
                <a:cxn ang="0">
                  <a:pos x="28" y="26"/>
                </a:cxn>
                <a:cxn ang="0">
                  <a:pos x="29" y="28"/>
                </a:cxn>
                <a:cxn ang="0">
                  <a:pos x="36" y="38"/>
                </a:cxn>
                <a:cxn ang="0">
                  <a:pos x="29" y="38"/>
                </a:cxn>
                <a:cxn ang="0">
                  <a:pos x="26" y="16"/>
                </a:cxn>
                <a:cxn ang="0">
                  <a:pos x="23" y="15"/>
                </a:cxn>
                <a:cxn ang="0">
                  <a:pos x="21" y="15"/>
                </a:cxn>
                <a:cxn ang="0">
                  <a:pos x="21" y="23"/>
                </a:cxn>
                <a:cxn ang="0">
                  <a:pos x="23" y="23"/>
                </a:cxn>
                <a:cxn ang="0">
                  <a:pos x="27" y="22"/>
                </a:cxn>
                <a:cxn ang="0">
                  <a:pos x="28" y="19"/>
                </a:cxn>
                <a:cxn ang="0">
                  <a:pos x="26" y="16"/>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5"/>
                  </a:moveTo>
                  <a:cubicBezTo>
                    <a:pt x="14" y="5"/>
                    <a:pt x="6" y="14"/>
                    <a:pt x="6" y="25"/>
                  </a:cubicBezTo>
                  <a:cubicBezTo>
                    <a:pt x="6" y="35"/>
                    <a:pt x="14" y="44"/>
                    <a:pt x="25" y="44"/>
                  </a:cubicBezTo>
                  <a:cubicBezTo>
                    <a:pt x="35" y="44"/>
                    <a:pt x="43" y="35"/>
                    <a:pt x="43" y="25"/>
                  </a:cubicBezTo>
                  <a:cubicBezTo>
                    <a:pt x="43" y="14"/>
                    <a:pt x="35" y="5"/>
                    <a:pt x="25" y="5"/>
                  </a:cubicBezTo>
                  <a:close/>
                  <a:moveTo>
                    <a:pt x="29" y="38"/>
                  </a:moveTo>
                  <a:cubicBezTo>
                    <a:pt x="28" y="36"/>
                    <a:pt x="28" y="36"/>
                    <a:pt x="27" y="34"/>
                  </a:cubicBezTo>
                  <a:cubicBezTo>
                    <a:pt x="24" y="29"/>
                    <a:pt x="23" y="27"/>
                    <a:pt x="22" y="27"/>
                  </a:cubicBezTo>
                  <a:cubicBezTo>
                    <a:pt x="22" y="27"/>
                    <a:pt x="22" y="27"/>
                    <a:pt x="21" y="27"/>
                  </a:cubicBezTo>
                  <a:cubicBezTo>
                    <a:pt x="21" y="38"/>
                    <a:pt x="21" y="38"/>
                    <a:pt x="21" y="38"/>
                  </a:cubicBezTo>
                  <a:cubicBezTo>
                    <a:pt x="16" y="38"/>
                    <a:pt x="16" y="38"/>
                    <a:pt x="16" y="38"/>
                  </a:cubicBezTo>
                  <a:cubicBezTo>
                    <a:pt x="16" y="11"/>
                    <a:pt x="16" y="11"/>
                    <a:pt x="16" y="11"/>
                  </a:cubicBezTo>
                  <a:cubicBezTo>
                    <a:pt x="26" y="11"/>
                    <a:pt x="26" y="11"/>
                    <a:pt x="26" y="11"/>
                  </a:cubicBezTo>
                  <a:cubicBezTo>
                    <a:pt x="31" y="11"/>
                    <a:pt x="34" y="14"/>
                    <a:pt x="34" y="19"/>
                  </a:cubicBezTo>
                  <a:cubicBezTo>
                    <a:pt x="34" y="23"/>
                    <a:pt x="31" y="26"/>
                    <a:pt x="28" y="26"/>
                  </a:cubicBezTo>
                  <a:cubicBezTo>
                    <a:pt x="29" y="27"/>
                    <a:pt x="29" y="27"/>
                    <a:pt x="29" y="28"/>
                  </a:cubicBezTo>
                  <a:cubicBezTo>
                    <a:pt x="31" y="29"/>
                    <a:pt x="36" y="38"/>
                    <a:pt x="36" y="38"/>
                  </a:cubicBezTo>
                  <a:lnTo>
                    <a:pt x="29" y="38"/>
                  </a:lnTo>
                  <a:close/>
                  <a:moveTo>
                    <a:pt x="26" y="16"/>
                  </a:moveTo>
                  <a:cubicBezTo>
                    <a:pt x="26" y="15"/>
                    <a:pt x="25" y="15"/>
                    <a:pt x="23" y="15"/>
                  </a:cubicBezTo>
                  <a:cubicBezTo>
                    <a:pt x="21" y="15"/>
                    <a:pt x="21" y="15"/>
                    <a:pt x="21" y="15"/>
                  </a:cubicBezTo>
                  <a:cubicBezTo>
                    <a:pt x="21" y="23"/>
                    <a:pt x="21" y="23"/>
                    <a:pt x="21" y="23"/>
                  </a:cubicBezTo>
                  <a:cubicBezTo>
                    <a:pt x="23" y="23"/>
                    <a:pt x="23" y="23"/>
                    <a:pt x="23" y="23"/>
                  </a:cubicBezTo>
                  <a:cubicBezTo>
                    <a:pt x="26" y="23"/>
                    <a:pt x="27" y="22"/>
                    <a:pt x="27" y="22"/>
                  </a:cubicBezTo>
                  <a:cubicBezTo>
                    <a:pt x="28" y="21"/>
                    <a:pt x="28" y="20"/>
                    <a:pt x="28" y="19"/>
                  </a:cubicBezTo>
                  <a:cubicBezTo>
                    <a:pt x="28" y="17"/>
                    <a:pt x="28" y="16"/>
                    <a:pt x="26" y="1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5" name="Freeform 30"/>
            <p:cNvSpPr>
              <a:spLocks noEditPoints="1"/>
            </p:cNvSpPr>
            <p:nvPr userDrawn="1"/>
          </p:nvSpPr>
          <p:spPr bwMode="gray">
            <a:xfrm>
              <a:off x="1550" y="1396"/>
              <a:ext cx="317" cy="319"/>
            </a:xfrm>
            <a:custGeom>
              <a:avLst/>
              <a:gdLst/>
              <a:ahLst/>
              <a:cxnLst>
                <a:cxn ang="0">
                  <a:pos x="0" y="226"/>
                </a:cxn>
                <a:cxn ang="0">
                  <a:pos x="451" y="226"/>
                </a:cxn>
                <a:cxn ang="0">
                  <a:pos x="273" y="61"/>
                </a:cxn>
                <a:cxn ang="0">
                  <a:pos x="362" y="61"/>
                </a:cxn>
                <a:cxn ang="0">
                  <a:pos x="261" y="61"/>
                </a:cxn>
                <a:cxn ang="0">
                  <a:pos x="246" y="12"/>
                </a:cxn>
                <a:cxn ang="0">
                  <a:pos x="261" y="61"/>
                </a:cxn>
                <a:cxn ang="0">
                  <a:pos x="117" y="370"/>
                </a:cxn>
                <a:cxn ang="0">
                  <a:pos x="74" y="378"/>
                </a:cxn>
                <a:cxn ang="0">
                  <a:pos x="330" y="167"/>
                </a:cxn>
                <a:cxn ang="0">
                  <a:pos x="208" y="199"/>
                </a:cxn>
                <a:cxn ang="0">
                  <a:pos x="241" y="156"/>
                </a:cxn>
                <a:cxn ang="0">
                  <a:pos x="236" y="140"/>
                </a:cxn>
                <a:cxn ang="0">
                  <a:pos x="275" y="79"/>
                </a:cxn>
                <a:cxn ang="0">
                  <a:pos x="373" y="92"/>
                </a:cxn>
                <a:cxn ang="0">
                  <a:pos x="393" y="129"/>
                </a:cxn>
                <a:cxn ang="0">
                  <a:pos x="439" y="205"/>
                </a:cxn>
                <a:cxn ang="0">
                  <a:pos x="346" y="167"/>
                </a:cxn>
                <a:cxn ang="0">
                  <a:pos x="234" y="11"/>
                </a:cxn>
                <a:cxn ang="0">
                  <a:pos x="88" y="61"/>
                </a:cxn>
                <a:cxn ang="0">
                  <a:pos x="234" y="11"/>
                </a:cxn>
                <a:cxn ang="0">
                  <a:pos x="166" y="71"/>
                </a:cxn>
                <a:cxn ang="0">
                  <a:pos x="184" y="117"/>
                </a:cxn>
                <a:cxn ang="0">
                  <a:pos x="173" y="126"/>
                </a:cxn>
                <a:cxn ang="0">
                  <a:pos x="143" y="205"/>
                </a:cxn>
                <a:cxn ang="0">
                  <a:pos x="77" y="71"/>
                </a:cxn>
                <a:cxn ang="0">
                  <a:pos x="138" y="216"/>
                </a:cxn>
                <a:cxn ang="0">
                  <a:pos x="83" y="334"/>
                </a:cxn>
                <a:cxn ang="0">
                  <a:pos x="10" y="226"/>
                </a:cxn>
                <a:cxn ang="0">
                  <a:pos x="234" y="440"/>
                </a:cxn>
                <a:cxn ang="0">
                  <a:pos x="212" y="440"/>
                </a:cxn>
                <a:cxn ang="0">
                  <a:pos x="128" y="370"/>
                </a:cxn>
                <a:cxn ang="0">
                  <a:pos x="282" y="379"/>
                </a:cxn>
                <a:cxn ang="0">
                  <a:pos x="299" y="370"/>
                </a:cxn>
                <a:cxn ang="0">
                  <a:pos x="234" y="440"/>
                </a:cxn>
                <a:cxn ang="0">
                  <a:pos x="294" y="359"/>
                </a:cxn>
                <a:cxn ang="0">
                  <a:pos x="329" y="291"/>
                </a:cxn>
                <a:cxn ang="0">
                  <a:pos x="202" y="349"/>
                </a:cxn>
                <a:cxn ang="0">
                  <a:pos x="151" y="323"/>
                </a:cxn>
                <a:cxn ang="0">
                  <a:pos x="268" y="216"/>
                </a:cxn>
                <a:cxn ang="0">
                  <a:pos x="307" y="250"/>
                </a:cxn>
                <a:cxn ang="0">
                  <a:pos x="440" y="216"/>
                </a:cxn>
                <a:cxn ang="0">
                  <a:pos x="393" y="359"/>
                </a:cxn>
              </a:cxnLst>
              <a:rect l="0" t="0" r="r" b="b"/>
              <a:pathLst>
                <a:path w="451" h="452">
                  <a:moveTo>
                    <a:pt x="225" y="0"/>
                  </a:moveTo>
                  <a:cubicBezTo>
                    <a:pt x="101" y="0"/>
                    <a:pt x="0" y="102"/>
                    <a:pt x="0" y="226"/>
                  </a:cubicBezTo>
                  <a:cubicBezTo>
                    <a:pt x="0" y="350"/>
                    <a:pt x="101" y="452"/>
                    <a:pt x="225" y="452"/>
                  </a:cubicBezTo>
                  <a:cubicBezTo>
                    <a:pt x="350" y="452"/>
                    <a:pt x="451" y="350"/>
                    <a:pt x="451" y="226"/>
                  </a:cubicBezTo>
                  <a:cubicBezTo>
                    <a:pt x="451" y="102"/>
                    <a:pt x="350" y="0"/>
                    <a:pt x="225" y="0"/>
                  </a:cubicBezTo>
                  <a:close/>
                  <a:moveTo>
                    <a:pt x="273" y="61"/>
                  </a:moveTo>
                  <a:cubicBezTo>
                    <a:pt x="291" y="22"/>
                    <a:pt x="291" y="22"/>
                    <a:pt x="291" y="22"/>
                  </a:cubicBezTo>
                  <a:cubicBezTo>
                    <a:pt x="317" y="30"/>
                    <a:pt x="341" y="43"/>
                    <a:pt x="362" y="61"/>
                  </a:cubicBezTo>
                  <a:lnTo>
                    <a:pt x="273" y="61"/>
                  </a:lnTo>
                  <a:close/>
                  <a:moveTo>
                    <a:pt x="261" y="61"/>
                  </a:moveTo>
                  <a:cubicBezTo>
                    <a:pt x="223" y="61"/>
                    <a:pt x="223" y="61"/>
                    <a:pt x="223" y="61"/>
                  </a:cubicBezTo>
                  <a:cubicBezTo>
                    <a:pt x="246" y="12"/>
                    <a:pt x="246" y="12"/>
                    <a:pt x="246" y="12"/>
                  </a:cubicBezTo>
                  <a:cubicBezTo>
                    <a:pt x="258" y="13"/>
                    <a:pt x="269" y="16"/>
                    <a:pt x="280" y="18"/>
                  </a:cubicBezTo>
                  <a:lnTo>
                    <a:pt x="261" y="61"/>
                  </a:lnTo>
                  <a:close/>
                  <a:moveTo>
                    <a:pt x="78" y="370"/>
                  </a:moveTo>
                  <a:cubicBezTo>
                    <a:pt x="117" y="370"/>
                    <a:pt x="117" y="370"/>
                    <a:pt x="117" y="370"/>
                  </a:cubicBezTo>
                  <a:cubicBezTo>
                    <a:pt x="102" y="402"/>
                    <a:pt x="102" y="402"/>
                    <a:pt x="102" y="402"/>
                  </a:cubicBezTo>
                  <a:cubicBezTo>
                    <a:pt x="92" y="395"/>
                    <a:pt x="83" y="387"/>
                    <a:pt x="74" y="378"/>
                  </a:cubicBezTo>
                  <a:lnTo>
                    <a:pt x="78" y="370"/>
                  </a:lnTo>
                  <a:close/>
                  <a:moveTo>
                    <a:pt x="330" y="167"/>
                  </a:moveTo>
                  <a:cubicBezTo>
                    <a:pt x="309" y="196"/>
                    <a:pt x="304" y="199"/>
                    <a:pt x="255" y="199"/>
                  </a:cubicBezTo>
                  <a:cubicBezTo>
                    <a:pt x="208" y="199"/>
                    <a:pt x="208" y="199"/>
                    <a:pt x="208" y="199"/>
                  </a:cubicBezTo>
                  <a:cubicBezTo>
                    <a:pt x="231" y="149"/>
                    <a:pt x="231" y="149"/>
                    <a:pt x="231" y="149"/>
                  </a:cubicBezTo>
                  <a:cubicBezTo>
                    <a:pt x="235" y="151"/>
                    <a:pt x="238" y="154"/>
                    <a:pt x="241" y="156"/>
                  </a:cubicBezTo>
                  <a:cubicBezTo>
                    <a:pt x="247" y="148"/>
                    <a:pt x="247" y="148"/>
                    <a:pt x="247" y="148"/>
                  </a:cubicBezTo>
                  <a:cubicBezTo>
                    <a:pt x="244" y="145"/>
                    <a:pt x="240" y="142"/>
                    <a:pt x="236" y="140"/>
                  </a:cubicBezTo>
                  <a:cubicBezTo>
                    <a:pt x="260" y="87"/>
                    <a:pt x="260" y="87"/>
                    <a:pt x="260" y="87"/>
                  </a:cubicBezTo>
                  <a:cubicBezTo>
                    <a:pt x="265" y="80"/>
                    <a:pt x="269" y="79"/>
                    <a:pt x="275" y="79"/>
                  </a:cubicBezTo>
                  <a:cubicBezTo>
                    <a:pt x="318" y="79"/>
                    <a:pt x="318" y="79"/>
                    <a:pt x="318" y="79"/>
                  </a:cubicBezTo>
                  <a:cubicBezTo>
                    <a:pt x="352" y="79"/>
                    <a:pt x="367" y="84"/>
                    <a:pt x="373" y="92"/>
                  </a:cubicBezTo>
                  <a:cubicBezTo>
                    <a:pt x="377" y="99"/>
                    <a:pt x="380" y="112"/>
                    <a:pt x="376" y="131"/>
                  </a:cubicBezTo>
                  <a:cubicBezTo>
                    <a:pt x="393" y="129"/>
                    <a:pt x="393" y="129"/>
                    <a:pt x="393" y="129"/>
                  </a:cubicBezTo>
                  <a:cubicBezTo>
                    <a:pt x="395" y="121"/>
                    <a:pt x="398" y="113"/>
                    <a:pt x="401" y="104"/>
                  </a:cubicBezTo>
                  <a:cubicBezTo>
                    <a:pt x="422" y="133"/>
                    <a:pt x="435" y="168"/>
                    <a:pt x="439" y="205"/>
                  </a:cubicBezTo>
                  <a:cubicBezTo>
                    <a:pt x="328" y="205"/>
                    <a:pt x="328" y="205"/>
                    <a:pt x="328" y="205"/>
                  </a:cubicBezTo>
                  <a:cubicBezTo>
                    <a:pt x="346" y="167"/>
                    <a:pt x="346" y="167"/>
                    <a:pt x="346" y="167"/>
                  </a:cubicBezTo>
                  <a:lnTo>
                    <a:pt x="330" y="167"/>
                  </a:lnTo>
                  <a:close/>
                  <a:moveTo>
                    <a:pt x="234" y="11"/>
                  </a:moveTo>
                  <a:cubicBezTo>
                    <a:pt x="211" y="61"/>
                    <a:pt x="211" y="61"/>
                    <a:pt x="211" y="61"/>
                  </a:cubicBezTo>
                  <a:cubicBezTo>
                    <a:pt x="88" y="61"/>
                    <a:pt x="88" y="61"/>
                    <a:pt x="88" y="61"/>
                  </a:cubicBezTo>
                  <a:cubicBezTo>
                    <a:pt x="126" y="30"/>
                    <a:pt x="173" y="11"/>
                    <a:pt x="225" y="11"/>
                  </a:cubicBezTo>
                  <a:cubicBezTo>
                    <a:pt x="228" y="11"/>
                    <a:pt x="231" y="11"/>
                    <a:pt x="234" y="11"/>
                  </a:cubicBezTo>
                  <a:close/>
                  <a:moveTo>
                    <a:pt x="77" y="71"/>
                  </a:moveTo>
                  <a:cubicBezTo>
                    <a:pt x="166" y="71"/>
                    <a:pt x="166" y="71"/>
                    <a:pt x="166" y="71"/>
                  </a:cubicBezTo>
                  <a:cubicBezTo>
                    <a:pt x="162" y="80"/>
                    <a:pt x="162" y="80"/>
                    <a:pt x="162" y="80"/>
                  </a:cubicBezTo>
                  <a:cubicBezTo>
                    <a:pt x="185" y="81"/>
                    <a:pt x="197" y="86"/>
                    <a:pt x="184" y="117"/>
                  </a:cubicBezTo>
                  <a:cubicBezTo>
                    <a:pt x="181" y="117"/>
                    <a:pt x="178" y="116"/>
                    <a:pt x="175" y="115"/>
                  </a:cubicBezTo>
                  <a:cubicBezTo>
                    <a:pt x="173" y="126"/>
                    <a:pt x="173" y="126"/>
                    <a:pt x="173" y="126"/>
                  </a:cubicBezTo>
                  <a:cubicBezTo>
                    <a:pt x="175" y="126"/>
                    <a:pt x="178" y="127"/>
                    <a:pt x="180" y="127"/>
                  </a:cubicBezTo>
                  <a:cubicBezTo>
                    <a:pt x="143" y="205"/>
                    <a:pt x="143" y="205"/>
                    <a:pt x="143" y="205"/>
                  </a:cubicBezTo>
                  <a:cubicBezTo>
                    <a:pt x="11" y="205"/>
                    <a:pt x="11" y="205"/>
                    <a:pt x="11" y="205"/>
                  </a:cubicBezTo>
                  <a:cubicBezTo>
                    <a:pt x="16" y="153"/>
                    <a:pt x="40" y="106"/>
                    <a:pt x="77" y="71"/>
                  </a:cubicBezTo>
                  <a:close/>
                  <a:moveTo>
                    <a:pt x="11" y="216"/>
                  </a:moveTo>
                  <a:cubicBezTo>
                    <a:pt x="138" y="216"/>
                    <a:pt x="138" y="216"/>
                    <a:pt x="138" y="216"/>
                  </a:cubicBezTo>
                  <a:cubicBezTo>
                    <a:pt x="115" y="266"/>
                    <a:pt x="115" y="266"/>
                    <a:pt x="115" y="266"/>
                  </a:cubicBezTo>
                  <a:cubicBezTo>
                    <a:pt x="83" y="334"/>
                    <a:pt x="83" y="334"/>
                    <a:pt x="83" y="334"/>
                  </a:cubicBezTo>
                  <a:cubicBezTo>
                    <a:pt x="77" y="344"/>
                    <a:pt x="69" y="348"/>
                    <a:pt x="51" y="351"/>
                  </a:cubicBezTo>
                  <a:cubicBezTo>
                    <a:pt x="25" y="316"/>
                    <a:pt x="10" y="272"/>
                    <a:pt x="10" y="226"/>
                  </a:cubicBezTo>
                  <a:cubicBezTo>
                    <a:pt x="10" y="223"/>
                    <a:pt x="11" y="219"/>
                    <a:pt x="11" y="216"/>
                  </a:cubicBezTo>
                  <a:close/>
                  <a:moveTo>
                    <a:pt x="234" y="440"/>
                  </a:moveTo>
                  <a:cubicBezTo>
                    <a:pt x="229" y="432"/>
                    <a:pt x="229" y="432"/>
                    <a:pt x="229" y="432"/>
                  </a:cubicBezTo>
                  <a:cubicBezTo>
                    <a:pt x="223" y="435"/>
                    <a:pt x="218" y="438"/>
                    <a:pt x="212" y="440"/>
                  </a:cubicBezTo>
                  <a:cubicBezTo>
                    <a:pt x="175" y="438"/>
                    <a:pt x="141" y="426"/>
                    <a:pt x="111" y="408"/>
                  </a:cubicBezTo>
                  <a:cubicBezTo>
                    <a:pt x="128" y="370"/>
                    <a:pt x="128" y="370"/>
                    <a:pt x="128" y="370"/>
                  </a:cubicBezTo>
                  <a:cubicBezTo>
                    <a:pt x="288" y="370"/>
                    <a:pt x="288" y="370"/>
                    <a:pt x="288" y="370"/>
                  </a:cubicBezTo>
                  <a:cubicBezTo>
                    <a:pt x="286" y="373"/>
                    <a:pt x="285" y="375"/>
                    <a:pt x="282" y="379"/>
                  </a:cubicBezTo>
                  <a:cubicBezTo>
                    <a:pt x="292" y="384"/>
                    <a:pt x="292" y="384"/>
                    <a:pt x="292" y="384"/>
                  </a:cubicBezTo>
                  <a:cubicBezTo>
                    <a:pt x="294" y="380"/>
                    <a:pt x="297" y="375"/>
                    <a:pt x="299" y="370"/>
                  </a:cubicBezTo>
                  <a:cubicBezTo>
                    <a:pt x="384" y="370"/>
                    <a:pt x="384" y="370"/>
                    <a:pt x="384" y="370"/>
                  </a:cubicBezTo>
                  <a:cubicBezTo>
                    <a:pt x="347" y="411"/>
                    <a:pt x="293" y="438"/>
                    <a:pt x="234" y="440"/>
                  </a:cubicBezTo>
                  <a:close/>
                  <a:moveTo>
                    <a:pt x="393" y="359"/>
                  </a:moveTo>
                  <a:cubicBezTo>
                    <a:pt x="294" y="359"/>
                    <a:pt x="294" y="359"/>
                    <a:pt x="294" y="359"/>
                  </a:cubicBezTo>
                  <a:cubicBezTo>
                    <a:pt x="307" y="344"/>
                    <a:pt x="337" y="302"/>
                    <a:pt x="343" y="293"/>
                  </a:cubicBezTo>
                  <a:cubicBezTo>
                    <a:pt x="329" y="291"/>
                    <a:pt x="329" y="291"/>
                    <a:pt x="329" y="291"/>
                  </a:cubicBezTo>
                  <a:cubicBezTo>
                    <a:pt x="311" y="310"/>
                    <a:pt x="293" y="324"/>
                    <a:pt x="280" y="333"/>
                  </a:cubicBezTo>
                  <a:cubicBezTo>
                    <a:pt x="262" y="344"/>
                    <a:pt x="239" y="349"/>
                    <a:pt x="202" y="349"/>
                  </a:cubicBezTo>
                  <a:cubicBezTo>
                    <a:pt x="174" y="349"/>
                    <a:pt x="158" y="348"/>
                    <a:pt x="149" y="343"/>
                  </a:cubicBezTo>
                  <a:cubicBezTo>
                    <a:pt x="145" y="341"/>
                    <a:pt x="146" y="333"/>
                    <a:pt x="151" y="323"/>
                  </a:cubicBezTo>
                  <a:cubicBezTo>
                    <a:pt x="200" y="216"/>
                    <a:pt x="200" y="216"/>
                    <a:pt x="200" y="216"/>
                  </a:cubicBezTo>
                  <a:cubicBezTo>
                    <a:pt x="268" y="216"/>
                    <a:pt x="268" y="216"/>
                    <a:pt x="268" y="216"/>
                  </a:cubicBezTo>
                  <a:cubicBezTo>
                    <a:pt x="295" y="218"/>
                    <a:pt x="297" y="224"/>
                    <a:pt x="292" y="250"/>
                  </a:cubicBezTo>
                  <a:cubicBezTo>
                    <a:pt x="307" y="250"/>
                    <a:pt x="307" y="250"/>
                    <a:pt x="307" y="250"/>
                  </a:cubicBezTo>
                  <a:cubicBezTo>
                    <a:pt x="323" y="216"/>
                    <a:pt x="323" y="216"/>
                    <a:pt x="323" y="216"/>
                  </a:cubicBezTo>
                  <a:cubicBezTo>
                    <a:pt x="440" y="216"/>
                    <a:pt x="440" y="216"/>
                    <a:pt x="440" y="216"/>
                  </a:cubicBezTo>
                  <a:cubicBezTo>
                    <a:pt x="440" y="219"/>
                    <a:pt x="440" y="223"/>
                    <a:pt x="440" y="226"/>
                  </a:cubicBezTo>
                  <a:cubicBezTo>
                    <a:pt x="440" y="276"/>
                    <a:pt x="422" y="323"/>
                    <a:pt x="393" y="35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6" name="Freeform 31"/>
            <p:cNvSpPr>
              <a:spLocks/>
            </p:cNvSpPr>
            <p:nvPr userDrawn="1"/>
          </p:nvSpPr>
          <p:spPr bwMode="gray">
            <a:xfrm>
              <a:off x="1731" y="1512"/>
              <a:ext cx="19" cy="19"/>
            </a:xfrm>
            <a:custGeom>
              <a:avLst/>
              <a:gdLst/>
              <a:ahLst/>
              <a:cxnLst>
                <a:cxn ang="0">
                  <a:pos x="0" y="7"/>
                </a:cxn>
                <a:cxn ang="0">
                  <a:pos x="17" y="27"/>
                </a:cxn>
                <a:cxn ang="0">
                  <a:pos x="26" y="20"/>
                </a:cxn>
                <a:cxn ang="0">
                  <a:pos x="8" y="0"/>
                </a:cxn>
                <a:cxn ang="0">
                  <a:pos x="0" y="7"/>
                </a:cxn>
              </a:cxnLst>
              <a:rect l="0" t="0" r="r" b="b"/>
              <a:pathLst>
                <a:path w="26" h="27">
                  <a:moveTo>
                    <a:pt x="0" y="7"/>
                  </a:moveTo>
                  <a:cubicBezTo>
                    <a:pt x="7" y="13"/>
                    <a:pt x="12" y="20"/>
                    <a:pt x="17" y="27"/>
                  </a:cubicBezTo>
                  <a:cubicBezTo>
                    <a:pt x="26" y="20"/>
                    <a:pt x="26" y="20"/>
                    <a:pt x="26" y="20"/>
                  </a:cubicBezTo>
                  <a:cubicBezTo>
                    <a:pt x="20" y="13"/>
                    <a:pt x="14" y="6"/>
                    <a:pt x="8" y="0"/>
                  </a:cubicBez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7" name="Freeform 32"/>
            <p:cNvSpPr>
              <a:spLocks/>
            </p:cNvSpPr>
            <p:nvPr userDrawn="1"/>
          </p:nvSpPr>
          <p:spPr bwMode="gray">
            <a:xfrm>
              <a:off x="1637" y="1475"/>
              <a:ext cx="19" cy="8"/>
            </a:xfrm>
            <a:custGeom>
              <a:avLst/>
              <a:gdLst/>
              <a:ahLst/>
              <a:cxnLst>
                <a:cxn ang="0">
                  <a:pos x="16" y="10"/>
                </a:cxn>
                <a:cxn ang="0">
                  <a:pos x="26" y="11"/>
                </a:cxn>
                <a:cxn ang="0">
                  <a:pos x="27" y="0"/>
                </a:cxn>
                <a:cxn ang="0">
                  <a:pos x="16" y="0"/>
                </a:cxn>
                <a:cxn ang="0">
                  <a:pos x="0" y="1"/>
                </a:cxn>
                <a:cxn ang="0">
                  <a:pos x="0" y="11"/>
                </a:cxn>
                <a:cxn ang="0">
                  <a:pos x="16" y="10"/>
                </a:cxn>
              </a:cxnLst>
              <a:rect l="0" t="0" r="r" b="b"/>
              <a:pathLst>
                <a:path w="27" h="11">
                  <a:moveTo>
                    <a:pt x="16" y="10"/>
                  </a:moveTo>
                  <a:cubicBezTo>
                    <a:pt x="20" y="10"/>
                    <a:pt x="23" y="11"/>
                    <a:pt x="26" y="11"/>
                  </a:cubicBezTo>
                  <a:cubicBezTo>
                    <a:pt x="27" y="0"/>
                    <a:pt x="27" y="0"/>
                    <a:pt x="27" y="0"/>
                  </a:cubicBezTo>
                  <a:cubicBezTo>
                    <a:pt x="23" y="0"/>
                    <a:pt x="20" y="0"/>
                    <a:pt x="16" y="0"/>
                  </a:cubicBezTo>
                  <a:cubicBezTo>
                    <a:pt x="10" y="0"/>
                    <a:pt x="5" y="0"/>
                    <a:pt x="0" y="1"/>
                  </a:cubicBezTo>
                  <a:cubicBezTo>
                    <a:pt x="0" y="11"/>
                    <a:pt x="0" y="11"/>
                    <a:pt x="0" y="11"/>
                  </a:cubicBezTo>
                  <a:cubicBezTo>
                    <a:pt x="6" y="11"/>
                    <a:pt x="11" y="10"/>
                    <a:pt x="16"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8" name="Freeform 33"/>
            <p:cNvSpPr>
              <a:spLocks/>
            </p:cNvSpPr>
            <p:nvPr userDrawn="1"/>
          </p:nvSpPr>
          <p:spPr bwMode="gray">
            <a:xfrm>
              <a:off x="1601" y="1478"/>
              <a:ext cx="21" cy="13"/>
            </a:xfrm>
            <a:custGeom>
              <a:avLst/>
              <a:gdLst/>
              <a:ahLst/>
              <a:cxnLst>
                <a:cxn ang="0">
                  <a:pos x="29" y="11"/>
                </a:cxn>
                <a:cxn ang="0">
                  <a:pos x="26" y="0"/>
                </a:cxn>
                <a:cxn ang="0">
                  <a:pos x="0" y="9"/>
                </a:cxn>
                <a:cxn ang="0">
                  <a:pos x="4" y="19"/>
                </a:cxn>
                <a:cxn ang="0">
                  <a:pos x="29" y="11"/>
                </a:cxn>
              </a:cxnLst>
              <a:rect l="0" t="0" r="r" b="b"/>
              <a:pathLst>
                <a:path w="29" h="19">
                  <a:moveTo>
                    <a:pt x="29" y="11"/>
                  </a:moveTo>
                  <a:cubicBezTo>
                    <a:pt x="26" y="0"/>
                    <a:pt x="26" y="0"/>
                    <a:pt x="26" y="0"/>
                  </a:cubicBezTo>
                  <a:cubicBezTo>
                    <a:pt x="17" y="2"/>
                    <a:pt x="9" y="5"/>
                    <a:pt x="0" y="9"/>
                  </a:cubicBezTo>
                  <a:cubicBezTo>
                    <a:pt x="4" y="19"/>
                    <a:pt x="4" y="19"/>
                    <a:pt x="4" y="19"/>
                  </a:cubicBezTo>
                  <a:cubicBezTo>
                    <a:pt x="12" y="15"/>
                    <a:pt x="20" y="13"/>
                    <a:pt x="29"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9" name="Freeform 34"/>
            <p:cNvSpPr>
              <a:spLocks/>
            </p:cNvSpPr>
            <p:nvPr userDrawn="1"/>
          </p:nvSpPr>
          <p:spPr bwMode="gray">
            <a:xfrm>
              <a:off x="1570" y="1491"/>
              <a:ext cx="19" cy="17"/>
            </a:xfrm>
            <a:custGeom>
              <a:avLst/>
              <a:gdLst/>
              <a:ahLst/>
              <a:cxnLst>
                <a:cxn ang="0">
                  <a:pos x="7" y="24"/>
                </a:cxn>
                <a:cxn ang="0">
                  <a:pos x="28" y="10"/>
                </a:cxn>
                <a:cxn ang="0">
                  <a:pos x="23" y="0"/>
                </a:cxn>
                <a:cxn ang="0">
                  <a:pos x="0" y="16"/>
                </a:cxn>
                <a:cxn ang="0">
                  <a:pos x="7" y="24"/>
                </a:cxn>
              </a:cxnLst>
              <a:rect l="0" t="0" r="r" b="b"/>
              <a:pathLst>
                <a:path w="28" h="24">
                  <a:moveTo>
                    <a:pt x="7" y="24"/>
                  </a:moveTo>
                  <a:cubicBezTo>
                    <a:pt x="14" y="19"/>
                    <a:pt x="21" y="14"/>
                    <a:pt x="28" y="10"/>
                  </a:cubicBezTo>
                  <a:cubicBezTo>
                    <a:pt x="23" y="0"/>
                    <a:pt x="23" y="0"/>
                    <a:pt x="23" y="0"/>
                  </a:cubicBezTo>
                  <a:cubicBezTo>
                    <a:pt x="15" y="5"/>
                    <a:pt x="7" y="10"/>
                    <a:pt x="0" y="16"/>
                  </a:cubicBezTo>
                  <a:lnTo>
                    <a:pt x="7"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0" name="Freeform 35"/>
            <p:cNvSpPr>
              <a:spLocks/>
            </p:cNvSpPr>
            <p:nvPr userDrawn="1"/>
          </p:nvSpPr>
          <p:spPr bwMode="gray">
            <a:xfrm>
              <a:off x="1764" y="1581"/>
              <a:ext cx="9" cy="20"/>
            </a:xfrm>
            <a:custGeom>
              <a:avLst/>
              <a:gdLst/>
              <a:ahLst/>
              <a:cxnLst>
                <a:cxn ang="0">
                  <a:pos x="0" y="2"/>
                </a:cxn>
                <a:cxn ang="0">
                  <a:pos x="2" y="28"/>
                </a:cxn>
                <a:cxn ang="0">
                  <a:pos x="13" y="27"/>
                </a:cxn>
                <a:cxn ang="0">
                  <a:pos x="10" y="0"/>
                </a:cxn>
                <a:cxn ang="0">
                  <a:pos x="0" y="2"/>
                </a:cxn>
              </a:cxnLst>
              <a:rect l="0" t="0" r="r" b="b"/>
              <a:pathLst>
                <a:path w="13" h="28">
                  <a:moveTo>
                    <a:pt x="0" y="2"/>
                  </a:moveTo>
                  <a:cubicBezTo>
                    <a:pt x="1" y="10"/>
                    <a:pt x="2" y="19"/>
                    <a:pt x="2" y="28"/>
                  </a:cubicBezTo>
                  <a:cubicBezTo>
                    <a:pt x="13" y="27"/>
                    <a:pt x="13" y="27"/>
                    <a:pt x="13" y="27"/>
                  </a:cubicBezTo>
                  <a:cubicBezTo>
                    <a:pt x="13" y="18"/>
                    <a:pt x="12" y="9"/>
                    <a:pt x="10" y="0"/>
                  </a:cubicBez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1" name="Freeform 36"/>
            <p:cNvSpPr>
              <a:spLocks/>
            </p:cNvSpPr>
            <p:nvPr userDrawn="1"/>
          </p:nvSpPr>
          <p:spPr bwMode="gray">
            <a:xfrm>
              <a:off x="1726" y="1677"/>
              <a:ext cx="19" cy="18"/>
            </a:xfrm>
            <a:custGeom>
              <a:avLst/>
              <a:gdLst/>
              <a:ahLst/>
              <a:cxnLst>
                <a:cxn ang="0">
                  <a:pos x="0" y="18"/>
                </a:cxn>
                <a:cxn ang="0">
                  <a:pos x="7" y="26"/>
                </a:cxn>
                <a:cxn ang="0">
                  <a:pos x="26" y="6"/>
                </a:cxn>
                <a:cxn ang="0">
                  <a:pos x="18" y="0"/>
                </a:cxn>
                <a:cxn ang="0">
                  <a:pos x="0" y="18"/>
                </a:cxn>
              </a:cxnLst>
              <a:rect l="0" t="0" r="r" b="b"/>
              <a:pathLst>
                <a:path w="26" h="26">
                  <a:moveTo>
                    <a:pt x="0" y="18"/>
                  </a:moveTo>
                  <a:cubicBezTo>
                    <a:pt x="7" y="26"/>
                    <a:pt x="7" y="26"/>
                    <a:pt x="7" y="26"/>
                  </a:cubicBezTo>
                  <a:cubicBezTo>
                    <a:pt x="14" y="20"/>
                    <a:pt x="20" y="13"/>
                    <a:pt x="26" y="6"/>
                  </a:cubicBezTo>
                  <a:cubicBezTo>
                    <a:pt x="18" y="0"/>
                    <a:pt x="18" y="0"/>
                    <a:pt x="18" y="0"/>
                  </a:cubicBezTo>
                  <a:cubicBezTo>
                    <a:pt x="13" y="6"/>
                    <a:pt x="7" y="12"/>
                    <a:pt x="0"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9"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1146560280"/>
      </p:ext>
    </p:extLst>
  </p:cSld>
  <p:clrMapOvr>
    <a:masterClrMapping/>
  </p:clrMapOvr>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1-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0200"/>
            <a:ext cx="8229600" cy="340360"/>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457200" y="1004888"/>
            <a:ext cx="8229600" cy="5383212"/>
          </a:xfrm>
        </p:spPr>
        <p:txBody>
          <a:bodyPr/>
          <a:lstStyle>
            <a:lvl1pPr marL="225425" indent="-225425" algn="l" defTabSz="914400" rtl="0" eaLnBrk="1" latinLnBrk="0" hangingPunct="1">
              <a:lnSpc>
                <a:spcPct val="95000"/>
              </a:lnSpc>
              <a:spcBef>
                <a:spcPts val="700"/>
              </a:spcBef>
              <a:spcAft>
                <a:spcPts val="300"/>
              </a:spcAft>
              <a:buClr>
                <a:schemeClr val="accent4"/>
              </a:buClr>
              <a:buFont typeface="Arial" pitchFamily="34" charset="0"/>
              <a:buChar char="•"/>
              <a:defRPr lang="en-US" sz="2200" kern="1200" dirty="0" smtClean="0">
                <a:solidFill>
                  <a:schemeClr val="tx1"/>
                </a:solidFill>
                <a:latin typeface="+mn-lt"/>
                <a:ea typeface="+mn-ea"/>
                <a:cs typeface="+mn-cs"/>
              </a:defRPr>
            </a:lvl1pPr>
            <a:lvl2pPr>
              <a:lnSpc>
                <a:spcPct val="95000"/>
              </a:lnSpc>
              <a:spcBef>
                <a:spcPts val="200"/>
              </a:spcBef>
              <a:spcAft>
                <a:spcPts val="500"/>
              </a:spcAft>
              <a:defRPr sz="1800"/>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p>
            <a:fld id="{0686D11F-17C0-447B-9605-89DB059EF6F1}" type="datetime1">
              <a:rPr lang="en-US" smtClean="0">
                <a:solidFill>
                  <a:srgbClr val="000000">
                    <a:tint val="75000"/>
                  </a:srgbClr>
                </a:solidFill>
              </a:rPr>
              <a:pPr/>
              <a:t>8/8/2016</a:t>
            </a:fld>
            <a:endParaRPr lang="en-US">
              <a:solidFill>
                <a:srgbClr val="000000">
                  <a:tint val="75000"/>
                </a:srgbClr>
              </a:solidFill>
            </a:endParaRPr>
          </a:p>
        </p:txBody>
      </p:sp>
    </p:spTree>
    <p:extLst>
      <p:ext uri="{BB962C8B-B14F-4D97-AF65-F5344CB8AC3E}">
        <p14:creationId xmlns:p14="http://schemas.microsoft.com/office/powerpoint/2010/main" val="3685883239"/>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0199"/>
            <a:ext cx="8229600" cy="676275"/>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57200" y="1276350"/>
            <a:ext cx="8229600" cy="5111749"/>
          </a:xfrm>
        </p:spPr>
        <p:txBody>
          <a:bodyPr/>
          <a:lstStyle>
            <a:lvl1pPr marL="225425" indent="-225425" algn="l" defTabSz="914400" rtl="0" eaLnBrk="1" latinLnBrk="0" hangingPunct="1">
              <a:lnSpc>
                <a:spcPct val="95000"/>
              </a:lnSpc>
              <a:spcBef>
                <a:spcPts val="700"/>
              </a:spcBef>
              <a:spcAft>
                <a:spcPts val="300"/>
              </a:spcAft>
              <a:buClr>
                <a:schemeClr val="accent4"/>
              </a:buClr>
              <a:buFont typeface="Arial" pitchFamily="34" charset="0"/>
              <a:buChar char="•"/>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440E70B3-D75C-4EF6-B760-8A57A3A476F6}" type="datetime1">
              <a:rPr lang="en-US" smtClean="0">
                <a:solidFill>
                  <a:srgbClr val="000000">
                    <a:tint val="75000"/>
                  </a:srgbClr>
                </a:solidFill>
              </a:rPr>
              <a:pPr/>
              <a:t>8/8/2016</a:t>
            </a:fld>
            <a:endParaRPr lang="en-US">
              <a:solidFill>
                <a:srgbClr val="000000">
                  <a:tint val="75000"/>
                </a:srgbClr>
              </a:solidFill>
            </a:endParaRPr>
          </a:p>
        </p:txBody>
      </p:sp>
    </p:spTree>
    <p:extLst>
      <p:ext uri="{BB962C8B-B14F-4D97-AF65-F5344CB8AC3E}">
        <p14:creationId xmlns:p14="http://schemas.microsoft.com/office/powerpoint/2010/main" val="1004457423"/>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ategory: 1-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396876"/>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76350"/>
            <a:ext cx="8229600" cy="5111749"/>
          </a:xfrm>
        </p:spPr>
        <p:txBody>
          <a:bodyPr/>
          <a:lstStyle>
            <a:lvl1pPr marL="225425" indent="-225425" algn="l" defTabSz="914400" rtl="0" eaLnBrk="1" latinLnBrk="0" hangingPunct="1">
              <a:lnSpc>
                <a:spcPct val="95000"/>
              </a:lnSpc>
              <a:spcBef>
                <a:spcPts val="700"/>
              </a:spcBef>
              <a:spcAft>
                <a:spcPts val="300"/>
              </a:spcAft>
              <a:buClr>
                <a:schemeClr val="accent4"/>
              </a:buClr>
              <a:buFont typeface="Arial" pitchFamily="34" charset="0"/>
              <a:buChar char="•"/>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BEEDCDC8-F475-407C-A566-548F8D0AC396}" type="datetime1">
              <a:rPr lang="en-US" smtClean="0">
                <a:solidFill>
                  <a:srgbClr val="000000">
                    <a:tint val="75000"/>
                  </a:srgbClr>
                </a:solidFill>
              </a:rPr>
              <a:pPr/>
              <a:t>8/8/2016</a:t>
            </a:fld>
            <a:endParaRPr lang="en-US">
              <a:solidFill>
                <a:srgbClr val="000000">
                  <a:tint val="75000"/>
                </a:srgbClr>
              </a:solidFill>
            </a:endParaRPr>
          </a:p>
        </p:txBody>
      </p:sp>
      <p:sp>
        <p:nvSpPr>
          <p:cNvPr id="8" name="Text Placeholder 7"/>
          <p:cNvSpPr>
            <a:spLocks noGrp="1"/>
          </p:cNvSpPr>
          <p:nvPr>
            <p:ph type="body" sz="quarter" idx="13" hasCustomPrompt="1"/>
          </p:nvPr>
        </p:nvSpPr>
        <p:spPr>
          <a:xfrm>
            <a:off x="457200" y="330200"/>
            <a:ext cx="8229600" cy="279400"/>
          </a:xfrm>
        </p:spPr>
        <p:txBody>
          <a:bodyPr/>
          <a:lstStyle>
            <a:lvl1pPr marL="0" indent="0">
              <a:lnSpc>
                <a:spcPct val="85000"/>
              </a:lnSpc>
              <a:buNone/>
              <a:defRPr sz="1400" cap="all" spc="100" baseline="0">
                <a:solidFill>
                  <a:schemeClr val="tx1"/>
                </a:solidFill>
                <a:latin typeface="+mj-lt"/>
              </a:defRPr>
            </a:lvl1pPr>
          </a:lstStyle>
          <a:p>
            <a:pPr lvl="0"/>
            <a:r>
              <a:rPr lang="en-US" dirty="0" smtClean="0"/>
              <a:t>Category or Subtopic Goes Here</a:t>
            </a:r>
            <a:endParaRPr lang="en-US" dirty="0"/>
          </a:p>
        </p:txBody>
      </p:sp>
    </p:spTree>
    <p:extLst>
      <p:ext uri="{BB962C8B-B14F-4D97-AF65-F5344CB8AC3E}">
        <p14:creationId xmlns:p14="http://schemas.microsoft.com/office/powerpoint/2010/main" val="3432011938"/>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ategory: 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09599"/>
            <a:ext cx="8229600" cy="666751"/>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57200" y="1600200"/>
            <a:ext cx="8229600" cy="4787900"/>
          </a:xfrm>
        </p:spPr>
        <p:txBody>
          <a:bodyPr/>
          <a:lstStyle>
            <a:lvl1pPr marL="225425" indent="-225425" algn="l" defTabSz="914400" rtl="0" eaLnBrk="1" latinLnBrk="0" hangingPunct="1">
              <a:lnSpc>
                <a:spcPct val="95000"/>
              </a:lnSpc>
              <a:spcBef>
                <a:spcPts val="700"/>
              </a:spcBef>
              <a:spcAft>
                <a:spcPts val="300"/>
              </a:spcAft>
              <a:buClr>
                <a:schemeClr val="accent4"/>
              </a:buClr>
              <a:buFont typeface="Arial" pitchFamily="34" charset="0"/>
              <a:buChar char="•"/>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34E64A4A-C330-41DA-9278-97721FA99D03}" type="datetime1">
              <a:rPr lang="en-US" smtClean="0">
                <a:solidFill>
                  <a:srgbClr val="000000">
                    <a:tint val="75000"/>
                  </a:srgbClr>
                </a:solidFill>
              </a:rPr>
              <a:pPr/>
              <a:t>8/8/2016</a:t>
            </a:fld>
            <a:endParaRPr lang="en-US">
              <a:solidFill>
                <a:srgbClr val="000000">
                  <a:tint val="75000"/>
                </a:srgbClr>
              </a:solidFill>
            </a:endParaRPr>
          </a:p>
        </p:txBody>
      </p:sp>
      <p:sp>
        <p:nvSpPr>
          <p:cNvPr id="8" name="Text Placeholder 7"/>
          <p:cNvSpPr>
            <a:spLocks noGrp="1"/>
          </p:cNvSpPr>
          <p:nvPr>
            <p:ph type="body" sz="quarter" idx="13" hasCustomPrompt="1"/>
          </p:nvPr>
        </p:nvSpPr>
        <p:spPr>
          <a:xfrm>
            <a:off x="457200" y="330200"/>
            <a:ext cx="8229600" cy="279400"/>
          </a:xfrm>
        </p:spPr>
        <p:txBody>
          <a:bodyPr/>
          <a:lstStyle>
            <a:lvl1pPr marL="0" indent="0">
              <a:lnSpc>
                <a:spcPct val="85000"/>
              </a:lnSpc>
              <a:buNone/>
              <a:defRPr sz="1400" cap="all" spc="100" baseline="0">
                <a:solidFill>
                  <a:schemeClr val="tx1"/>
                </a:solidFill>
                <a:latin typeface="+mj-lt"/>
              </a:defRPr>
            </a:lvl1pPr>
          </a:lstStyle>
          <a:p>
            <a:pPr lvl="0"/>
            <a:r>
              <a:rPr lang="en-US" dirty="0" smtClean="0"/>
              <a:t>Category or Subtopic GOES Here</a:t>
            </a:r>
            <a:endParaRPr lang="en-US" dirty="0"/>
          </a:p>
        </p:txBody>
      </p:sp>
    </p:spTree>
    <p:extLst>
      <p:ext uri="{BB962C8B-B14F-4D97-AF65-F5344CB8AC3E}">
        <p14:creationId xmlns:p14="http://schemas.microsoft.com/office/powerpoint/2010/main" val="4285795771"/>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Line Title, 2-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0200"/>
            <a:ext cx="8229600" cy="340360"/>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4800600" y="1006474"/>
            <a:ext cx="3886200" cy="5394325"/>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C20FD5B9-97FC-4E42-B28C-07DD898A2EB5}" type="datetime1">
              <a:rPr lang="en-US" smtClean="0">
                <a:solidFill>
                  <a:srgbClr val="000000">
                    <a:tint val="75000"/>
                  </a:srgbClr>
                </a:solidFill>
              </a:rPr>
              <a:pPr/>
              <a:t>8/8/2016</a:t>
            </a:fld>
            <a:endParaRPr lang="en-US">
              <a:solidFill>
                <a:srgbClr val="000000">
                  <a:tint val="75000"/>
                </a:srgbClr>
              </a:solidFill>
            </a:endParaRPr>
          </a:p>
        </p:txBody>
      </p:sp>
      <p:sp>
        <p:nvSpPr>
          <p:cNvPr id="8" name="Text Placeholder 7"/>
          <p:cNvSpPr>
            <a:spLocks noGrp="1"/>
          </p:cNvSpPr>
          <p:nvPr>
            <p:ph type="body" sz="quarter" idx="13"/>
          </p:nvPr>
        </p:nvSpPr>
        <p:spPr>
          <a:xfrm>
            <a:off x="457200" y="1006474"/>
            <a:ext cx="3886200" cy="5394325"/>
          </a:xfrm>
        </p:spPr>
        <p:txBody>
          <a:bodyPr/>
          <a:lstStyle>
            <a:lvl1pPr>
              <a:defRPr lang="en-US" sz="2200" kern="1200" dirty="0" smtClean="0">
                <a:solidFill>
                  <a:schemeClr val="tx1"/>
                </a:solidFill>
                <a:latin typeface="+mn-lt"/>
                <a:ea typeface="+mn-ea"/>
                <a:cs typeface="+mn-cs"/>
              </a:defRPr>
            </a:lvl1pPr>
            <a:lvl2pPr>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Tree>
    <p:extLst>
      <p:ext uri="{BB962C8B-B14F-4D97-AF65-F5344CB8AC3E}">
        <p14:creationId xmlns:p14="http://schemas.microsoft.com/office/powerpoint/2010/main" val="2276598748"/>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Line Title,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0200"/>
            <a:ext cx="8229600" cy="676276"/>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800600" y="1276350"/>
            <a:ext cx="3886200" cy="5124449"/>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961E5B5B-2ED8-4CCF-8957-6A80E2BD39B0}" type="datetime1">
              <a:rPr lang="en-US" smtClean="0">
                <a:solidFill>
                  <a:srgbClr val="000000">
                    <a:tint val="75000"/>
                  </a:srgbClr>
                </a:solidFill>
              </a:rPr>
              <a:pPr/>
              <a:t>8/8/2016</a:t>
            </a:fld>
            <a:endParaRPr lang="en-US">
              <a:solidFill>
                <a:srgbClr val="000000">
                  <a:tint val="75000"/>
                </a:srgbClr>
              </a:solidFill>
            </a:endParaRPr>
          </a:p>
        </p:txBody>
      </p:sp>
      <p:sp>
        <p:nvSpPr>
          <p:cNvPr id="8" name="Text Placeholder 7"/>
          <p:cNvSpPr>
            <a:spLocks noGrp="1"/>
          </p:cNvSpPr>
          <p:nvPr>
            <p:ph type="body" sz="quarter" idx="13"/>
          </p:nvPr>
        </p:nvSpPr>
        <p:spPr>
          <a:xfrm>
            <a:off x="457200" y="1276350"/>
            <a:ext cx="3886200" cy="5124449"/>
          </a:xfrm>
        </p:spPr>
        <p:txBody>
          <a:bodyPr/>
          <a:lstStyle>
            <a:lvl1pPr>
              <a:defRPr lang="en-US" sz="2200" kern="1200" dirty="0" smtClean="0">
                <a:solidFill>
                  <a:schemeClr val="tx1"/>
                </a:solidFill>
                <a:latin typeface="+mn-lt"/>
                <a:ea typeface="+mn-ea"/>
                <a:cs typeface="+mn-cs"/>
              </a:defRPr>
            </a:lvl1pPr>
            <a:lvl2pPr>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Tree>
    <p:extLst>
      <p:ext uri="{BB962C8B-B14F-4D97-AF65-F5344CB8AC3E}">
        <p14:creationId xmlns:p14="http://schemas.microsoft.com/office/powerpoint/2010/main" val="15888210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9" Type="http://schemas.openxmlformats.org/officeDocument/2006/relationships/image" Target="../media/image7.png"/><Relationship Id="rId3" Type="http://schemas.openxmlformats.org/officeDocument/2006/relationships/slideLayout" Target="../slideLayouts/slideLayout57.xml"/><Relationship Id="rId21" Type="http://schemas.openxmlformats.org/officeDocument/2006/relationships/slideLayout" Target="../slideLayouts/slideLayout75.xml"/><Relationship Id="rId34" Type="http://schemas.openxmlformats.org/officeDocument/2006/relationships/slideLayout" Target="../slideLayouts/slideLayout88.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33" Type="http://schemas.openxmlformats.org/officeDocument/2006/relationships/slideLayout" Target="../slideLayouts/slideLayout87.xml"/><Relationship Id="rId38" Type="http://schemas.openxmlformats.org/officeDocument/2006/relationships/theme" Target="../theme/theme3.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slideLayout" Target="../slideLayouts/slideLayout83.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slideLayout" Target="../slideLayouts/slideLayout86.xml"/><Relationship Id="rId37" Type="http://schemas.openxmlformats.org/officeDocument/2006/relationships/slideLayout" Target="../slideLayouts/slideLayout91.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36" Type="http://schemas.openxmlformats.org/officeDocument/2006/relationships/slideLayout" Target="../slideLayouts/slideLayout90.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slideLayout" Target="../slideLayouts/slideLayout85.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 Id="rId35" Type="http://schemas.openxmlformats.org/officeDocument/2006/relationships/slideLayout" Target="../slideLayouts/slideLayout8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39" Type="http://schemas.openxmlformats.org/officeDocument/2006/relationships/image" Target="../media/image7.png"/><Relationship Id="rId3" Type="http://schemas.openxmlformats.org/officeDocument/2006/relationships/slideLayout" Target="../slideLayouts/slideLayout94.xml"/><Relationship Id="rId21" Type="http://schemas.openxmlformats.org/officeDocument/2006/relationships/slideLayout" Target="../slideLayouts/slideLayout112.xml"/><Relationship Id="rId34" Type="http://schemas.openxmlformats.org/officeDocument/2006/relationships/slideLayout" Target="../slideLayouts/slideLayout125.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33" Type="http://schemas.openxmlformats.org/officeDocument/2006/relationships/slideLayout" Target="../slideLayouts/slideLayout124.xml"/><Relationship Id="rId38" Type="http://schemas.openxmlformats.org/officeDocument/2006/relationships/theme" Target="../theme/theme4.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29" Type="http://schemas.openxmlformats.org/officeDocument/2006/relationships/slideLayout" Target="../slideLayouts/slideLayout120.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32" Type="http://schemas.openxmlformats.org/officeDocument/2006/relationships/slideLayout" Target="../slideLayouts/slideLayout123.xml"/><Relationship Id="rId37" Type="http://schemas.openxmlformats.org/officeDocument/2006/relationships/slideLayout" Target="../slideLayouts/slideLayout128.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slideLayout" Target="../slideLayouts/slideLayout119.xml"/><Relationship Id="rId36" Type="http://schemas.openxmlformats.org/officeDocument/2006/relationships/slideLayout" Target="../slideLayouts/slideLayout127.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31" Type="http://schemas.openxmlformats.org/officeDocument/2006/relationships/slideLayout" Target="../slideLayouts/slideLayout122.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 Id="rId30" Type="http://schemas.openxmlformats.org/officeDocument/2006/relationships/slideLayout" Target="../slideLayouts/slideLayout121.xml"/><Relationship Id="rId35" Type="http://schemas.openxmlformats.org/officeDocument/2006/relationships/slideLayout" Target="../slideLayouts/slideLayout1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26" Type="http://schemas.openxmlformats.org/officeDocument/2006/relationships/slideLayout" Target="../slideLayouts/slideLayout154.xml"/><Relationship Id="rId3" Type="http://schemas.openxmlformats.org/officeDocument/2006/relationships/slideLayout" Target="../slideLayouts/slideLayout131.xml"/><Relationship Id="rId21" Type="http://schemas.openxmlformats.org/officeDocument/2006/relationships/slideLayout" Target="../slideLayouts/slideLayout149.xml"/><Relationship Id="rId34" Type="http://schemas.openxmlformats.org/officeDocument/2006/relationships/slideLayout" Target="../slideLayouts/slideLayout162.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5" Type="http://schemas.openxmlformats.org/officeDocument/2006/relationships/slideLayout" Target="../slideLayouts/slideLayout153.xml"/><Relationship Id="rId33" Type="http://schemas.openxmlformats.org/officeDocument/2006/relationships/slideLayout" Target="../slideLayouts/slideLayout161.xml"/><Relationship Id="rId38" Type="http://schemas.openxmlformats.org/officeDocument/2006/relationships/image" Target="../media/image10.png"/><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0" Type="http://schemas.openxmlformats.org/officeDocument/2006/relationships/slideLayout" Target="../slideLayouts/slideLayout148.xml"/><Relationship Id="rId29" Type="http://schemas.openxmlformats.org/officeDocument/2006/relationships/slideLayout" Target="../slideLayouts/slideLayout157.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24" Type="http://schemas.openxmlformats.org/officeDocument/2006/relationships/slideLayout" Target="../slideLayouts/slideLayout152.xml"/><Relationship Id="rId32" Type="http://schemas.openxmlformats.org/officeDocument/2006/relationships/slideLayout" Target="../slideLayouts/slideLayout160.xml"/><Relationship Id="rId37" Type="http://schemas.openxmlformats.org/officeDocument/2006/relationships/image" Target="../media/image7.png"/><Relationship Id="rId5" Type="http://schemas.openxmlformats.org/officeDocument/2006/relationships/slideLayout" Target="../slideLayouts/slideLayout133.xml"/><Relationship Id="rId15" Type="http://schemas.openxmlformats.org/officeDocument/2006/relationships/slideLayout" Target="../slideLayouts/slideLayout143.xml"/><Relationship Id="rId23" Type="http://schemas.openxmlformats.org/officeDocument/2006/relationships/slideLayout" Target="../slideLayouts/slideLayout151.xml"/><Relationship Id="rId28" Type="http://schemas.openxmlformats.org/officeDocument/2006/relationships/slideLayout" Target="../slideLayouts/slideLayout156.xml"/><Relationship Id="rId36" Type="http://schemas.openxmlformats.org/officeDocument/2006/relationships/theme" Target="../theme/theme5.xml"/><Relationship Id="rId10" Type="http://schemas.openxmlformats.org/officeDocument/2006/relationships/slideLayout" Target="../slideLayouts/slideLayout138.xml"/><Relationship Id="rId19" Type="http://schemas.openxmlformats.org/officeDocument/2006/relationships/slideLayout" Target="../slideLayouts/slideLayout147.xml"/><Relationship Id="rId31" Type="http://schemas.openxmlformats.org/officeDocument/2006/relationships/slideLayout" Target="../slideLayouts/slideLayout159.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 Id="rId22" Type="http://schemas.openxmlformats.org/officeDocument/2006/relationships/slideLayout" Target="../slideLayouts/slideLayout150.xml"/><Relationship Id="rId27" Type="http://schemas.openxmlformats.org/officeDocument/2006/relationships/slideLayout" Target="../slideLayouts/slideLayout155.xml"/><Relationship Id="rId30" Type="http://schemas.openxmlformats.org/officeDocument/2006/relationships/slideLayout" Target="../slideLayouts/slideLayout158.xml"/><Relationship Id="rId35" Type="http://schemas.openxmlformats.org/officeDocument/2006/relationships/slideLayout" Target="../slideLayouts/slideLayout1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slideLayout" Target="../slideLayouts/slideLayout176.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17" Type="http://schemas.openxmlformats.org/officeDocument/2006/relationships/image" Target="../media/image1.png"/><Relationship Id="rId2" Type="http://schemas.openxmlformats.org/officeDocument/2006/relationships/slideLayout" Target="../slideLayouts/slideLayout165.xml"/><Relationship Id="rId16" Type="http://schemas.openxmlformats.org/officeDocument/2006/relationships/theme" Target="../theme/theme6.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5" Type="http://schemas.openxmlformats.org/officeDocument/2006/relationships/slideLayout" Target="../slideLayouts/slideLayout17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slideLayout" Target="../slideLayouts/slideLayout1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slideLayout" Target="../slideLayouts/slideLayout191.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17" Type="http://schemas.openxmlformats.org/officeDocument/2006/relationships/image" Target="../media/image1.png"/><Relationship Id="rId2" Type="http://schemas.openxmlformats.org/officeDocument/2006/relationships/slideLayout" Target="../slideLayouts/slideLayout180.xml"/><Relationship Id="rId16" Type="http://schemas.openxmlformats.org/officeDocument/2006/relationships/theme" Target="../theme/theme7.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5" Type="http://schemas.openxmlformats.org/officeDocument/2006/relationships/slideLayout" Target="../slideLayouts/slideLayout19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slideLayout" Target="../slideLayouts/slideLayout1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400800"/>
            <a:ext cx="9144000" cy="457200"/>
          </a:xfrm>
          <a:prstGeom prst="rect">
            <a:avLst/>
          </a:prstGeom>
          <a:solidFill>
            <a:schemeClr val="bg2"/>
          </a:solidFill>
        </p:spPr>
        <p:txBody>
          <a:bodyPr wrap="square" lIns="91440" tIns="91440" rIns="91440" bIns="91440" rtlCol="0" anchor="ctr">
            <a:noAutofit/>
          </a:bodyPr>
          <a:lstStyle/>
          <a:p>
            <a:pPr algn="ctr">
              <a:lnSpc>
                <a:spcPct val="90000"/>
              </a:lnSpc>
              <a:spcAft>
                <a:spcPts val="700"/>
              </a:spcAft>
            </a:pPr>
            <a:endParaRPr lang="en-US" dirty="0" smtClean="0">
              <a:solidFill>
                <a:schemeClr val="bg1"/>
              </a:solidFill>
            </a:endParaRPr>
          </a:p>
        </p:txBody>
      </p:sp>
      <p:pic>
        <p:nvPicPr>
          <p:cNvPr id="11" name="Picture 10" descr="ESI_logo_1c_RGB.png"/>
          <p:cNvPicPr>
            <a:picLocks noChangeAspect="1"/>
          </p:cNvPicPr>
          <p:nvPr/>
        </p:nvPicPr>
        <p:blipFill>
          <a:blip r:embed="rId29" cstate="print"/>
          <a:srcRect l="-552824" t="-32471" r="-34130" b="-32667"/>
          <a:stretch>
            <a:fillRect/>
          </a:stretch>
        </p:blipFill>
        <p:spPr>
          <a:xfrm>
            <a:off x="0" y="6400800"/>
            <a:ext cx="9144000" cy="457200"/>
          </a:xfrm>
          <a:prstGeom prst="rect">
            <a:avLst/>
          </a:prstGeom>
        </p:spPr>
      </p:pic>
      <p:sp>
        <p:nvSpPr>
          <p:cNvPr id="2" name="Title Placeholder 1"/>
          <p:cNvSpPr>
            <a:spLocks noGrp="1"/>
          </p:cNvSpPr>
          <p:nvPr>
            <p:ph type="title"/>
          </p:nvPr>
        </p:nvSpPr>
        <p:spPr>
          <a:xfrm>
            <a:off x="457200" y="261470"/>
            <a:ext cx="8229600" cy="365760"/>
          </a:xfrm>
          <a:prstGeom prst="rect">
            <a:avLst/>
          </a:prstGeom>
        </p:spPr>
        <p:txBody>
          <a:bodyPr vert="horz" lIns="0" tIns="0" rIns="0" bIns="0" rtlCol="0" anchor="t">
            <a:noAutofit/>
          </a:bodyPr>
          <a:lstStyle/>
          <a:p>
            <a:r>
              <a:rPr lang="en-US" smtClean="0"/>
              <a:t>Click to edit Master title style</a:t>
            </a:r>
            <a:endParaRPr lang="en-US" dirty="0"/>
          </a:p>
        </p:txBody>
      </p:sp>
      <p:sp>
        <p:nvSpPr>
          <p:cNvPr id="35" name="Footer Placeholder 4"/>
          <p:cNvSpPr txBox="1">
            <a:spLocks/>
          </p:cNvSpPr>
          <p:nvPr/>
        </p:nvSpPr>
        <p:spPr>
          <a:xfrm>
            <a:off x="8686800" y="6438900"/>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sp>
        <p:nvSpPr>
          <p:cNvPr id="12" name="TextBox 11"/>
          <p:cNvSpPr txBox="1"/>
          <p:nvPr/>
        </p:nvSpPr>
        <p:spPr>
          <a:xfrm>
            <a:off x="457200" y="6567831"/>
            <a:ext cx="3352800" cy="290170"/>
          </a:xfrm>
          <a:prstGeom prst="rect">
            <a:avLst/>
          </a:prstGeom>
          <a:noFill/>
        </p:spPr>
        <p:txBody>
          <a:bodyPr wrap="square" lIns="0" tIns="0" rIns="0" bIns="0" rtlCol="0">
            <a:noAutofit/>
          </a:bodyPr>
          <a:lstStyle/>
          <a:p>
            <a:r>
              <a:rPr lang="en-US" sz="800" kern="1200" baseline="0" dirty="0" smtClean="0">
                <a:solidFill>
                  <a:schemeClr val="tx1">
                    <a:lumMod val="50000"/>
                    <a:lumOff val="50000"/>
                  </a:schemeClr>
                </a:solidFill>
                <a:latin typeface="+mj-lt"/>
                <a:ea typeface="+mn-ea"/>
                <a:cs typeface="+mn-cs"/>
              </a:rPr>
              <a:t> </a:t>
            </a:r>
            <a:endParaRPr lang="en-US" sz="800" b="1" kern="1200" baseline="0" dirty="0" smtClean="0">
              <a:solidFill>
                <a:schemeClr val="tx1">
                  <a:lumMod val="50000"/>
                  <a:lumOff val="50000"/>
                </a:schemeClr>
              </a:solidFill>
              <a:latin typeface="+mj-lt"/>
              <a:ea typeface="+mn-ea"/>
              <a:cs typeface="+mn-cs"/>
            </a:endParaRPr>
          </a:p>
          <a:p>
            <a:r>
              <a:rPr lang="en-US" sz="700" kern="1200" baseline="0" dirty="0" smtClean="0">
                <a:solidFill>
                  <a:schemeClr val="tx1">
                    <a:lumMod val="50000"/>
                    <a:lumOff val="50000"/>
                  </a:schemeClr>
                </a:solidFill>
                <a:latin typeface="+mn-lt"/>
                <a:ea typeface="+mn-ea"/>
                <a:cs typeface="+mn-cs"/>
              </a:rPr>
              <a:t>© 2016 Express Scripts Holding Company. All Rights Reserved.</a:t>
            </a:r>
            <a:endParaRPr lang="en-US" sz="700" dirty="0">
              <a:solidFill>
                <a:schemeClr val="tx1">
                  <a:lumMod val="50000"/>
                  <a:lumOff val="50000"/>
                </a:schemeClr>
              </a:solidFill>
            </a:endParaRPr>
          </a:p>
        </p:txBody>
      </p:sp>
      <p:sp>
        <p:nvSpPr>
          <p:cNvPr id="10" name="Text Placeholder 9"/>
          <p:cNvSpPr>
            <a:spLocks noGrp="1"/>
          </p:cNvSpPr>
          <p:nvPr>
            <p:ph type="body" idx="1"/>
          </p:nvPr>
        </p:nvSpPr>
        <p:spPr>
          <a:xfrm>
            <a:off x="457200" y="939599"/>
            <a:ext cx="5486400" cy="5204320"/>
          </a:xfrm>
          <a:prstGeom prst="rect">
            <a:avLst/>
          </a:prstGeom>
        </p:spPr>
        <p:txBody>
          <a:bodyPr vert="horz" lIns="0" tIns="45720" rIns="91440" bIns="45720" rtlCol="0">
            <a:noAutofit/>
          </a:bodyPr>
          <a:lstStyle/>
          <a:p>
            <a:pPr lvl="0"/>
            <a:r>
              <a:rPr lang="en-US" dirty="0" smtClean="0"/>
              <a:t>Click to edit Master text styles</a:t>
            </a:r>
          </a:p>
          <a:p>
            <a:pPr lvl="1"/>
            <a:r>
              <a:rPr lang="en-US" dirty="0" smtClean="0"/>
              <a:t>Second level</a:t>
            </a:r>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 id="2147483810" r:id="rId21"/>
    <p:sldLayoutId id="2147483811" r:id="rId22"/>
    <p:sldLayoutId id="2147483812" r:id="rId23"/>
    <p:sldLayoutId id="2147483813" r:id="rId24"/>
    <p:sldLayoutId id="2147483814" r:id="rId25"/>
    <p:sldLayoutId id="2147483815" r:id="rId26"/>
    <p:sldLayoutId id="2147483817" r:id="rId27"/>
  </p:sldLayoutIdLst>
  <p:transition/>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3200" kern="1200">
          <a:solidFill>
            <a:schemeClr val="tx2"/>
          </a:solidFill>
          <a:latin typeface="+mn-lt"/>
          <a:ea typeface="+mj-ea"/>
          <a:cs typeface="+mj-cs"/>
        </a:defRPr>
      </a:lvl1pPr>
    </p:titleStyle>
    <p:bodyStyle>
      <a:lvl1pPr marL="233363" indent="-233363" algn="l" defTabSz="914400" rtl="0" eaLnBrk="1" latinLnBrk="0" hangingPunct="1">
        <a:lnSpc>
          <a:spcPct val="95000"/>
        </a:lnSpc>
        <a:spcBef>
          <a:spcPts val="600"/>
        </a:spcBef>
        <a:spcAft>
          <a:spcPts val="400"/>
        </a:spcAft>
        <a:buClr>
          <a:schemeClr val="accent3"/>
        </a:buClr>
        <a:buSzPct val="110000"/>
        <a:buFont typeface="Arial" pitchFamily="34" charset="0"/>
        <a:buChar char="•"/>
        <a:defRPr lang="en-US" sz="2000" kern="1200" dirty="0" smtClean="0">
          <a:solidFill>
            <a:schemeClr val="tx1"/>
          </a:solidFill>
          <a:latin typeface="+mn-lt"/>
          <a:ea typeface="+mn-ea"/>
          <a:cs typeface="+mn-cs"/>
        </a:defRPr>
      </a:lvl1pPr>
      <a:lvl2pPr marL="574675" indent="-231775" algn="l" defTabSz="914400" rtl="0" eaLnBrk="1" latinLnBrk="0" hangingPunct="1">
        <a:lnSpc>
          <a:spcPct val="95000"/>
        </a:lnSpc>
        <a:spcBef>
          <a:spcPts val="600"/>
        </a:spcBef>
        <a:spcAft>
          <a:spcPts val="400"/>
        </a:spcAft>
        <a:buClr>
          <a:schemeClr val="tx2"/>
        </a:buClr>
        <a:buFont typeface="Arial" pitchFamily="34" charset="0"/>
        <a:buChar char="•"/>
        <a:defRPr lang="en-US" sz="18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400800"/>
            <a:ext cx="9144000" cy="457200"/>
          </a:xfrm>
          <a:prstGeom prst="rect">
            <a:avLst/>
          </a:prstGeom>
          <a:solidFill>
            <a:schemeClr val="bg2"/>
          </a:solidFill>
        </p:spPr>
        <p:txBody>
          <a:bodyPr wrap="square" lIns="91440" tIns="91440" rIns="91440" bIns="91440" rtlCol="0" anchor="ctr">
            <a:noAutofit/>
          </a:bodyPr>
          <a:lstStyle/>
          <a:p>
            <a:pPr algn="ctr">
              <a:lnSpc>
                <a:spcPct val="90000"/>
              </a:lnSpc>
              <a:spcAft>
                <a:spcPts val="700"/>
              </a:spcAft>
            </a:pPr>
            <a:endParaRPr lang="en-US" dirty="0" err="1" smtClean="0">
              <a:solidFill>
                <a:prstClr val="white"/>
              </a:solidFill>
            </a:endParaRPr>
          </a:p>
        </p:txBody>
      </p:sp>
      <p:pic>
        <p:nvPicPr>
          <p:cNvPr id="11" name="Picture 10" descr="ESI_logo_1c_RGB.png"/>
          <p:cNvPicPr>
            <a:picLocks noChangeAspect="1"/>
          </p:cNvPicPr>
          <p:nvPr/>
        </p:nvPicPr>
        <p:blipFill>
          <a:blip r:embed="rId29" cstate="print"/>
          <a:srcRect l="-552824" t="-32471" r="-34130" b="-32667"/>
          <a:stretch>
            <a:fillRect/>
          </a:stretch>
        </p:blipFill>
        <p:spPr>
          <a:xfrm>
            <a:off x="0" y="6400800"/>
            <a:ext cx="9144000" cy="457200"/>
          </a:xfrm>
          <a:prstGeom prst="rect">
            <a:avLst/>
          </a:prstGeom>
        </p:spPr>
      </p:pic>
      <p:sp>
        <p:nvSpPr>
          <p:cNvPr id="2" name="Title Placeholder 1"/>
          <p:cNvSpPr>
            <a:spLocks noGrp="1"/>
          </p:cNvSpPr>
          <p:nvPr>
            <p:ph type="title"/>
          </p:nvPr>
        </p:nvSpPr>
        <p:spPr>
          <a:xfrm>
            <a:off x="457200" y="261470"/>
            <a:ext cx="8229600" cy="365760"/>
          </a:xfrm>
          <a:prstGeom prst="rect">
            <a:avLst/>
          </a:prstGeom>
        </p:spPr>
        <p:txBody>
          <a:bodyPr vert="horz" lIns="0" tIns="0" rIns="0" bIns="0" rtlCol="0" anchor="t">
            <a:noAutofit/>
          </a:bodyPr>
          <a:lstStyle/>
          <a:p>
            <a:r>
              <a:rPr lang="en-US" smtClean="0"/>
              <a:t>Click to edit Master title style</a:t>
            </a:r>
            <a:endParaRPr lang="en-US" dirty="0"/>
          </a:p>
        </p:txBody>
      </p:sp>
      <p:sp>
        <p:nvSpPr>
          <p:cNvPr id="35" name="Footer Placeholder 4"/>
          <p:cNvSpPr txBox="1">
            <a:spLocks/>
          </p:cNvSpPr>
          <p:nvPr/>
        </p:nvSpPr>
        <p:spPr>
          <a:xfrm>
            <a:off x="8686800" y="6438900"/>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
        <p:nvSpPr>
          <p:cNvPr id="12" name="TextBox 11"/>
          <p:cNvSpPr txBox="1"/>
          <p:nvPr/>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 </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2016 Express Scripts Holding Company. All Rights Reserved.</a:t>
            </a:r>
            <a:endParaRPr lang="en-US" sz="700" dirty="0">
              <a:solidFill>
                <a:srgbClr val="000000">
                  <a:lumMod val="50000"/>
                  <a:lumOff val="50000"/>
                </a:srgbClr>
              </a:solidFill>
            </a:endParaRPr>
          </a:p>
        </p:txBody>
      </p:sp>
      <p:sp>
        <p:nvSpPr>
          <p:cNvPr id="10" name="Text Placeholder 9"/>
          <p:cNvSpPr>
            <a:spLocks noGrp="1"/>
          </p:cNvSpPr>
          <p:nvPr>
            <p:ph type="body" idx="1"/>
          </p:nvPr>
        </p:nvSpPr>
        <p:spPr>
          <a:xfrm>
            <a:off x="457200" y="939599"/>
            <a:ext cx="5486400" cy="5204320"/>
          </a:xfrm>
          <a:prstGeom prst="rect">
            <a:avLst/>
          </a:prstGeom>
        </p:spPr>
        <p:txBody>
          <a:bodyPr vert="horz" lIns="0" tIns="45720" rIns="91440" bIns="45720" rtlCol="0">
            <a:noAutofit/>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162613127"/>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7" r:id="rId26"/>
    <p:sldLayoutId id="2147483858" r:id="rId27"/>
  </p:sldLayoutIdLst>
  <p:transition/>
  <p:timing>
    <p:tnLst>
      <p:par>
        <p:cTn id="1" dur="indefinite" restart="never" nodeType="tmRoot"/>
      </p:par>
    </p:tnLst>
  </p:timing>
  <p:txStyles>
    <p:titleStyle>
      <a:lvl1pPr algn="l" defTabSz="914400" rtl="0" eaLnBrk="1" latinLnBrk="0" hangingPunct="1">
        <a:lnSpc>
          <a:spcPct val="85000"/>
        </a:lnSpc>
        <a:spcBef>
          <a:spcPct val="0"/>
        </a:spcBef>
        <a:buNone/>
        <a:defRPr sz="3200" kern="1200">
          <a:solidFill>
            <a:schemeClr val="tx2"/>
          </a:solidFill>
          <a:latin typeface="+mn-lt"/>
          <a:ea typeface="+mj-ea"/>
          <a:cs typeface="+mj-cs"/>
        </a:defRPr>
      </a:lvl1pPr>
    </p:titleStyle>
    <p:bodyStyle>
      <a:lvl1pPr marL="233363" indent="-233363" algn="l" defTabSz="914400" rtl="0" eaLnBrk="1" latinLnBrk="0" hangingPunct="1">
        <a:lnSpc>
          <a:spcPct val="95000"/>
        </a:lnSpc>
        <a:spcBef>
          <a:spcPts val="600"/>
        </a:spcBef>
        <a:spcAft>
          <a:spcPts val="400"/>
        </a:spcAft>
        <a:buClr>
          <a:schemeClr val="accent3"/>
        </a:buClr>
        <a:buSzPct val="110000"/>
        <a:buFont typeface="Arial" pitchFamily="34" charset="0"/>
        <a:buChar char="•"/>
        <a:defRPr lang="en-US" sz="2000" kern="1200" dirty="0" smtClean="0">
          <a:solidFill>
            <a:schemeClr val="tx1"/>
          </a:solidFill>
          <a:latin typeface="+mn-lt"/>
          <a:ea typeface="+mn-ea"/>
          <a:cs typeface="+mn-cs"/>
        </a:defRPr>
      </a:lvl1pPr>
      <a:lvl2pPr marL="574675" indent="-231775" algn="l" defTabSz="914400" rtl="0" eaLnBrk="1" latinLnBrk="0" hangingPunct="1">
        <a:lnSpc>
          <a:spcPct val="95000"/>
        </a:lnSpc>
        <a:spcBef>
          <a:spcPts val="600"/>
        </a:spcBef>
        <a:spcAft>
          <a:spcPts val="400"/>
        </a:spcAft>
        <a:buClr>
          <a:schemeClr val="tx2"/>
        </a:buClr>
        <a:buFont typeface="Arial" pitchFamily="34" charset="0"/>
        <a:buChar char="•"/>
        <a:defRPr lang="en-US" sz="18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0199"/>
            <a:ext cx="8229600" cy="676276"/>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06476"/>
            <a:ext cx="8229600" cy="5381624"/>
          </a:xfrm>
          <a:prstGeom prst="rect">
            <a:avLst/>
          </a:prstGeom>
        </p:spPr>
        <p:txBody>
          <a:bodyPr vert="horz" lIns="0" tIns="0" rIns="0" bIns="0" rtlCol="0">
            <a:noAutofit/>
          </a:body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8" name="Freeform 5"/>
          <p:cNvSpPr>
            <a:spLocks/>
          </p:cNvSpPr>
          <p:nvPr userDrawn="1"/>
        </p:nvSpPr>
        <p:spPr bwMode="auto">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rgbClr val="CDCDCD"/>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 name="Date Placeholder 3"/>
          <p:cNvSpPr>
            <a:spLocks noGrp="1"/>
          </p:cNvSpPr>
          <p:nvPr>
            <p:ph type="dt" sz="half" idx="2"/>
          </p:nvPr>
        </p:nvSpPr>
        <p:spPr>
          <a:xfrm>
            <a:off x="3505200" y="6569076"/>
            <a:ext cx="2133600" cy="288924"/>
          </a:xfrm>
          <a:prstGeom prst="rect">
            <a:avLst/>
          </a:prstGeom>
        </p:spPr>
        <p:txBody>
          <a:bodyPr vert="horz" lIns="91440" tIns="45720" rIns="91440" bIns="45720" rtlCol="0" anchor="ctr"/>
          <a:lstStyle>
            <a:lvl1pPr algn="ctr">
              <a:defRPr sz="1000">
                <a:solidFill>
                  <a:schemeClr val="tx1">
                    <a:tint val="75000"/>
                  </a:schemeClr>
                </a:solidFill>
              </a:defRPr>
            </a:lvl1pPr>
          </a:lstStyle>
          <a:p>
            <a:fld id="{A7363AC0-26A8-4A03-9189-885AF3707843}" type="datetime1">
              <a:rPr lang="en-US" smtClean="0">
                <a:solidFill>
                  <a:srgbClr val="000000">
                    <a:tint val="75000"/>
                  </a:srgbClr>
                </a:solidFill>
              </a:rPr>
              <a:pPr/>
              <a:t>8/8/2016</a:t>
            </a:fld>
            <a:endParaRPr lang="en-US" dirty="0">
              <a:solidFill>
                <a:srgbClr val="000000">
                  <a:tint val="75000"/>
                </a:srgbClr>
              </a:solidFill>
            </a:endParaRPr>
          </a:p>
        </p:txBody>
      </p:sp>
      <p:grpSp>
        <p:nvGrpSpPr>
          <p:cNvPr id="1028" name="Group 4"/>
          <p:cNvGrpSpPr>
            <a:grpSpLocks noChangeAspect="1"/>
          </p:cNvGrpSpPr>
          <p:nvPr userDrawn="1"/>
        </p:nvGrpSpPr>
        <p:grpSpPr bwMode="gray">
          <a:xfrm>
            <a:off x="7405688" y="6496050"/>
            <a:ext cx="1285875" cy="290513"/>
            <a:chOff x="4665" y="4092"/>
            <a:chExt cx="810" cy="183"/>
          </a:xfrm>
        </p:grpSpPr>
        <p:sp>
          <p:nvSpPr>
            <p:cNvPr id="1029" name="Oval 5"/>
            <p:cNvSpPr>
              <a:spLocks noChangeArrowheads="1"/>
            </p:cNvSpPr>
            <p:nvPr userDrawn="1"/>
          </p:nvSpPr>
          <p:spPr bwMode="gray">
            <a:xfrm>
              <a:off x="4668" y="4096"/>
              <a:ext cx="176" cy="175"/>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0" name="Freeform 6"/>
            <p:cNvSpPr>
              <a:spLocks/>
            </p:cNvSpPr>
            <p:nvPr userDrawn="1"/>
          </p:nvSpPr>
          <p:spPr bwMode="gray">
            <a:xfrm>
              <a:off x="4876" y="4158"/>
              <a:ext cx="23" cy="40"/>
            </a:xfrm>
            <a:custGeom>
              <a:avLst/>
              <a:gdLst/>
              <a:ahLst/>
              <a:cxnLst>
                <a:cxn ang="0">
                  <a:pos x="0" y="40"/>
                </a:cxn>
                <a:cxn ang="0">
                  <a:pos x="0" y="0"/>
                </a:cxn>
                <a:cxn ang="0">
                  <a:pos x="22" y="0"/>
                </a:cxn>
                <a:cxn ang="0">
                  <a:pos x="21" y="5"/>
                </a:cxn>
                <a:cxn ang="0">
                  <a:pos x="6" y="5"/>
                </a:cxn>
                <a:cxn ang="0">
                  <a:pos x="6" y="16"/>
                </a:cxn>
                <a:cxn ang="0">
                  <a:pos x="19" y="16"/>
                </a:cxn>
                <a:cxn ang="0">
                  <a:pos x="19" y="22"/>
                </a:cxn>
                <a:cxn ang="0">
                  <a:pos x="6" y="22"/>
                </a:cxn>
                <a:cxn ang="0">
                  <a:pos x="6" y="35"/>
                </a:cxn>
                <a:cxn ang="0">
                  <a:pos x="23" y="35"/>
                </a:cxn>
                <a:cxn ang="0">
                  <a:pos x="23" y="40"/>
                </a:cxn>
                <a:cxn ang="0">
                  <a:pos x="0" y="40"/>
                </a:cxn>
              </a:cxnLst>
              <a:rect l="0" t="0" r="r" b="b"/>
              <a:pathLst>
                <a:path w="23" h="40">
                  <a:moveTo>
                    <a:pt x="0" y="40"/>
                  </a:moveTo>
                  <a:lnTo>
                    <a:pt x="0" y="0"/>
                  </a:lnTo>
                  <a:lnTo>
                    <a:pt x="22" y="0"/>
                  </a:lnTo>
                  <a:lnTo>
                    <a:pt x="21" y="5"/>
                  </a:lnTo>
                  <a:lnTo>
                    <a:pt x="6" y="5"/>
                  </a:lnTo>
                  <a:lnTo>
                    <a:pt x="6" y="16"/>
                  </a:lnTo>
                  <a:lnTo>
                    <a:pt x="19" y="16"/>
                  </a:lnTo>
                  <a:lnTo>
                    <a:pt x="19" y="22"/>
                  </a:lnTo>
                  <a:lnTo>
                    <a:pt x="6" y="22"/>
                  </a:lnTo>
                  <a:lnTo>
                    <a:pt x="6" y="35"/>
                  </a:lnTo>
                  <a:lnTo>
                    <a:pt x="23" y="35"/>
                  </a:lnTo>
                  <a:lnTo>
                    <a:pt x="23" y="40"/>
                  </a:lnTo>
                  <a:lnTo>
                    <a:pt x="0" y="4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1" name="Freeform 7"/>
            <p:cNvSpPr>
              <a:spLocks/>
            </p:cNvSpPr>
            <p:nvPr userDrawn="1"/>
          </p:nvSpPr>
          <p:spPr bwMode="gray">
            <a:xfrm>
              <a:off x="4909" y="4158"/>
              <a:ext cx="33" cy="40"/>
            </a:xfrm>
            <a:custGeom>
              <a:avLst/>
              <a:gdLst/>
              <a:ahLst/>
              <a:cxnLst>
                <a:cxn ang="0">
                  <a:pos x="25" y="40"/>
                </a:cxn>
                <a:cxn ang="0">
                  <a:pos x="16" y="24"/>
                </a:cxn>
                <a:cxn ang="0">
                  <a:pos x="8" y="40"/>
                </a:cxn>
                <a:cxn ang="0">
                  <a:pos x="0" y="40"/>
                </a:cxn>
                <a:cxn ang="0">
                  <a:pos x="12" y="19"/>
                </a:cxn>
                <a:cxn ang="0">
                  <a:pos x="1" y="0"/>
                </a:cxn>
                <a:cxn ang="0">
                  <a:pos x="10" y="0"/>
                </a:cxn>
                <a:cxn ang="0">
                  <a:pos x="16" y="12"/>
                </a:cxn>
                <a:cxn ang="0">
                  <a:pos x="22" y="0"/>
                </a:cxn>
                <a:cxn ang="0">
                  <a:pos x="31" y="0"/>
                </a:cxn>
                <a:cxn ang="0">
                  <a:pos x="20" y="18"/>
                </a:cxn>
                <a:cxn ang="0">
                  <a:pos x="33" y="40"/>
                </a:cxn>
                <a:cxn ang="0">
                  <a:pos x="25" y="40"/>
                </a:cxn>
              </a:cxnLst>
              <a:rect l="0" t="0" r="r" b="b"/>
              <a:pathLst>
                <a:path w="33" h="40">
                  <a:moveTo>
                    <a:pt x="25" y="40"/>
                  </a:moveTo>
                  <a:lnTo>
                    <a:pt x="16" y="24"/>
                  </a:lnTo>
                  <a:lnTo>
                    <a:pt x="8" y="40"/>
                  </a:lnTo>
                  <a:lnTo>
                    <a:pt x="0" y="40"/>
                  </a:lnTo>
                  <a:lnTo>
                    <a:pt x="12" y="19"/>
                  </a:lnTo>
                  <a:lnTo>
                    <a:pt x="1" y="0"/>
                  </a:lnTo>
                  <a:lnTo>
                    <a:pt x="10" y="0"/>
                  </a:lnTo>
                  <a:lnTo>
                    <a:pt x="16" y="12"/>
                  </a:lnTo>
                  <a:lnTo>
                    <a:pt x="22" y="0"/>
                  </a:lnTo>
                  <a:lnTo>
                    <a:pt x="31" y="0"/>
                  </a:lnTo>
                  <a:lnTo>
                    <a:pt x="20" y="18"/>
                  </a:lnTo>
                  <a:lnTo>
                    <a:pt x="33" y="40"/>
                  </a:lnTo>
                  <a:lnTo>
                    <a:pt x="25" y="4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2" name="Freeform 8"/>
            <p:cNvSpPr>
              <a:spLocks noEditPoints="1"/>
            </p:cNvSpPr>
            <p:nvPr userDrawn="1"/>
          </p:nvSpPr>
          <p:spPr bwMode="gray">
            <a:xfrm>
              <a:off x="4955" y="4158"/>
              <a:ext cx="27" cy="40"/>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7"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3" name="Freeform 9"/>
            <p:cNvSpPr>
              <a:spLocks noEditPoints="1"/>
            </p:cNvSpPr>
            <p:nvPr userDrawn="1"/>
          </p:nvSpPr>
          <p:spPr bwMode="gray">
            <a:xfrm>
              <a:off x="4997" y="4158"/>
              <a:ext cx="28" cy="40"/>
            </a:xfrm>
            <a:custGeom>
              <a:avLst/>
              <a:gdLst/>
              <a:ahLst/>
              <a:cxnLst>
                <a:cxn ang="0">
                  <a:pos x="50" y="101"/>
                </a:cxn>
                <a:cxn ang="0">
                  <a:pos x="41" y="86"/>
                </a:cxn>
                <a:cxn ang="0">
                  <a:pos x="24" y="60"/>
                </a:cxn>
                <a:cxn ang="0">
                  <a:pos x="17" y="57"/>
                </a:cxn>
                <a:cxn ang="0">
                  <a:pos x="17" y="101"/>
                </a:cxn>
                <a:cxn ang="0">
                  <a:pos x="0" y="101"/>
                </a:cxn>
                <a:cxn ang="0">
                  <a:pos x="0" y="0"/>
                </a:cxn>
                <a:cxn ang="0">
                  <a:pos x="31" y="0"/>
                </a:cxn>
                <a:cxn ang="0">
                  <a:pos x="64" y="29"/>
                </a:cxn>
                <a:cxn ang="0">
                  <a:pos x="39" y="57"/>
                </a:cxn>
                <a:cxn ang="0">
                  <a:pos x="55" y="77"/>
                </a:cxn>
                <a:cxn ang="0">
                  <a:pos x="70" y="101"/>
                </a:cxn>
                <a:cxn ang="0">
                  <a:pos x="50" y="101"/>
                </a:cxn>
                <a:cxn ang="0">
                  <a:pos x="26" y="13"/>
                </a:cxn>
                <a:cxn ang="0">
                  <a:pos x="17" y="13"/>
                </a:cxn>
                <a:cxn ang="0">
                  <a:pos x="17" y="46"/>
                </a:cxn>
                <a:cxn ang="0">
                  <a:pos x="26" y="46"/>
                </a:cxn>
                <a:cxn ang="0">
                  <a:pos x="42" y="41"/>
                </a:cxn>
                <a:cxn ang="0">
                  <a:pos x="47" y="29"/>
                </a:cxn>
                <a:cxn ang="0">
                  <a:pos x="26" y="13"/>
                </a:cxn>
              </a:cxnLst>
              <a:rect l="0" t="0" r="r" b="b"/>
              <a:pathLst>
                <a:path w="70" h="101">
                  <a:moveTo>
                    <a:pt x="50" y="101"/>
                  </a:moveTo>
                  <a:cubicBezTo>
                    <a:pt x="41" y="86"/>
                    <a:pt x="41" y="86"/>
                    <a:pt x="41" y="86"/>
                  </a:cubicBezTo>
                  <a:cubicBezTo>
                    <a:pt x="34" y="73"/>
                    <a:pt x="29" y="66"/>
                    <a:pt x="24" y="60"/>
                  </a:cubicBezTo>
                  <a:cubicBezTo>
                    <a:pt x="22"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3" y="59"/>
                    <a:pt x="50" y="68"/>
                    <a:pt x="55" y="77"/>
                  </a:cubicBezTo>
                  <a:cubicBezTo>
                    <a:pt x="70" y="101"/>
                    <a:pt x="70" y="101"/>
                    <a:pt x="70" y="101"/>
                  </a:cubicBezTo>
                  <a:lnTo>
                    <a:pt x="50" y="101"/>
                  </a:lnTo>
                  <a:close/>
                  <a:moveTo>
                    <a:pt x="26" y="13"/>
                  </a:moveTo>
                  <a:cubicBezTo>
                    <a:pt x="17" y="13"/>
                    <a:pt x="17" y="13"/>
                    <a:pt x="17" y="13"/>
                  </a:cubicBezTo>
                  <a:cubicBezTo>
                    <a:pt x="17" y="46"/>
                    <a:pt x="17" y="46"/>
                    <a:pt x="17" y="46"/>
                  </a:cubicBezTo>
                  <a:cubicBezTo>
                    <a:pt x="26" y="46"/>
                    <a:pt x="26" y="46"/>
                    <a:pt x="26" y="46"/>
                  </a:cubicBezTo>
                  <a:cubicBezTo>
                    <a:pt x="35" y="46"/>
                    <a:pt x="39" y="44"/>
                    <a:pt x="42" y="41"/>
                  </a:cubicBezTo>
                  <a:cubicBezTo>
                    <a:pt x="45" y="38"/>
                    <a:pt x="47" y="34"/>
                    <a:pt x="47" y="29"/>
                  </a:cubicBezTo>
                  <a:cubicBezTo>
                    <a:pt x="47" y="19"/>
                    <a:pt x="41" y="13"/>
                    <a:pt x="26" y="13"/>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4" name="Freeform 10"/>
            <p:cNvSpPr>
              <a:spLocks/>
            </p:cNvSpPr>
            <p:nvPr userDrawn="1"/>
          </p:nvSpPr>
          <p:spPr bwMode="gray">
            <a:xfrm>
              <a:off x="5040" y="4158"/>
              <a:ext cx="23" cy="40"/>
            </a:xfrm>
            <a:custGeom>
              <a:avLst/>
              <a:gdLst/>
              <a:ahLst/>
              <a:cxnLst>
                <a:cxn ang="0">
                  <a:pos x="0" y="40"/>
                </a:cxn>
                <a:cxn ang="0">
                  <a:pos x="0" y="0"/>
                </a:cxn>
                <a:cxn ang="0">
                  <a:pos x="23" y="0"/>
                </a:cxn>
                <a:cxn ang="0">
                  <a:pos x="22" y="5"/>
                </a:cxn>
                <a:cxn ang="0">
                  <a:pos x="7" y="5"/>
                </a:cxn>
                <a:cxn ang="0">
                  <a:pos x="7" y="16"/>
                </a:cxn>
                <a:cxn ang="0">
                  <a:pos x="19" y="16"/>
                </a:cxn>
                <a:cxn ang="0">
                  <a:pos x="19" y="22"/>
                </a:cxn>
                <a:cxn ang="0">
                  <a:pos x="7" y="22"/>
                </a:cxn>
                <a:cxn ang="0">
                  <a:pos x="7" y="35"/>
                </a:cxn>
                <a:cxn ang="0">
                  <a:pos x="23" y="35"/>
                </a:cxn>
                <a:cxn ang="0">
                  <a:pos x="23" y="40"/>
                </a:cxn>
                <a:cxn ang="0">
                  <a:pos x="0" y="40"/>
                </a:cxn>
              </a:cxnLst>
              <a:rect l="0" t="0" r="r" b="b"/>
              <a:pathLst>
                <a:path w="23" h="40">
                  <a:moveTo>
                    <a:pt x="0" y="40"/>
                  </a:moveTo>
                  <a:lnTo>
                    <a:pt x="0" y="0"/>
                  </a:lnTo>
                  <a:lnTo>
                    <a:pt x="23" y="0"/>
                  </a:lnTo>
                  <a:lnTo>
                    <a:pt x="22" y="5"/>
                  </a:lnTo>
                  <a:lnTo>
                    <a:pt x="7" y="5"/>
                  </a:lnTo>
                  <a:lnTo>
                    <a:pt x="7" y="16"/>
                  </a:lnTo>
                  <a:lnTo>
                    <a:pt x="19" y="16"/>
                  </a:lnTo>
                  <a:lnTo>
                    <a:pt x="19" y="22"/>
                  </a:lnTo>
                  <a:lnTo>
                    <a:pt x="7" y="22"/>
                  </a:lnTo>
                  <a:lnTo>
                    <a:pt x="7" y="35"/>
                  </a:lnTo>
                  <a:lnTo>
                    <a:pt x="23" y="35"/>
                  </a:lnTo>
                  <a:lnTo>
                    <a:pt x="23" y="40"/>
                  </a:lnTo>
                  <a:lnTo>
                    <a:pt x="0" y="4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5" name="Freeform 11"/>
            <p:cNvSpPr>
              <a:spLocks/>
            </p:cNvSpPr>
            <p:nvPr userDrawn="1"/>
          </p:nvSpPr>
          <p:spPr bwMode="gray">
            <a:xfrm>
              <a:off x="5076" y="4157"/>
              <a:ext cx="29" cy="42"/>
            </a:xfrm>
            <a:custGeom>
              <a:avLst/>
              <a:gdLst/>
              <a:ahLst/>
              <a:cxnLst>
                <a:cxn ang="0">
                  <a:pos x="33" y="105"/>
                </a:cxn>
                <a:cxn ang="0">
                  <a:pos x="0" y="96"/>
                </a:cxn>
                <a:cxn ang="0">
                  <a:pos x="7" y="83"/>
                </a:cxn>
                <a:cxn ang="0">
                  <a:pos x="34" y="92"/>
                </a:cxn>
                <a:cxn ang="0">
                  <a:pos x="54" y="75"/>
                </a:cxn>
                <a:cxn ang="0">
                  <a:pos x="39" y="60"/>
                </a:cxn>
                <a:cxn ang="0">
                  <a:pos x="28" y="57"/>
                </a:cxn>
                <a:cxn ang="0">
                  <a:pos x="8" y="45"/>
                </a:cxn>
                <a:cxn ang="0">
                  <a:pos x="4" y="30"/>
                </a:cxn>
                <a:cxn ang="0">
                  <a:pos x="39" y="0"/>
                </a:cxn>
                <a:cxn ang="0">
                  <a:pos x="71" y="10"/>
                </a:cxn>
                <a:cxn ang="0">
                  <a:pos x="63" y="22"/>
                </a:cxn>
                <a:cxn ang="0">
                  <a:pos x="39" y="14"/>
                </a:cxn>
                <a:cxn ang="0">
                  <a:pos x="23" y="28"/>
                </a:cxn>
                <a:cxn ang="0">
                  <a:pos x="36" y="40"/>
                </a:cxn>
                <a:cxn ang="0">
                  <a:pos x="48" y="44"/>
                </a:cxn>
                <a:cxn ang="0">
                  <a:pos x="73" y="73"/>
                </a:cxn>
                <a:cxn ang="0">
                  <a:pos x="33" y="105"/>
                </a:cxn>
              </a:cxnLst>
              <a:rect l="0" t="0" r="r" b="b"/>
              <a:pathLst>
                <a:path w="73" h="105">
                  <a:moveTo>
                    <a:pt x="33"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49" y="63"/>
                    <a:pt x="39" y="60"/>
                  </a:cubicBezTo>
                  <a:cubicBezTo>
                    <a:pt x="28" y="57"/>
                    <a:pt x="28" y="57"/>
                    <a:pt x="28" y="57"/>
                  </a:cubicBezTo>
                  <a:cubicBezTo>
                    <a:pt x="19" y="55"/>
                    <a:pt x="12" y="51"/>
                    <a:pt x="8"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59" y="105"/>
                    <a:pt x="33"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6" name="Freeform 12"/>
            <p:cNvSpPr>
              <a:spLocks/>
            </p:cNvSpPr>
            <p:nvPr userDrawn="1"/>
          </p:nvSpPr>
          <p:spPr bwMode="gray">
            <a:xfrm>
              <a:off x="5118" y="4157"/>
              <a:ext cx="30" cy="42"/>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7" name="Freeform 13"/>
            <p:cNvSpPr>
              <a:spLocks/>
            </p:cNvSpPr>
            <p:nvPr userDrawn="1"/>
          </p:nvSpPr>
          <p:spPr bwMode="gray">
            <a:xfrm>
              <a:off x="5183" y="4157"/>
              <a:ext cx="30" cy="42"/>
            </a:xfrm>
            <a:custGeom>
              <a:avLst/>
              <a:gdLst/>
              <a:ahLst/>
              <a:cxnLst>
                <a:cxn ang="0">
                  <a:pos x="33" y="105"/>
                </a:cxn>
                <a:cxn ang="0">
                  <a:pos x="0" y="96"/>
                </a:cxn>
                <a:cxn ang="0">
                  <a:pos x="6" y="83"/>
                </a:cxn>
                <a:cxn ang="0">
                  <a:pos x="33" y="92"/>
                </a:cxn>
                <a:cxn ang="0">
                  <a:pos x="53" y="75"/>
                </a:cxn>
                <a:cxn ang="0">
                  <a:pos x="38" y="60"/>
                </a:cxn>
                <a:cxn ang="0">
                  <a:pos x="27" y="57"/>
                </a:cxn>
                <a:cxn ang="0">
                  <a:pos x="8" y="45"/>
                </a:cxn>
                <a:cxn ang="0">
                  <a:pos x="4" y="30"/>
                </a:cxn>
                <a:cxn ang="0">
                  <a:pos x="38" y="0"/>
                </a:cxn>
                <a:cxn ang="0">
                  <a:pos x="70" y="10"/>
                </a:cxn>
                <a:cxn ang="0">
                  <a:pos x="63" y="22"/>
                </a:cxn>
                <a:cxn ang="0">
                  <a:pos x="39" y="14"/>
                </a:cxn>
                <a:cxn ang="0">
                  <a:pos x="22" y="28"/>
                </a:cxn>
                <a:cxn ang="0">
                  <a:pos x="36" y="40"/>
                </a:cxn>
                <a:cxn ang="0">
                  <a:pos x="48" y="44"/>
                </a:cxn>
                <a:cxn ang="0">
                  <a:pos x="73" y="73"/>
                </a:cxn>
                <a:cxn ang="0">
                  <a:pos x="33" y="105"/>
                </a:cxn>
              </a:cxnLst>
              <a:rect l="0" t="0" r="r" b="b"/>
              <a:pathLst>
                <a:path w="73" h="105">
                  <a:moveTo>
                    <a:pt x="33" y="105"/>
                  </a:moveTo>
                  <a:cubicBezTo>
                    <a:pt x="21" y="105"/>
                    <a:pt x="10" y="102"/>
                    <a:pt x="0" y="96"/>
                  </a:cubicBezTo>
                  <a:cubicBezTo>
                    <a:pt x="6" y="83"/>
                    <a:pt x="6" y="83"/>
                    <a:pt x="6" y="83"/>
                  </a:cubicBezTo>
                  <a:cubicBezTo>
                    <a:pt x="15" y="88"/>
                    <a:pt x="23" y="92"/>
                    <a:pt x="33" y="92"/>
                  </a:cubicBezTo>
                  <a:cubicBezTo>
                    <a:pt x="46" y="92"/>
                    <a:pt x="53" y="86"/>
                    <a:pt x="53" y="75"/>
                  </a:cubicBezTo>
                  <a:cubicBezTo>
                    <a:pt x="53" y="68"/>
                    <a:pt x="49" y="63"/>
                    <a:pt x="38" y="60"/>
                  </a:cubicBezTo>
                  <a:cubicBezTo>
                    <a:pt x="27" y="57"/>
                    <a:pt x="27" y="57"/>
                    <a:pt x="27" y="57"/>
                  </a:cubicBezTo>
                  <a:cubicBezTo>
                    <a:pt x="18" y="55"/>
                    <a:pt x="12" y="51"/>
                    <a:pt x="8" y="45"/>
                  </a:cubicBezTo>
                  <a:cubicBezTo>
                    <a:pt x="5" y="41"/>
                    <a:pt x="4" y="36"/>
                    <a:pt x="4" y="30"/>
                  </a:cubicBezTo>
                  <a:cubicBezTo>
                    <a:pt x="4" y="12"/>
                    <a:pt x="18" y="0"/>
                    <a:pt x="38" y="0"/>
                  </a:cubicBezTo>
                  <a:cubicBezTo>
                    <a:pt x="50" y="0"/>
                    <a:pt x="61" y="4"/>
                    <a:pt x="70" y="10"/>
                  </a:cubicBezTo>
                  <a:cubicBezTo>
                    <a:pt x="63" y="22"/>
                    <a:pt x="63" y="22"/>
                    <a:pt x="63" y="22"/>
                  </a:cubicBezTo>
                  <a:cubicBezTo>
                    <a:pt x="53" y="16"/>
                    <a:pt x="47" y="14"/>
                    <a:pt x="39" y="14"/>
                  </a:cubicBezTo>
                  <a:cubicBezTo>
                    <a:pt x="29" y="14"/>
                    <a:pt x="22" y="19"/>
                    <a:pt x="22" y="28"/>
                  </a:cubicBezTo>
                  <a:cubicBezTo>
                    <a:pt x="22" y="34"/>
                    <a:pt x="26" y="37"/>
                    <a:pt x="36" y="40"/>
                  </a:cubicBezTo>
                  <a:cubicBezTo>
                    <a:pt x="48" y="44"/>
                    <a:pt x="48" y="44"/>
                    <a:pt x="48" y="44"/>
                  </a:cubicBezTo>
                  <a:cubicBezTo>
                    <a:pt x="62" y="48"/>
                    <a:pt x="73" y="57"/>
                    <a:pt x="73" y="73"/>
                  </a:cubicBezTo>
                  <a:cubicBezTo>
                    <a:pt x="73" y="90"/>
                    <a:pt x="59" y="105"/>
                    <a:pt x="33"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8" name="Freeform 14"/>
            <p:cNvSpPr>
              <a:spLocks/>
            </p:cNvSpPr>
            <p:nvPr userDrawn="1"/>
          </p:nvSpPr>
          <p:spPr bwMode="gray">
            <a:xfrm>
              <a:off x="5227" y="4157"/>
              <a:ext cx="29" cy="42"/>
            </a:xfrm>
            <a:custGeom>
              <a:avLst/>
              <a:gdLst/>
              <a:ahLst/>
              <a:cxnLst>
                <a:cxn ang="0">
                  <a:pos x="44" y="105"/>
                </a:cxn>
                <a:cxn ang="0">
                  <a:pos x="12" y="90"/>
                </a:cxn>
                <a:cxn ang="0">
                  <a:pos x="0" y="54"/>
                </a:cxn>
                <a:cxn ang="0">
                  <a:pos x="7" y="23"/>
                </a:cxn>
                <a:cxn ang="0">
                  <a:pos x="45" y="0"/>
                </a:cxn>
                <a:cxn ang="0">
                  <a:pos x="70" y="8"/>
                </a:cxn>
                <a:cxn ang="0">
                  <a:pos x="62" y="19"/>
                </a:cxn>
                <a:cxn ang="0">
                  <a:pos x="45" y="13"/>
                </a:cxn>
                <a:cxn ang="0">
                  <a:pos x="25" y="25"/>
                </a:cxn>
                <a:cxn ang="0">
                  <a:pos x="19" y="52"/>
                </a:cxn>
                <a:cxn ang="0">
                  <a:pos x="23" y="77"/>
                </a:cxn>
                <a:cxn ang="0">
                  <a:pos x="46" y="92"/>
                </a:cxn>
                <a:cxn ang="0">
                  <a:pos x="64" y="85"/>
                </a:cxn>
                <a:cxn ang="0">
                  <a:pos x="72" y="96"/>
                </a:cxn>
                <a:cxn ang="0">
                  <a:pos x="44" y="105"/>
                </a:cxn>
              </a:cxnLst>
              <a:rect l="0" t="0" r="r" b="b"/>
              <a:pathLst>
                <a:path w="72" h="105">
                  <a:moveTo>
                    <a:pt x="44" y="105"/>
                  </a:moveTo>
                  <a:cubicBezTo>
                    <a:pt x="31" y="105"/>
                    <a:pt x="20" y="100"/>
                    <a:pt x="12" y="90"/>
                  </a:cubicBezTo>
                  <a:cubicBezTo>
                    <a:pt x="4" y="81"/>
                    <a:pt x="0" y="69"/>
                    <a:pt x="0" y="54"/>
                  </a:cubicBezTo>
                  <a:cubicBezTo>
                    <a:pt x="0" y="42"/>
                    <a:pt x="3" y="32"/>
                    <a:pt x="7" y="23"/>
                  </a:cubicBezTo>
                  <a:cubicBezTo>
                    <a:pt x="15" y="9"/>
                    <a:pt x="29" y="0"/>
                    <a:pt x="45" y="0"/>
                  </a:cubicBezTo>
                  <a:cubicBezTo>
                    <a:pt x="54" y="0"/>
                    <a:pt x="64" y="3"/>
                    <a:pt x="70" y="8"/>
                  </a:cubicBezTo>
                  <a:cubicBezTo>
                    <a:pt x="62" y="19"/>
                    <a:pt x="62" y="19"/>
                    <a:pt x="62" y="19"/>
                  </a:cubicBezTo>
                  <a:cubicBezTo>
                    <a:pt x="57" y="15"/>
                    <a:pt x="51" y="13"/>
                    <a:pt x="45" y="13"/>
                  </a:cubicBezTo>
                  <a:cubicBezTo>
                    <a:pt x="36" y="13"/>
                    <a:pt x="29" y="18"/>
                    <a:pt x="25" y="25"/>
                  </a:cubicBezTo>
                  <a:cubicBezTo>
                    <a:pt x="21" y="32"/>
                    <a:pt x="19" y="40"/>
                    <a:pt x="19" y="52"/>
                  </a:cubicBezTo>
                  <a:cubicBezTo>
                    <a:pt x="19" y="65"/>
                    <a:pt x="21" y="72"/>
                    <a:pt x="23" y="77"/>
                  </a:cubicBezTo>
                  <a:cubicBezTo>
                    <a:pt x="28" y="87"/>
                    <a:pt x="36" y="92"/>
                    <a:pt x="46" y="92"/>
                  </a:cubicBezTo>
                  <a:cubicBezTo>
                    <a:pt x="53" y="92"/>
                    <a:pt x="58" y="90"/>
                    <a:pt x="64" y="85"/>
                  </a:cubicBezTo>
                  <a:cubicBezTo>
                    <a:pt x="72" y="96"/>
                    <a:pt x="72" y="96"/>
                    <a:pt x="72" y="96"/>
                  </a:cubicBezTo>
                  <a:cubicBezTo>
                    <a:pt x="64" y="102"/>
                    <a:pt x="55" y="105"/>
                    <a:pt x="44"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9" name="Freeform 15"/>
            <p:cNvSpPr>
              <a:spLocks noEditPoints="1"/>
            </p:cNvSpPr>
            <p:nvPr userDrawn="1"/>
          </p:nvSpPr>
          <p:spPr bwMode="gray">
            <a:xfrm>
              <a:off x="5272" y="4158"/>
              <a:ext cx="28" cy="40"/>
            </a:xfrm>
            <a:custGeom>
              <a:avLst/>
              <a:gdLst/>
              <a:ahLst/>
              <a:cxnLst>
                <a:cxn ang="0">
                  <a:pos x="49" y="101"/>
                </a:cxn>
                <a:cxn ang="0">
                  <a:pos x="41" y="86"/>
                </a:cxn>
                <a:cxn ang="0">
                  <a:pos x="23" y="60"/>
                </a:cxn>
                <a:cxn ang="0">
                  <a:pos x="17" y="57"/>
                </a:cxn>
                <a:cxn ang="0">
                  <a:pos x="17" y="101"/>
                </a:cxn>
                <a:cxn ang="0">
                  <a:pos x="0" y="101"/>
                </a:cxn>
                <a:cxn ang="0">
                  <a:pos x="0" y="0"/>
                </a:cxn>
                <a:cxn ang="0">
                  <a:pos x="31" y="0"/>
                </a:cxn>
                <a:cxn ang="0">
                  <a:pos x="64" y="29"/>
                </a:cxn>
                <a:cxn ang="0">
                  <a:pos x="39" y="57"/>
                </a:cxn>
                <a:cxn ang="0">
                  <a:pos x="54" y="77"/>
                </a:cxn>
                <a:cxn ang="0">
                  <a:pos x="69" y="101"/>
                </a:cxn>
                <a:cxn ang="0">
                  <a:pos x="49" y="101"/>
                </a:cxn>
                <a:cxn ang="0">
                  <a:pos x="26" y="13"/>
                </a:cxn>
                <a:cxn ang="0">
                  <a:pos x="17" y="13"/>
                </a:cxn>
                <a:cxn ang="0">
                  <a:pos x="17" y="46"/>
                </a:cxn>
                <a:cxn ang="0">
                  <a:pos x="25" y="46"/>
                </a:cxn>
                <a:cxn ang="0">
                  <a:pos x="42" y="41"/>
                </a:cxn>
                <a:cxn ang="0">
                  <a:pos x="46" y="29"/>
                </a:cxn>
                <a:cxn ang="0">
                  <a:pos x="26" y="13"/>
                </a:cxn>
              </a:cxnLst>
              <a:rect l="0" t="0" r="r" b="b"/>
              <a:pathLst>
                <a:path w="69" h="101">
                  <a:moveTo>
                    <a:pt x="49" y="101"/>
                  </a:moveTo>
                  <a:cubicBezTo>
                    <a:pt x="41" y="86"/>
                    <a:pt x="41" y="86"/>
                    <a:pt x="41" y="86"/>
                  </a:cubicBezTo>
                  <a:cubicBezTo>
                    <a:pt x="34" y="73"/>
                    <a:pt x="29" y="66"/>
                    <a:pt x="23" y="60"/>
                  </a:cubicBezTo>
                  <a:cubicBezTo>
                    <a:pt x="21"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2" y="59"/>
                    <a:pt x="49" y="68"/>
                    <a:pt x="54" y="77"/>
                  </a:cubicBezTo>
                  <a:cubicBezTo>
                    <a:pt x="69" y="101"/>
                    <a:pt x="69" y="101"/>
                    <a:pt x="69" y="101"/>
                  </a:cubicBezTo>
                  <a:lnTo>
                    <a:pt x="49" y="101"/>
                  </a:lnTo>
                  <a:close/>
                  <a:moveTo>
                    <a:pt x="26" y="13"/>
                  </a:moveTo>
                  <a:cubicBezTo>
                    <a:pt x="17" y="13"/>
                    <a:pt x="17" y="13"/>
                    <a:pt x="17" y="13"/>
                  </a:cubicBezTo>
                  <a:cubicBezTo>
                    <a:pt x="17" y="46"/>
                    <a:pt x="17" y="46"/>
                    <a:pt x="17" y="46"/>
                  </a:cubicBezTo>
                  <a:cubicBezTo>
                    <a:pt x="25" y="46"/>
                    <a:pt x="25" y="46"/>
                    <a:pt x="25" y="46"/>
                  </a:cubicBezTo>
                  <a:cubicBezTo>
                    <a:pt x="34" y="46"/>
                    <a:pt x="39" y="44"/>
                    <a:pt x="42" y="41"/>
                  </a:cubicBezTo>
                  <a:cubicBezTo>
                    <a:pt x="45" y="38"/>
                    <a:pt x="46" y="34"/>
                    <a:pt x="46" y="29"/>
                  </a:cubicBezTo>
                  <a:cubicBezTo>
                    <a:pt x="46" y="19"/>
                    <a:pt x="41" y="13"/>
                    <a:pt x="26" y="13"/>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0" name="Rectangle 16"/>
            <p:cNvSpPr>
              <a:spLocks noChangeArrowheads="1"/>
            </p:cNvSpPr>
            <p:nvPr userDrawn="1"/>
          </p:nvSpPr>
          <p:spPr bwMode="gray">
            <a:xfrm>
              <a:off x="5315" y="4158"/>
              <a:ext cx="6" cy="40"/>
            </a:xfrm>
            <a:prstGeom prst="rect">
              <a:avLst/>
            </a:prstGeom>
            <a:solidFill>
              <a:srgbClr val="231F2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1" name="Freeform 17"/>
            <p:cNvSpPr>
              <a:spLocks noEditPoints="1"/>
            </p:cNvSpPr>
            <p:nvPr userDrawn="1"/>
          </p:nvSpPr>
          <p:spPr bwMode="gray">
            <a:xfrm>
              <a:off x="5340" y="4158"/>
              <a:ext cx="27" cy="40"/>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6"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2" name="Freeform 18"/>
            <p:cNvSpPr>
              <a:spLocks/>
            </p:cNvSpPr>
            <p:nvPr userDrawn="1"/>
          </p:nvSpPr>
          <p:spPr bwMode="gray">
            <a:xfrm>
              <a:off x="5377" y="4158"/>
              <a:ext cx="28" cy="40"/>
            </a:xfrm>
            <a:custGeom>
              <a:avLst/>
              <a:gdLst/>
              <a:ahLst/>
              <a:cxnLst>
                <a:cxn ang="0">
                  <a:pos x="28" y="5"/>
                </a:cxn>
                <a:cxn ang="0">
                  <a:pos x="17" y="5"/>
                </a:cxn>
                <a:cxn ang="0">
                  <a:pos x="17" y="40"/>
                </a:cxn>
                <a:cxn ang="0">
                  <a:pos x="11" y="40"/>
                </a:cxn>
                <a:cxn ang="0">
                  <a:pos x="11" y="5"/>
                </a:cxn>
                <a:cxn ang="0">
                  <a:pos x="0" y="5"/>
                </a:cxn>
                <a:cxn ang="0">
                  <a:pos x="0" y="0"/>
                </a:cxn>
                <a:cxn ang="0">
                  <a:pos x="28" y="0"/>
                </a:cxn>
                <a:cxn ang="0">
                  <a:pos x="28" y="5"/>
                </a:cxn>
              </a:cxnLst>
              <a:rect l="0" t="0" r="r" b="b"/>
              <a:pathLst>
                <a:path w="28" h="40">
                  <a:moveTo>
                    <a:pt x="28" y="5"/>
                  </a:moveTo>
                  <a:lnTo>
                    <a:pt x="17" y="5"/>
                  </a:lnTo>
                  <a:lnTo>
                    <a:pt x="17" y="40"/>
                  </a:lnTo>
                  <a:lnTo>
                    <a:pt x="11" y="40"/>
                  </a:lnTo>
                  <a:lnTo>
                    <a:pt x="11" y="5"/>
                  </a:lnTo>
                  <a:lnTo>
                    <a:pt x="0" y="5"/>
                  </a:lnTo>
                  <a:lnTo>
                    <a:pt x="0" y="0"/>
                  </a:lnTo>
                  <a:lnTo>
                    <a:pt x="28" y="0"/>
                  </a:lnTo>
                  <a:lnTo>
                    <a:pt x="28" y="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3" name="Freeform 19"/>
            <p:cNvSpPr>
              <a:spLocks/>
            </p:cNvSpPr>
            <p:nvPr userDrawn="1"/>
          </p:nvSpPr>
          <p:spPr bwMode="gray">
            <a:xfrm>
              <a:off x="5415" y="4157"/>
              <a:ext cx="30" cy="42"/>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4" name="Freeform 20"/>
            <p:cNvSpPr>
              <a:spLocks noEditPoints="1"/>
            </p:cNvSpPr>
            <p:nvPr userDrawn="1"/>
          </p:nvSpPr>
          <p:spPr bwMode="gray">
            <a:xfrm>
              <a:off x="5455" y="4158"/>
              <a:ext cx="20" cy="20"/>
            </a:xfrm>
            <a:custGeom>
              <a:avLst/>
              <a:gdLst/>
              <a:ahLst/>
              <a:cxnLst>
                <a:cxn ang="0">
                  <a:pos x="25" y="49"/>
                </a:cxn>
                <a:cxn ang="0">
                  <a:pos x="0" y="25"/>
                </a:cxn>
                <a:cxn ang="0">
                  <a:pos x="25" y="0"/>
                </a:cxn>
                <a:cxn ang="0">
                  <a:pos x="49" y="25"/>
                </a:cxn>
                <a:cxn ang="0">
                  <a:pos x="25" y="49"/>
                </a:cxn>
                <a:cxn ang="0">
                  <a:pos x="25" y="5"/>
                </a:cxn>
                <a:cxn ang="0">
                  <a:pos x="6" y="25"/>
                </a:cxn>
                <a:cxn ang="0">
                  <a:pos x="25" y="44"/>
                </a:cxn>
                <a:cxn ang="0">
                  <a:pos x="43" y="25"/>
                </a:cxn>
                <a:cxn ang="0">
                  <a:pos x="25" y="5"/>
                </a:cxn>
                <a:cxn ang="0">
                  <a:pos x="29" y="38"/>
                </a:cxn>
                <a:cxn ang="0">
                  <a:pos x="27" y="34"/>
                </a:cxn>
                <a:cxn ang="0">
                  <a:pos x="22" y="27"/>
                </a:cxn>
                <a:cxn ang="0">
                  <a:pos x="21" y="27"/>
                </a:cxn>
                <a:cxn ang="0">
                  <a:pos x="21" y="38"/>
                </a:cxn>
                <a:cxn ang="0">
                  <a:pos x="16" y="38"/>
                </a:cxn>
                <a:cxn ang="0">
                  <a:pos x="16" y="11"/>
                </a:cxn>
                <a:cxn ang="0">
                  <a:pos x="26" y="11"/>
                </a:cxn>
                <a:cxn ang="0">
                  <a:pos x="34" y="19"/>
                </a:cxn>
                <a:cxn ang="0">
                  <a:pos x="28" y="26"/>
                </a:cxn>
                <a:cxn ang="0">
                  <a:pos x="29" y="28"/>
                </a:cxn>
                <a:cxn ang="0">
                  <a:pos x="36" y="38"/>
                </a:cxn>
                <a:cxn ang="0">
                  <a:pos x="29" y="38"/>
                </a:cxn>
                <a:cxn ang="0">
                  <a:pos x="26" y="16"/>
                </a:cxn>
                <a:cxn ang="0">
                  <a:pos x="23" y="15"/>
                </a:cxn>
                <a:cxn ang="0">
                  <a:pos x="21" y="15"/>
                </a:cxn>
                <a:cxn ang="0">
                  <a:pos x="21" y="23"/>
                </a:cxn>
                <a:cxn ang="0">
                  <a:pos x="23" y="23"/>
                </a:cxn>
                <a:cxn ang="0">
                  <a:pos x="27" y="22"/>
                </a:cxn>
                <a:cxn ang="0">
                  <a:pos x="28" y="19"/>
                </a:cxn>
                <a:cxn ang="0">
                  <a:pos x="26" y="16"/>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5"/>
                  </a:moveTo>
                  <a:cubicBezTo>
                    <a:pt x="14" y="5"/>
                    <a:pt x="6" y="14"/>
                    <a:pt x="6" y="25"/>
                  </a:cubicBezTo>
                  <a:cubicBezTo>
                    <a:pt x="6" y="35"/>
                    <a:pt x="14" y="44"/>
                    <a:pt x="25" y="44"/>
                  </a:cubicBezTo>
                  <a:cubicBezTo>
                    <a:pt x="35" y="44"/>
                    <a:pt x="43" y="35"/>
                    <a:pt x="43" y="25"/>
                  </a:cubicBezTo>
                  <a:cubicBezTo>
                    <a:pt x="43" y="14"/>
                    <a:pt x="35" y="5"/>
                    <a:pt x="25" y="5"/>
                  </a:cubicBezTo>
                  <a:close/>
                  <a:moveTo>
                    <a:pt x="29" y="38"/>
                  </a:moveTo>
                  <a:cubicBezTo>
                    <a:pt x="28" y="36"/>
                    <a:pt x="28" y="36"/>
                    <a:pt x="27" y="34"/>
                  </a:cubicBezTo>
                  <a:cubicBezTo>
                    <a:pt x="24" y="29"/>
                    <a:pt x="23" y="27"/>
                    <a:pt x="22" y="27"/>
                  </a:cubicBezTo>
                  <a:cubicBezTo>
                    <a:pt x="22" y="27"/>
                    <a:pt x="22" y="27"/>
                    <a:pt x="21" y="27"/>
                  </a:cubicBezTo>
                  <a:cubicBezTo>
                    <a:pt x="21" y="38"/>
                    <a:pt x="21" y="38"/>
                    <a:pt x="21" y="38"/>
                  </a:cubicBezTo>
                  <a:cubicBezTo>
                    <a:pt x="16" y="38"/>
                    <a:pt x="16" y="38"/>
                    <a:pt x="16" y="38"/>
                  </a:cubicBezTo>
                  <a:cubicBezTo>
                    <a:pt x="16" y="11"/>
                    <a:pt x="16" y="11"/>
                    <a:pt x="16" y="11"/>
                  </a:cubicBezTo>
                  <a:cubicBezTo>
                    <a:pt x="26" y="11"/>
                    <a:pt x="26" y="11"/>
                    <a:pt x="26" y="11"/>
                  </a:cubicBezTo>
                  <a:cubicBezTo>
                    <a:pt x="31" y="11"/>
                    <a:pt x="34" y="14"/>
                    <a:pt x="34" y="19"/>
                  </a:cubicBezTo>
                  <a:cubicBezTo>
                    <a:pt x="34" y="23"/>
                    <a:pt x="31" y="26"/>
                    <a:pt x="28" y="26"/>
                  </a:cubicBezTo>
                  <a:cubicBezTo>
                    <a:pt x="29" y="27"/>
                    <a:pt x="29" y="27"/>
                    <a:pt x="29" y="28"/>
                  </a:cubicBezTo>
                  <a:cubicBezTo>
                    <a:pt x="31" y="29"/>
                    <a:pt x="36" y="38"/>
                    <a:pt x="36" y="38"/>
                  </a:cubicBezTo>
                  <a:lnTo>
                    <a:pt x="29" y="38"/>
                  </a:lnTo>
                  <a:close/>
                  <a:moveTo>
                    <a:pt x="26" y="16"/>
                  </a:moveTo>
                  <a:cubicBezTo>
                    <a:pt x="26" y="15"/>
                    <a:pt x="25" y="15"/>
                    <a:pt x="23" y="15"/>
                  </a:cubicBezTo>
                  <a:cubicBezTo>
                    <a:pt x="21" y="15"/>
                    <a:pt x="21" y="15"/>
                    <a:pt x="21" y="15"/>
                  </a:cubicBezTo>
                  <a:cubicBezTo>
                    <a:pt x="21" y="23"/>
                    <a:pt x="21" y="23"/>
                    <a:pt x="21" y="23"/>
                  </a:cubicBezTo>
                  <a:cubicBezTo>
                    <a:pt x="23" y="23"/>
                    <a:pt x="23" y="23"/>
                    <a:pt x="23" y="23"/>
                  </a:cubicBezTo>
                  <a:cubicBezTo>
                    <a:pt x="26" y="23"/>
                    <a:pt x="27" y="22"/>
                    <a:pt x="27" y="22"/>
                  </a:cubicBezTo>
                  <a:cubicBezTo>
                    <a:pt x="28" y="21"/>
                    <a:pt x="28" y="20"/>
                    <a:pt x="28" y="19"/>
                  </a:cubicBezTo>
                  <a:cubicBezTo>
                    <a:pt x="28" y="17"/>
                    <a:pt x="28" y="16"/>
                    <a:pt x="26" y="16"/>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5" name="Freeform 21"/>
            <p:cNvSpPr>
              <a:spLocks noEditPoints="1"/>
            </p:cNvSpPr>
            <p:nvPr userDrawn="1"/>
          </p:nvSpPr>
          <p:spPr bwMode="gray">
            <a:xfrm>
              <a:off x="4665" y="4092"/>
              <a:ext cx="183" cy="183"/>
            </a:xfrm>
            <a:custGeom>
              <a:avLst/>
              <a:gdLst/>
              <a:ahLst/>
              <a:cxnLst>
                <a:cxn ang="0">
                  <a:pos x="0" y="226"/>
                </a:cxn>
                <a:cxn ang="0">
                  <a:pos x="451" y="226"/>
                </a:cxn>
                <a:cxn ang="0">
                  <a:pos x="273" y="61"/>
                </a:cxn>
                <a:cxn ang="0">
                  <a:pos x="362" y="61"/>
                </a:cxn>
                <a:cxn ang="0">
                  <a:pos x="261" y="61"/>
                </a:cxn>
                <a:cxn ang="0">
                  <a:pos x="246" y="12"/>
                </a:cxn>
                <a:cxn ang="0">
                  <a:pos x="261" y="61"/>
                </a:cxn>
                <a:cxn ang="0">
                  <a:pos x="117" y="370"/>
                </a:cxn>
                <a:cxn ang="0">
                  <a:pos x="74" y="378"/>
                </a:cxn>
                <a:cxn ang="0">
                  <a:pos x="330" y="167"/>
                </a:cxn>
                <a:cxn ang="0">
                  <a:pos x="208" y="199"/>
                </a:cxn>
                <a:cxn ang="0">
                  <a:pos x="241" y="156"/>
                </a:cxn>
                <a:cxn ang="0">
                  <a:pos x="236" y="140"/>
                </a:cxn>
                <a:cxn ang="0">
                  <a:pos x="275" y="79"/>
                </a:cxn>
                <a:cxn ang="0">
                  <a:pos x="373" y="92"/>
                </a:cxn>
                <a:cxn ang="0">
                  <a:pos x="393" y="129"/>
                </a:cxn>
                <a:cxn ang="0">
                  <a:pos x="439" y="205"/>
                </a:cxn>
                <a:cxn ang="0">
                  <a:pos x="346" y="167"/>
                </a:cxn>
                <a:cxn ang="0">
                  <a:pos x="234" y="11"/>
                </a:cxn>
                <a:cxn ang="0">
                  <a:pos x="88" y="61"/>
                </a:cxn>
                <a:cxn ang="0">
                  <a:pos x="234" y="11"/>
                </a:cxn>
                <a:cxn ang="0">
                  <a:pos x="166" y="71"/>
                </a:cxn>
                <a:cxn ang="0">
                  <a:pos x="184" y="117"/>
                </a:cxn>
                <a:cxn ang="0">
                  <a:pos x="173" y="126"/>
                </a:cxn>
                <a:cxn ang="0">
                  <a:pos x="143" y="205"/>
                </a:cxn>
                <a:cxn ang="0">
                  <a:pos x="77" y="71"/>
                </a:cxn>
                <a:cxn ang="0">
                  <a:pos x="138" y="216"/>
                </a:cxn>
                <a:cxn ang="0">
                  <a:pos x="83" y="334"/>
                </a:cxn>
                <a:cxn ang="0">
                  <a:pos x="10" y="226"/>
                </a:cxn>
                <a:cxn ang="0">
                  <a:pos x="234" y="440"/>
                </a:cxn>
                <a:cxn ang="0">
                  <a:pos x="212" y="440"/>
                </a:cxn>
                <a:cxn ang="0">
                  <a:pos x="128" y="370"/>
                </a:cxn>
                <a:cxn ang="0">
                  <a:pos x="282" y="379"/>
                </a:cxn>
                <a:cxn ang="0">
                  <a:pos x="299" y="370"/>
                </a:cxn>
                <a:cxn ang="0">
                  <a:pos x="234" y="440"/>
                </a:cxn>
                <a:cxn ang="0">
                  <a:pos x="294" y="359"/>
                </a:cxn>
                <a:cxn ang="0">
                  <a:pos x="329" y="291"/>
                </a:cxn>
                <a:cxn ang="0">
                  <a:pos x="202" y="349"/>
                </a:cxn>
                <a:cxn ang="0">
                  <a:pos x="151" y="323"/>
                </a:cxn>
                <a:cxn ang="0">
                  <a:pos x="268" y="216"/>
                </a:cxn>
                <a:cxn ang="0">
                  <a:pos x="307" y="250"/>
                </a:cxn>
                <a:cxn ang="0">
                  <a:pos x="440" y="216"/>
                </a:cxn>
                <a:cxn ang="0">
                  <a:pos x="393" y="359"/>
                </a:cxn>
              </a:cxnLst>
              <a:rect l="0" t="0" r="r" b="b"/>
              <a:pathLst>
                <a:path w="451" h="452">
                  <a:moveTo>
                    <a:pt x="225" y="0"/>
                  </a:moveTo>
                  <a:cubicBezTo>
                    <a:pt x="101" y="0"/>
                    <a:pt x="0" y="102"/>
                    <a:pt x="0" y="226"/>
                  </a:cubicBezTo>
                  <a:cubicBezTo>
                    <a:pt x="0" y="350"/>
                    <a:pt x="101" y="452"/>
                    <a:pt x="225" y="452"/>
                  </a:cubicBezTo>
                  <a:cubicBezTo>
                    <a:pt x="350" y="452"/>
                    <a:pt x="451" y="350"/>
                    <a:pt x="451" y="226"/>
                  </a:cubicBezTo>
                  <a:cubicBezTo>
                    <a:pt x="451" y="102"/>
                    <a:pt x="350" y="0"/>
                    <a:pt x="225" y="0"/>
                  </a:cubicBezTo>
                  <a:close/>
                  <a:moveTo>
                    <a:pt x="273" y="61"/>
                  </a:moveTo>
                  <a:cubicBezTo>
                    <a:pt x="291" y="22"/>
                    <a:pt x="291" y="22"/>
                    <a:pt x="291" y="22"/>
                  </a:cubicBezTo>
                  <a:cubicBezTo>
                    <a:pt x="317" y="30"/>
                    <a:pt x="341" y="43"/>
                    <a:pt x="362" y="61"/>
                  </a:cubicBezTo>
                  <a:lnTo>
                    <a:pt x="273" y="61"/>
                  </a:lnTo>
                  <a:close/>
                  <a:moveTo>
                    <a:pt x="261" y="61"/>
                  </a:moveTo>
                  <a:cubicBezTo>
                    <a:pt x="223" y="61"/>
                    <a:pt x="223" y="61"/>
                    <a:pt x="223" y="61"/>
                  </a:cubicBezTo>
                  <a:cubicBezTo>
                    <a:pt x="246" y="12"/>
                    <a:pt x="246" y="12"/>
                    <a:pt x="246" y="12"/>
                  </a:cubicBezTo>
                  <a:cubicBezTo>
                    <a:pt x="258" y="13"/>
                    <a:pt x="269" y="16"/>
                    <a:pt x="280" y="18"/>
                  </a:cubicBezTo>
                  <a:lnTo>
                    <a:pt x="261" y="61"/>
                  </a:lnTo>
                  <a:close/>
                  <a:moveTo>
                    <a:pt x="78" y="370"/>
                  </a:moveTo>
                  <a:cubicBezTo>
                    <a:pt x="117" y="370"/>
                    <a:pt x="117" y="370"/>
                    <a:pt x="117" y="370"/>
                  </a:cubicBezTo>
                  <a:cubicBezTo>
                    <a:pt x="102" y="402"/>
                    <a:pt x="102" y="402"/>
                    <a:pt x="102" y="402"/>
                  </a:cubicBezTo>
                  <a:cubicBezTo>
                    <a:pt x="92" y="395"/>
                    <a:pt x="83" y="387"/>
                    <a:pt x="74" y="378"/>
                  </a:cubicBezTo>
                  <a:lnTo>
                    <a:pt x="78" y="370"/>
                  </a:lnTo>
                  <a:close/>
                  <a:moveTo>
                    <a:pt x="330" y="167"/>
                  </a:moveTo>
                  <a:cubicBezTo>
                    <a:pt x="309" y="196"/>
                    <a:pt x="304" y="199"/>
                    <a:pt x="255" y="199"/>
                  </a:cubicBezTo>
                  <a:cubicBezTo>
                    <a:pt x="208" y="199"/>
                    <a:pt x="208" y="199"/>
                    <a:pt x="208" y="199"/>
                  </a:cubicBezTo>
                  <a:cubicBezTo>
                    <a:pt x="231" y="149"/>
                    <a:pt x="231" y="149"/>
                    <a:pt x="231" y="149"/>
                  </a:cubicBezTo>
                  <a:cubicBezTo>
                    <a:pt x="235" y="151"/>
                    <a:pt x="238" y="154"/>
                    <a:pt x="241" y="156"/>
                  </a:cubicBezTo>
                  <a:cubicBezTo>
                    <a:pt x="247" y="148"/>
                    <a:pt x="247" y="148"/>
                    <a:pt x="247" y="148"/>
                  </a:cubicBezTo>
                  <a:cubicBezTo>
                    <a:pt x="244" y="145"/>
                    <a:pt x="240" y="142"/>
                    <a:pt x="236" y="140"/>
                  </a:cubicBezTo>
                  <a:cubicBezTo>
                    <a:pt x="260" y="87"/>
                    <a:pt x="260" y="87"/>
                    <a:pt x="260" y="87"/>
                  </a:cubicBezTo>
                  <a:cubicBezTo>
                    <a:pt x="265" y="80"/>
                    <a:pt x="269" y="79"/>
                    <a:pt x="275" y="79"/>
                  </a:cubicBezTo>
                  <a:cubicBezTo>
                    <a:pt x="318" y="79"/>
                    <a:pt x="318" y="79"/>
                    <a:pt x="318" y="79"/>
                  </a:cubicBezTo>
                  <a:cubicBezTo>
                    <a:pt x="352" y="79"/>
                    <a:pt x="367" y="84"/>
                    <a:pt x="373" y="92"/>
                  </a:cubicBezTo>
                  <a:cubicBezTo>
                    <a:pt x="377" y="99"/>
                    <a:pt x="380" y="112"/>
                    <a:pt x="376" y="131"/>
                  </a:cubicBezTo>
                  <a:cubicBezTo>
                    <a:pt x="393" y="129"/>
                    <a:pt x="393" y="129"/>
                    <a:pt x="393" y="129"/>
                  </a:cubicBezTo>
                  <a:cubicBezTo>
                    <a:pt x="395" y="121"/>
                    <a:pt x="398" y="113"/>
                    <a:pt x="401" y="104"/>
                  </a:cubicBezTo>
                  <a:cubicBezTo>
                    <a:pt x="422" y="133"/>
                    <a:pt x="435" y="168"/>
                    <a:pt x="439" y="205"/>
                  </a:cubicBezTo>
                  <a:cubicBezTo>
                    <a:pt x="328" y="205"/>
                    <a:pt x="328" y="205"/>
                    <a:pt x="328" y="205"/>
                  </a:cubicBezTo>
                  <a:cubicBezTo>
                    <a:pt x="346" y="167"/>
                    <a:pt x="346" y="167"/>
                    <a:pt x="346" y="167"/>
                  </a:cubicBezTo>
                  <a:lnTo>
                    <a:pt x="330" y="167"/>
                  </a:lnTo>
                  <a:close/>
                  <a:moveTo>
                    <a:pt x="234" y="11"/>
                  </a:moveTo>
                  <a:cubicBezTo>
                    <a:pt x="211" y="61"/>
                    <a:pt x="211" y="61"/>
                    <a:pt x="211" y="61"/>
                  </a:cubicBezTo>
                  <a:cubicBezTo>
                    <a:pt x="88" y="61"/>
                    <a:pt x="88" y="61"/>
                    <a:pt x="88" y="61"/>
                  </a:cubicBezTo>
                  <a:cubicBezTo>
                    <a:pt x="126" y="30"/>
                    <a:pt x="173" y="11"/>
                    <a:pt x="225" y="11"/>
                  </a:cubicBezTo>
                  <a:cubicBezTo>
                    <a:pt x="228" y="11"/>
                    <a:pt x="231" y="11"/>
                    <a:pt x="234" y="11"/>
                  </a:cubicBezTo>
                  <a:close/>
                  <a:moveTo>
                    <a:pt x="77" y="71"/>
                  </a:moveTo>
                  <a:cubicBezTo>
                    <a:pt x="166" y="71"/>
                    <a:pt x="166" y="71"/>
                    <a:pt x="166" y="71"/>
                  </a:cubicBezTo>
                  <a:cubicBezTo>
                    <a:pt x="162" y="80"/>
                    <a:pt x="162" y="80"/>
                    <a:pt x="162" y="80"/>
                  </a:cubicBezTo>
                  <a:cubicBezTo>
                    <a:pt x="185" y="81"/>
                    <a:pt x="197" y="86"/>
                    <a:pt x="184" y="117"/>
                  </a:cubicBezTo>
                  <a:cubicBezTo>
                    <a:pt x="181" y="117"/>
                    <a:pt x="178" y="116"/>
                    <a:pt x="175" y="115"/>
                  </a:cubicBezTo>
                  <a:cubicBezTo>
                    <a:pt x="173" y="126"/>
                    <a:pt x="173" y="126"/>
                    <a:pt x="173" y="126"/>
                  </a:cubicBezTo>
                  <a:cubicBezTo>
                    <a:pt x="175" y="126"/>
                    <a:pt x="178" y="127"/>
                    <a:pt x="180" y="127"/>
                  </a:cubicBezTo>
                  <a:cubicBezTo>
                    <a:pt x="143" y="205"/>
                    <a:pt x="143" y="205"/>
                    <a:pt x="143" y="205"/>
                  </a:cubicBezTo>
                  <a:cubicBezTo>
                    <a:pt x="11" y="205"/>
                    <a:pt x="11" y="205"/>
                    <a:pt x="11" y="205"/>
                  </a:cubicBezTo>
                  <a:cubicBezTo>
                    <a:pt x="16" y="153"/>
                    <a:pt x="40" y="106"/>
                    <a:pt x="77" y="71"/>
                  </a:cubicBezTo>
                  <a:close/>
                  <a:moveTo>
                    <a:pt x="11" y="216"/>
                  </a:moveTo>
                  <a:cubicBezTo>
                    <a:pt x="138" y="216"/>
                    <a:pt x="138" y="216"/>
                    <a:pt x="138" y="216"/>
                  </a:cubicBezTo>
                  <a:cubicBezTo>
                    <a:pt x="115" y="266"/>
                    <a:pt x="115" y="266"/>
                    <a:pt x="115" y="266"/>
                  </a:cubicBezTo>
                  <a:cubicBezTo>
                    <a:pt x="83" y="334"/>
                    <a:pt x="83" y="334"/>
                    <a:pt x="83" y="334"/>
                  </a:cubicBezTo>
                  <a:cubicBezTo>
                    <a:pt x="77" y="344"/>
                    <a:pt x="69" y="348"/>
                    <a:pt x="51" y="351"/>
                  </a:cubicBezTo>
                  <a:cubicBezTo>
                    <a:pt x="25" y="316"/>
                    <a:pt x="10" y="272"/>
                    <a:pt x="10" y="226"/>
                  </a:cubicBezTo>
                  <a:cubicBezTo>
                    <a:pt x="10" y="223"/>
                    <a:pt x="11" y="219"/>
                    <a:pt x="11" y="216"/>
                  </a:cubicBezTo>
                  <a:close/>
                  <a:moveTo>
                    <a:pt x="234" y="440"/>
                  </a:moveTo>
                  <a:cubicBezTo>
                    <a:pt x="229" y="432"/>
                    <a:pt x="229" y="432"/>
                    <a:pt x="229" y="432"/>
                  </a:cubicBezTo>
                  <a:cubicBezTo>
                    <a:pt x="223" y="435"/>
                    <a:pt x="218" y="438"/>
                    <a:pt x="212" y="440"/>
                  </a:cubicBezTo>
                  <a:cubicBezTo>
                    <a:pt x="175" y="438"/>
                    <a:pt x="141" y="426"/>
                    <a:pt x="111" y="408"/>
                  </a:cubicBezTo>
                  <a:cubicBezTo>
                    <a:pt x="128" y="370"/>
                    <a:pt x="128" y="370"/>
                    <a:pt x="128" y="370"/>
                  </a:cubicBezTo>
                  <a:cubicBezTo>
                    <a:pt x="288" y="370"/>
                    <a:pt x="288" y="370"/>
                    <a:pt x="288" y="370"/>
                  </a:cubicBezTo>
                  <a:cubicBezTo>
                    <a:pt x="286" y="373"/>
                    <a:pt x="285" y="375"/>
                    <a:pt x="282" y="379"/>
                  </a:cubicBezTo>
                  <a:cubicBezTo>
                    <a:pt x="292" y="384"/>
                    <a:pt x="292" y="384"/>
                    <a:pt x="292" y="384"/>
                  </a:cubicBezTo>
                  <a:cubicBezTo>
                    <a:pt x="294" y="380"/>
                    <a:pt x="297" y="375"/>
                    <a:pt x="299" y="370"/>
                  </a:cubicBezTo>
                  <a:cubicBezTo>
                    <a:pt x="384" y="370"/>
                    <a:pt x="384" y="370"/>
                    <a:pt x="384" y="370"/>
                  </a:cubicBezTo>
                  <a:cubicBezTo>
                    <a:pt x="347" y="411"/>
                    <a:pt x="293" y="438"/>
                    <a:pt x="234" y="440"/>
                  </a:cubicBezTo>
                  <a:close/>
                  <a:moveTo>
                    <a:pt x="393" y="359"/>
                  </a:moveTo>
                  <a:cubicBezTo>
                    <a:pt x="294" y="359"/>
                    <a:pt x="294" y="359"/>
                    <a:pt x="294" y="359"/>
                  </a:cubicBezTo>
                  <a:cubicBezTo>
                    <a:pt x="307" y="344"/>
                    <a:pt x="337" y="302"/>
                    <a:pt x="343" y="293"/>
                  </a:cubicBezTo>
                  <a:cubicBezTo>
                    <a:pt x="329" y="291"/>
                    <a:pt x="329" y="291"/>
                    <a:pt x="329" y="291"/>
                  </a:cubicBezTo>
                  <a:cubicBezTo>
                    <a:pt x="311" y="310"/>
                    <a:pt x="293" y="324"/>
                    <a:pt x="280" y="333"/>
                  </a:cubicBezTo>
                  <a:cubicBezTo>
                    <a:pt x="262" y="344"/>
                    <a:pt x="239" y="349"/>
                    <a:pt x="202" y="349"/>
                  </a:cubicBezTo>
                  <a:cubicBezTo>
                    <a:pt x="174" y="349"/>
                    <a:pt x="158" y="348"/>
                    <a:pt x="149" y="343"/>
                  </a:cubicBezTo>
                  <a:cubicBezTo>
                    <a:pt x="145" y="341"/>
                    <a:pt x="146" y="333"/>
                    <a:pt x="151" y="323"/>
                  </a:cubicBezTo>
                  <a:cubicBezTo>
                    <a:pt x="200" y="216"/>
                    <a:pt x="200" y="216"/>
                    <a:pt x="200" y="216"/>
                  </a:cubicBezTo>
                  <a:cubicBezTo>
                    <a:pt x="268" y="216"/>
                    <a:pt x="268" y="216"/>
                    <a:pt x="268" y="216"/>
                  </a:cubicBezTo>
                  <a:cubicBezTo>
                    <a:pt x="295" y="218"/>
                    <a:pt x="297" y="224"/>
                    <a:pt x="292" y="250"/>
                  </a:cubicBezTo>
                  <a:cubicBezTo>
                    <a:pt x="307" y="250"/>
                    <a:pt x="307" y="250"/>
                    <a:pt x="307" y="250"/>
                  </a:cubicBezTo>
                  <a:cubicBezTo>
                    <a:pt x="323" y="216"/>
                    <a:pt x="323" y="216"/>
                    <a:pt x="323" y="216"/>
                  </a:cubicBezTo>
                  <a:cubicBezTo>
                    <a:pt x="440" y="216"/>
                    <a:pt x="440" y="216"/>
                    <a:pt x="440" y="216"/>
                  </a:cubicBezTo>
                  <a:cubicBezTo>
                    <a:pt x="440" y="219"/>
                    <a:pt x="440" y="223"/>
                    <a:pt x="440" y="226"/>
                  </a:cubicBezTo>
                  <a:cubicBezTo>
                    <a:pt x="440" y="276"/>
                    <a:pt x="422" y="323"/>
                    <a:pt x="393" y="35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6" name="Freeform 22"/>
            <p:cNvSpPr>
              <a:spLocks/>
            </p:cNvSpPr>
            <p:nvPr userDrawn="1"/>
          </p:nvSpPr>
          <p:spPr bwMode="gray">
            <a:xfrm>
              <a:off x="4769" y="4158"/>
              <a:ext cx="11" cy="11"/>
            </a:xfrm>
            <a:custGeom>
              <a:avLst/>
              <a:gdLst/>
              <a:ahLst/>
              <a:cxnLst>
                <a:cxn ang="0">
                  <a:pos x="0" y="7"/>
                </a:cxn>
                <a:cxn ang="0">
                  <a:pos x="17" y="27"/>
                </a:cxn>
                <a:cxn ang="0">
                  <a:pos x="26" y="20"/>
                </a:cxn>
                <a:cxn ang="0">
                  <a:pos x="8" y="0"/>
                </a:cxn>
                <a:cxn ang="0">
                  <a:pos x="0" y="7"/>
                </a:cxn>
              </a:cxnLst>
              <a:rect l="0" t="0" r="r" b="b"/>
              <a:pathLst>
                <a:path w="26" h="27">
                  <a:moveTo>
                    <a:pt x="0" y="7"/>
                  </a:moveTo>
                  <a:cubicBezTo>
                    <a:pt x="7" y="13"/>
                    <a:pt x="12" y="20"/>
                    <a:pt x="17" y="27"/>
                  </a:cubicBezTo>
                  <a:cubicBezTo>
                    <a:pt x="26" y="20"/>
                    <a:pt x="26" y="20"/>
                    <a:pt x="26" y="20"/>
                  </a:cubicBezTo>
                  <a:cubicBezTo>
                    <a:pt x="20" y="13"/>
                    <a:pt x="14" y="6"/>
                    <a:pt x="8" y="0"/>
                  </a:cubicBez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7" name="Freeform 23"/>
            <p:cNvSpPr>
              <a:spLocks/>
            </p:cNvSpPr>
            <p:nvPr userDrawn="1"/>
          </p:nvSpPr>
          <p:spPr bwMode="gray">
            <a:xfrm>
              <a:off x="4715" y="4137"/>
              <a:ext cx="11" cy="5"/>
            </a:xfrm>
            <a:custGeom>
              <a:avLst/>
              <a:gdLst/>
              <a:ahLst/>
              <a:cxnLst>
                <a:cxn ang="0">
                  <a:pos x="16" y="10"/>
                </a:cxn>
                <a:cxn ang="0">
                  <a:pos x="26" y="11"/>
                </a:cxn>
                <a:cxn ang="0">
                  <a:pos x="27" y="0"/>
                </a:cxn>
                <a:cxn ang="0">
                  <a:pos x="16" y="0"/>
                </a:cxn>
                <a:cxn ang="0">
                  <a:pos x="0" y="1"/>
                </a:cxn>
                <a:cxn ang="0">
                  <a:pos x="0" y="11"/>
                </a:cxn>
                <a:cxn ang="0">
                  <a:pos x="16" y="10"/>
                </a:cxn>
              </a:cxnLst>
              <a:rect l="0" t="0" r="r" b="b"/>
              <a:pathLst>
                <a:path w="27" h="11">
                  <a:moveTo>
                    <a:pt x="16" y="10"/>
                  </a:moveTo>
                  <a:cubicBezTo>
                    <a:pt x="20" y="10"/>
                    <a:pt x="23" y="11"/>
                    <a:pt x="26" y="11"/>
                  </a:cubicBezTo>
                  <a:cubicBezTo>
                    <a:pt x="27" y="0"/>
                    <a:pt x="27" y="0"/>
                    <a:pt x="27" y="0"/>
                  </a:cubicBezTo>
                  <a:cubicBezTo>
                    <a:pt x="23" y="0"/>
                    <a:pt x="20" y="0"/>
                    <a:pt x="16" y="0"/>
                  </a:cubicBezTo>
                  <a:cubicBezTo>
                    <a:pt x="10" y="0"/>
                    <a:pt x="5" y="0"/>
                    <a:pt x="0" y="1"/>
                  </a:cubicBezTo>
                  <a:cubicBezTo>
                    <a:pt x="0" y="11"/>
                    <a:pt x="0" y="11"/>
                    <a:pt x="0" y="11"/>
                  </a:cubicBezTo>
                  <a:cubicBezTo>
                    <a:pt x="6" y="11"/>
                    <a:pt x="11" y="10"/>
                    <a:pt x="16"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8" name="Freeform 24"/>
            <p:cNvSpPr>
              <a:spLocks/>
            </p:cNvSpPr>
            <p:nvPr userDrawn="1"/>
          </p:nvSpPr>
          <p:spPr bwMode="gray">
            <a:xfrm>
              <a:off x="4695" y="4139"/>
              <a:ext cx="11" cy="8"/>
            </a:xfrm>
            <a:custGeom>
              <a:avLst/>
              <a:gdLst/>
              <a:ahLst/>
              <a:cxnLst>
                <a:cxn ang="0">
                  <a:pos x="29" y="11"/>
                </a:cxn>
                <a:cxn ang="0">
                  <a:pos x="26" y="0"/>
                </a:cxn>
                <a:cxn ang="0">
                  <a:pos x="0" y="9"/>
                </a:cxn>
                <a:cxn ang="0">
                  <a:pos x="4" y="19"/>
                </a:cxn>
                <a:cxn ang="0">
                  <a:pos x="29" y="11"/>
                </a:cxn>
              </a:cxnLst>
              <a:rect l="0" t="0" r="r" b="b"/>
              <a:pathLst>
                <a:path w="29" h="19">
                  <a:moveTo>
                    <a:pt x="29" y="11"/>
                  </a:moveTo>
                  <a:cubicBezTo>
                    <a:pt x="26" y="0"/>
                    <a:pt x="26" y="0"/>
                    <a:pt x="26" y="0"/>
                  </a:cubicBezTo>
                  <a:cubicBezTo>
                    <a:pt x="17" y="2"/>
                    <a:pt x="9" y="5"/>
                    <a:pt x="0" y="9"/>
                  </a:cubicBezTo>
                  <a:cubicBezTo>
                    <a:pt x="4" y="19"/>
                    <a:pt x="4" y="19"/>
                    <a:pt x="4" y="19"/>
                  </a:cubicBezTo>
                  <a:cubicBezTo>
                    <a:pt x="12" y="15"/>
                    <a:pt x="20" y="13"/>
                    <a:pt x="29"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9" name="Freeform 25"/>
            <p:cNvSpPr>
              <a:spLocks/>
            </p:cNvSpPr>
            <p:nvPr userDrawn="1"/>
          </p:nvSpPr>
          <p:spPr bwMode="gray">
            <a:xfrm>
              <a:off x="4676" y="4147"/>
              <a:ext cx="12" cy="9"/>
            </a:xfrm>
            <a:custGeom>
              <a:avLst/>
              <a:gdLst/>
              <a:ahLst/>
              <a:cxnLst>
                <a:cxn ang="0">
                  <a:pos x="7" y="24"/>
                </a:cxn>
                <a:cxn ang="0">
                  <a:pos x="28" y="10"/>
                </a:cxn>
                <a:cxn ang="0">
                  <a:pos x="23" y="0"/>
                </a:cxn>
                <a:cxn ang="0">
                  <a:pos x="0" y="16"/>
                </a:cxn>
                <a:cxn ang="0">
                  <a:pos x="7" y="24"/>
                </a:cxn>
              </a:cxnLst>
              <a:rect l="0" t="0" r="r" b="b"/>
              <a:pathLst>
                <a:path w="28" h="24">
                  <a:moveTo>
                    <a:pt x="7" y="24"/>
                  </a:moveTo>
                  <a:cubicBezTo>
                    <a:pt x="14" y="19"/>
                    <a:pt x="21" y="14"/>
                    <a:pt x="28" y="10"/>
                  </a:cubicBezTo>
                  <a:cubicBezTo>
                    <a:pt x="23" y="0"/>
                    <a:pt x="23" y="0"/>
                    <a:pt x="23" y="0"/>
                  </a:cubicBezTo>
                  <a:cubicBezTo>
                    <a:pt x="15" y="5"/>
                    <a:pt x="7" y="10"/>
                    <a:pt x="0" y="16"/>
                  </a:cubicBezTo>
                  <a:lnTo>
                    <a:pt x="7"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50" name="Freeform 26"/>
            <p:cNvSpPr>
              <a:spLocks/>
            </p:cNvSpPr>
            <p:nvPr userDrawn="1"/>
          </p:nvSpPr>
          <p:spPr bwMode="gray">
            <a:xfrm>
              <a:off x="4789" y="4198"/>
              <a:ext cx="5" cy="11"/>
            </a:xfrm>
            <a:custGeom>
              <a:avLst/>
              <a:gdLst/>
              <a:ahLst/>
              <a:cxnLst>
                <a:cxn ang="0">
                  <a:pos x="0" y="2"/>
                </a:cxn>
                <a:cxn ang="0">
                  <a:pos x="2" y="28"/>
                </a:cxn>
                <a:cxn ang="0">
                  <a:pos x="13" y="27"/>
                </a:cxn>
                <a:cxn ang="0">
                  <a:pos x="10" y="0"/>
                </a:cxn>
                <a:cxn ang="0">
                  <a:pos x="0" y="2"/>
                </a:cxn>
              </a:cxnLst>
              <a:rect l="0" t="0" r="r" b="b"/>
              <a:pathLst>
                <a:path w="13" h="28">
                  <a:moveTo>
                    <a:pt x="0" y="2"/>
                  </a:moveTo>
                  <a:cubicBezTo>
                    <a:pt x="1" y="10"/>
                    <a:pt x="2" y="19"/>
                    <a:pt x="2" y="28"/>
                  </a:cubicBezTo>
                  <a:cubicBezTo>
                    <a:pt x="13" y="27"/>
                    <a:pt x="13" y="27"/>
                    <a:pt x="13" y="27"/>
                  </a:cubicBezTo>
                  <a:cubicBezTo>
                    <a:pt x="13" y="18"/>
                    <a:pt x="12" y="9"/>
                    <a:pt x="10" y="0"/>
                  </a:cubicBez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51" name="Freeform 27"/>
            <p:cNvSpPr>
              <a:spLocks/>
            </p:cNvSpPr>
            <p:nvPr userDrawn="1"/>
          </p:nvSpPr>
          <p:spPr bwMode="gray">
            <a:xfrm>
              <a:off x="4767" y="4253"/>
              <a:ext cx="10" cy="11"/>
            </a:xfrm>
            <a:custGeom>
              <a:avLst/>
              <a:gdLst/>
              <a:ahLst/>
              <a:cxnLst>
                <a:cxn ang="0">
                  <a:pos x="0" y="18"/>
                </a:cxn>
                <a:cxn ang="0">
                  <a:pos x="7" y="26"/>
                </a:cxn>
                <a:cxn ang="0">
                  <a:pos x="26" y="6"/>
                </a:cxn>
                <a:cxn ang="0">
                  <a:pos x="18" y="0"/>
                </a:cxn>
                <a:cxn ang="0">
                  <a:pos x="0" y="18"/>
                </a:cxn>
              </a:cxnLst>
              <a:rect l="0" t="0" r="r" b="b"/>
              <a:pathLst>
                <a:path w="26" h="26">
                  <a:moveTo>
                    <a:pt x="0" y="18"/>
                  </a:moveTo>
                  <a:cubicBezTo>
                    <a:pt x="7" y="26"/>
                    <a:pt x="7" y="26"/>
                    <a:pt x="7" y="26"/>
                  </a:cubicBezTo>
                  <a:cubicBezTo>
                    <a:pt x="14" y="20"/>
                    <a:pt x="20" y="13"/>
                    <a:pt x="26" y="6"/>
                  </a:cubicBezTo>
                  <a:cubicBezTo>
                    <a:pt x="18" y="0"/>
                    <a:pt x="18" y="0"/>
                    <a:pt x="18" y="0"/>
                  </a:cubicBezTo>
                  <a:cubicBezTo>
                    <a:pt x="13" y="6"/>
                    <a:pt x="7" y="12"/>
                    <a:pt x="0"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5"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pic>
        <p:nvPicPr>
          <p:cNvPr id="34" name="Picture 6" descr="http://esidepartments/sites/DEP169/Documents/Data%20Classification/12-1272%20Security%20Policy%20Classification%20Confidential.png"/>
          <p:cNvPicPr>
            <a:picLocks noChangeAspect="1" noChangeArrowheads="1"/>
          </p:cNvPicPr>
          <p:nvPr userDrawn="1"/>
        </p:nvPicPr>
        <p:blipFill>
          <a:blip r:embed="rId39" cstate="print"/>
          <a:srcRect/>
          <a:stretch>
            <a:fillRect/>
          </a:stretch>
        </p:blipFill>
        <p:spPr bwMode="auto">
          <a:xfrm>
            <a:off x="95250" y="6537324"/>
            <a:ext cx="266700" cy="247650"/>
          </a:xfrm>
          <a:prstGeom prst="rect">
            <a:avLst/>
          </a:prstGeom>
          <a:noFill/>
        </p:spPr>
      </p:pic>
      <p:sp>
        <p:nvSpPr>
          <p:cNvPr id="37" name="TextBox 36"/>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spTree>
    <p:extLst>
      <p:ext uri="{BB962C8B-B14F-4D97-AF65-F5344CB8AC3E}">
        <p14:creationId xmlns:p14="http://schemas.microsoft.com/office/powerpoint/2010/main" val="4223871328"/>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 id="2147483878" r:id="rId19"/>
    <p:sldLayoutId id="2147483879" r:id="rId20"/>
    <p:sldLayoutId id="2147483880" r:id="rId21"/>
    <p:sldLayoutId id="2147483881" r:id="rId22"/>
    <p:sldLayoutId id="2147483882" r:id="rId23"/>
    <p:sldLayoutId id="2147483883" r:id="rId24"/>
    <p:sldLayoutId id="2147483884" r:id="rId25"/>
    <p:sldLayoutId id="2147483885" r:id="rId26"/>
    <p:sldLayoutId id="2147483886" r:id="rId27"/>
    <p:sldLayoutId id="2147483887" r:id="rId28"/>
    <p:sldLayoutId id="2147483888" r:id="rId29"/>
    <p:sldLayoutId id="2147483889" r:id="rId30"/>
    <p:sldLayoutId id="2147483890" r:id="rId31"/>
    <p:sldLayoutId id="2147483891" r:id="rId32"/>
    <p:sldLayoutId id="2147483892" r:id="rId33"/>
    <p:sldLayoutId id="2147483893" r:id="rId34"/>
    <p:sldLayoutId id="2147483894" r:id="rId35"/>
    <p:sldLayoutId id="2147483895" r:id="rId36"/>
    <p:sldLayoutId id="2147483896" r:id="rId37"/>
  </p:sldLayoutIdLst>
  <p:transition/>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2600" kern="1200">
          <a:solidFill>
            <a:schemeClr val="accent1"/>
          </a:solidFill>
          <a:latin typeface="+mj-lt"/>
          <a:ea typeface="+mj-ea"/>
          <a:cs typeface="+mj-cs"/>
        </a:defRPr>
      </a:lvl1pPr>
    </p:titleStyle>
    <p:bodyStyle>
      <a:lvl1pPr marL="225425" indent="-225425" algn="l" defTabSz="914400" rtl="0" eaLnBrk="1" latinLnBrk="0" hangingPunct="1">
        <a:lnSpc>
          <a:spcPct val="95000"/>
        </a:lnSpc>
        <a:spcBef>
          <a:spcPts val="700"/>
        </a:spcBef>
        <a:spcAft>
          <a:spcPts val="300"/>
        </a:spcAft>
        <a:buClr>
          <a:schemeClr val="accent4"/>
        </a:buClr>
        <a:buFont typeface="Arial" pitchFamily="34" charset="0"/>
        <a:buChar char="•"/>
        <a:defRPr lang="en-US" sz="2200" kern="1200" dirty="0" smtClean="0">
          <a:solidFill>
            <a:schemeClr val="tx1"/>
          </a:solidFill>
          <a:latin typeface="+mn-lt"/>
          <a:ea typeface="+mn-ea"/>
          <a:cs typeface="+mn-cs"/>
        </a:defRPr>
      </a:lvl1pPr>
      <a:lvl2pPr marL="571500" indent="-228600" algn="l" defTabSz="914400" rtl="0" eaLnBrk="1" latinLnBrk="0" hangingPunct="1">
        <a:lnSpc>
          <a:spcPct val="95000"/>
        </a:lnSpc>
        <a:spcBef>
          <a:spcPts val="600"/>
        </a:spcBef>
        <a:spcAft>
          <a:spcPts val="400"/>
        </a:spcAft>
        <a:buClr>
          <a:schemeClr val="accent1"/>
        </a:buClr>
        <a:buFont typeface="Arial" pitchFamily="34" charset="0"/>
        <a:buChar char="•"/>
        <a:defRPr lang="en-US" sz="18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0199"/>
            <a:ext cx="8229600" cy="676276"/>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06476"/>
            <a:ext cx="8229600" cy="5381624"/>
          </a:xfrm>
          <a:prstGeom prst="rect">
            <a:avLst/>
          </a:prstGeom>
        </p:spPr>
        <p:txBody>
          <a:bodyPr vert="horz" lIns="0" tIns="0" rIns="0" bIns="0" rtlCol="0">
            <a:noAutofit/>
          </a:body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8" name="Freeform 5"/>
          <p:cNvSpPr>
            <a:spLocks/>
          </p:cNvSpPr>
          <p:nvPr userDrawn="1"/>
        </p:nvSpPr>
        <p:spPr bwMode="auto">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rgbClr val="CDCDCD"/>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 name="Date Placeholder 3"/>
          <p:cNvSpPr>
            <a:spLocks noGrp="1"/>
          </p:cNvSpPr>
          <p:nvPr>
            <p:ph type="dt" sz="half" idx="2"/>
          </p:nvPr>
        </p:nvSpPr>
        <p:spPr>
          <a:xfrm>
            <a:off x="3505200" y="6569076"/>
            <a:ext cx="2133600" cy="288924"/>
          </a:xfrm>
          <a:prstGeom prst="rect">
            <a:avLst/>
          </a:prstGeom>
        </p:spPr>
        <p:txBody>
          <a:bodyPr vert="horz" lIns="91440" tIns="45720" rIns="91440" bIns="45720" rtlCol="0" anchor="ctr"/>
          <a:lstStyle>
            <a:lvl1pPr algn="ctr">
              <a:defRPr sz="1000">
                <a:solidFill>
                  <a:schemeClr val="tx1">
                    <a:tint val="75000"/>
                  </a:schemeClr>
                </a:solidFill>
              </a:defRPr>
            </a:lvl1pPr>
          </a:lstStyle>
          <a:p>
            <a:fld id="{A7363AC0-26A8-4A03-9189-885AF3707843}" type="datetime1">
              <a:rPr lang="en-US" smtClean="0">
                <a:solidFill>
                  <a:srgbClr val="000000">
                    <a:tint val="75000"/>
                  </a:srgbClr>
                </a:solidFill>
              </a:rPr>
              <a:pPr/>
              <a:t>8/8/2016</a:t>
            </a:fld>
            <a:endParaRPr lang="en-US" dirty="0">
              <a:solidFill>
                <a:srgbClr val="000000">
                  <a:tint val="75000"/>
                </a:srgbClr>
              </a:solidFill>
            </a:endParaRPr>
          </a:p>
        </p:txBody>
      </p:sp>
      <p:grpSp>
        <p:nvGrpSpPr>
          <p:cNvPr id="1028" name="Group 4"/>
          <p:cNvGrpSpPr>
            <a:grpSpLocks noChangeAspect="1"/>
          </p:cNvGrpSpPr>
          <p:nvPr userDrawn="1"/>
        </p:nvGrpSpPr>
        <p:grpSpPr bwMode="gray">
          <a:xfrm>
            <a:off x="7405688" y="6496050"/>
            <a:ext cx="1285875" cy="290513"/>
            <a:chOff x="4665" y="4092"/>
            <a:chExt cx="810" cy="183"/>
          </a:xfrm>
        </p:grpSpPr>
        <p:sp>
          <p:nvSpPr>
            <p:cNvPr id="1029" name="Oval 5"/>
            <p:cNvSpPr>
              <a:spLocks noChangeArrowheads="1"/>
            </p:cNvSpPr>
            <p:nvPr userDrawn="1"/>
          </p:nvSpPr>
          <p:spPr bwMode="gray">
            <a:xfrm>
              <a:off x="4668" y="4096"/>
              <a:ext cx="176" cy="175"/>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0" name="Freeform 6"/>
            <p:cNvSpPr>
              <a:spLocks/>
            </p:cNvSpPr>
            <p:nvPr userDrawn="1"/>
          </p:nvSpPr>
          <p:spPr bwMode="gray">
            <a:xfrm>
              <a:off x="4876" y="4158"/>
              <a:ext cx="23" cy="40"/>
            </a:xfrm>
            <a:custGeom>
              <a:avLst/>
              <a:gdLst/>
              <a:ahLst/>
              <a:cxnLst>
                <a:cxn ang="0">
                  <a:pos x="0" y="40"/>
                </a:cxn>
                <a:cxn ang="0">
                  <a:pos x="0" y="0"/>
                </a:cxn>
                <a:cxn ang="0">
                  <a:pos x="22" y="0"/>
                </a:cxn>
                <a:cxn ang="0">
                  <a:pos x="21" y="5"/>
                </a:cxn>
                <a:cxn ang="0">
                  <a:pos x="6" y="5"/>
                </a:cxn>
                <a:cxn ang="0">
                  <a:pos x="6" y="16"/>
                </a:cxn>
                <a:cxn ang="0">
                  <a:pos x="19" y="16"/>
                </a:cxn>
                <a:cxn ang="0">
                  <a:pos x="19" y="22"/>
                </a:cxn>
                <a:cxn ang="0">
                  <a:pos x="6" y="22"/>
                </a:cxn>
                <a:cxn ang="0">
                  <a:pos x="6" y="35"/>
                </a:cxn>
                <a:cxn ang="0">
                  <a:pos x="23" y="35"/>
                </a:cxn>
                <a:cxn ang="0">
                  <a:pos x="23" y="40"/>
                </a:cxn>
                <a:cxn ang="0">
                  <a:pos x="0" y="40"/>
                </a:cxn>
              </a:cxnLst>
              <a:rect l="0" t="0" r="r" b="b"/>
              <a:pathLst>
                <a:path w="23" h="40">
                  <a:moveTo>
                    <a:pt x="0" y="40"/>
                  </a:moveTo>
                  <a:lnTo>
                    <a:pt x="0" y="0"/>
                  </a:lnTo>
                  <a:lnTo>
                    <a:pt x="22" y="0"/>
                  </a:lnTo>
                  <a:lnTo>
                    <a:pt x="21" y="5"/>
                  </a:lnTo>
                  <a:lnTo>
                    <a:pt x="6" y="5"/>
                  </a:lnTo>
                  <a:lnTo>
                    <a:pt x="6" y="16"/>
                  </a:lnTo>
                  <a:lnTo>
                    <a:pt x="19" y="16"/>
                  </a:lnTo>
                  <a:lnTo>
                    <a:pt x="19" y="22"/>
                  </a:lnTo>
                  <a:lnTo>
                    <a:pt x="6" y="22"/>
                  </a:lnTo>
                  <a:lnTo>
                    <a:pt x="6" y="35"/>
                  </a:lnTo>
                  <a:lnTo>
                    <a:pt x="23" y="35"/>
                  </a:lnTo>
                  <a:lnTo>
                    <a:pt x="23" y="40"/>
                  </a:lnTo>
                  <a:lnTo>
                    <a:pt x="0" y="4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1" name="Freeform 7"/>
            <p:cNvSpPr>
              <a:spLocks/>
            </p:cNvSpPr>
            <p:nvPr userDrawn="1"/>
          </p:nvSpPr>
          <p:spPr bwMode="gray">
            <a:xfrm>
              <a:off x="4909" y="4158"/>
              <a:ext cx="33" cy="40"/>
            </a:xfrm>
            <a:custGeom>
              <a:avLst/>
              <a:gdLst/>
              <a:ahLst/>
              <a:cxnLst>
                <a:cxn ang="0">
                  <a:pos x="25" y="40"/>
                </a:cxn>
                <a:cxn ang="0">
                  <a:pos x="16" y="24"/>
                </a:cxn>
                <a:cxn ang="0">
                  <a:pos x="8" y="40"/>
                </a:cxn>
                <a:cxn ang="0">
                  <a:pos x="0" y="40"/>
                </a:cxn>
                <a:cxn ang="0">
                  <a:pos x="12" y="19"/>
                </a:cxn>
                <a:cxn ang="0">
                  <a:pos x="1" y="0"/>
                </a:cxn>
                <a:cxn ang="0">
                  <a:pos x="10" y="0"/>
                </a:cxn>
                <a:cxn ang="0">
                  <a:pos x="16" y="12"/>
                </a:cxn>
                <a:cxn ang="0">
                  <a:pos x="22" y="0"/>
                </a:cxn>
                <a:cxn ang="0">
                  <a:pos x="31" y="0"/>
                </a:cxn>
                <a:cxn ang="0">
                  <a:pos x="20" y="18"/>
                </a:cxn>
                <a:cxn ang="0">
                  <a:pos x="33" y="40"/>
                </a:cxn>
                <a:cxn ang="0">
                  <a:pos x="25" y="40"/>
                </a:cxn>
              </a:cxnLst>
              <a:rect l="0" t="0" r="r" b="b"/>
              <a:pathLst>
                <a:path w="33" h="40">
                  <a:moveTo>
                    <a:pt x="25" y="40"/>
                  </a:moveTo>
                  <a:lnTo>
                    <a:pt x="16" y="24"/>
                  </a:lnTo>
                  <a:lnTo>
                    <a:pt x="8" y="40"/>
                  </a:lnTo>
                  <a:lnTo>
                    <a:pt x="0" y="40"/>
                  </a:lnTo>
                  <a:lnTo>
                    <a:pt x="12" y="19"/>
                  </a:lnTo>
                  <a:lnTo>
                    <a:pt x="1" y="0"/>
                  </a:lnTo>
                  <a:lnTo>
                    <a:pt x="10" y="0"/>
                  </a:lnTo>
                  <a:lnTo>
                    <a:pt x="16" y="12"/>
                  </a:lnTo>
                  <a:lnTo>
                    <a:pt x="22" y="0"/>
                  </a:lnTo>
                  <a:lnTo>
                    <a:pt x="31" y="0"/>
                  </a:lnTo>
                  <a:lnTo>
                    <a:pt x="20" y="18"/>
                  </a:lnTo>
                  <a:lnTo>
                    <a:pt x="33" y="40"/>
                  </a:lnTo>
                  <a:lnTo>
                    <a:pt x="25" y="4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2" name="Freeform 8"/>
            <p:cNvSpPr>
              <a:spLocks noEditPoints="1"/>
            </p:cNvSpPr>
            <p:nvPr userDrawn="1"/>
          </p:nvSpPr>
          <p:spPr bwMode="gray">
            <a:xfrm>
              <a:off x="4955" y="4158"/>
              <a:ext cx="27" cy="40"/>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7"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3" name="Freeform 9"/>
            <p:cNvSpPr>
              <a:spLocks noEditPoints="1"/>
            </p:cNvSpPr>
            <p:nvPr userDrawn="1"/>
          </p:nvSpPr>
          <p:spPr bwMode="gray">
            <a:xfrm>
              <a:off x="4997" y="4158"/>
              <a:ext cx="28" cy="40"/>
            </a:xfrm>
            <a:custGeom>
              <a:avLst/>
              <a:gdLst/>
              <a:ahLst/>
              <a:cxnLst>
                <a:cxn ang="0">
                  <a:pos x="50" y="101"/>
                </a:cxn>
                <a:cxn ang="0">
                  <a:pos x="41" y="86"/>
                </a:cxn>
                <a:cxn ang="0">
                  <a:pos x="24" y="60"/>
                </a:cxn>
                <a:cxn ang="0">
                  <a:pos x="17" y="57"/>
                </a:cxn>
                <a:cxn ang="0">
                  <a:pos x="17" y="101"/>
                </a:cxn>
                <a:cxn ang="0">
                  <a:pos x="0" y="101"/>
                </a:cxn>
                <a:cxn ang="0">
                  <a:pos x="0" y="0"/>
                </a:cxn>
                <a:cxn ang="0">
                  <a:pos x="31" y="0"/>
                </a:cxn>
                <a:cxn ang="0">
                  <a:pos x="64" y="29"/>
                </a:cxn>
                <a:cxn ang="0">
                  <a:pos x="39" y="57"/>
                </a:cxn>
                <a:cxn ang="0">
                  <a:pos x="55" y="77"/>
                </a:cxn>
                <a:cxn ang="0">
                  <a:pos x="70" y="101"/>
                </a:cxn>
                <a:cxn ang="0">
                  <a:pos x="50" y="101"/>
                </a:cxn>
                <a:cxn ang="0">
                  <a:pos x="26" y="13"/>
                </a:cxn>
                <a:cxn ang="0">
                  <a:pos x="17" y="13"/>
                </a:cxn>
                <a:cxn ang="0">
                  <a:pos x="17" y="46"/>
                </a:cxn>
                <a:cxn ang="0">
                  <a:pos x="26" y="46"/>
                </a:cxn>
                <a:cxn ang="0">
                  <a:pos x="42" y="41"/>
                </a:cxn>
                <a:cxn ang="0">
                  <a:pos x="47" y="29"/>
                </a:cxn>
                <a:cxn ang="0">
                  <a:pos x="26" y="13"/>
                </a:cxn>
              </a:cxnLst>
              <a:rect l="0" t="0" r="r" b="b"/>
              <a:pathLst>
                <a:path w="70" h="101">
                  <a:moveTo>
                    <a:pt x="50" y="101"/>
                  </a:moveTo>
                  <a:cubicBezTo>
                    <a:pt x="41" y="86"/>
                    <a:pt x="41" y="86"/>
                    <a:pt x="41" y="86"/>
                  </a:cubicBezTo>
                  <a:cubicBezTo>
                    <a:pt x="34" y="73"/>
                    <a:pt x="29" y="66"/>
                    <a:pt x="24" y="60"/>
                  </a:cubicBezTo>
                  <a:cubicBezTo>
                    <a:pt x="22"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3" y="59"/>
                    <a:pt x="50" y="68"/>
                    <a:pt x="55" y="77"/>
                  </a:cubicBezTo>
                  <a:cubicBezTo>
                    <a:pt x="70" y="101"/>
                    <a:pt x="70" y="101"/>
                    <a:pt x="70" y="101"/>
                  </a:cubicBezTo>
                  <a:lnTo>
                    <a:pt x="50" y="101"/>
                  </a:lnTo>
                  <a:close/>
                  <a:moveTo>
                    <a:pt x="26" y="13"/>
                  </a:moveTo>
                  <a:cubicBezTo>
                    <a:pt x="17" y="13"/>
                    <a:pt x="17" y="13"/>
                    <a:pt x="17" y="13"/>
                  </a:cubicBezTo>
                  <a:cubicBezTo>
                    <a:pt x="17" y="46"/>
                    <a:pt x="17" y="46"/>
                    <a:pt x="17" y="46"/>
                  </a:cubicBezTo>
                  <a:cubicBezTo>
                    <a:pt x="26" y="46"/>
                    <a:pt x="26" y="46"/>
                    <a:pt x="26" y="46"/>
                  </a:cubicBezTo>
                  <a:cubicBezTo>
                    <a:pt x="35" y="46"/>
                    <a:pt x="39" y="44"/>
                    <a:pt x="42" y="41"/>
                  </a:cubicBezTo>
                  <a:cubicBezTo>
                    <a:pt x="45" y="38"/>
                    <a:pt x="47" y="34"/>
                    <a:pt x="47" y="29"/>
                  </a:cubicBezTo>
                  <a:cubicBezTo>
                    <a:pt x="47" y="19"/>
                    <a:pt x="41" y="13"/>
                    <a:pt x="26" y="13"/>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4" name="Freeform 10"/>
            <p:cNvSpPr>
              <a:spLocks/>
            </p:cNvSpPr>
            <p:nvPr userDrawn="1"/>
          </p:nvSpPr>
          <p:spPr bwMode="gray">
            <a:xfrm>
              <a:off x="5040" y="4158"/>
              <a:ext cx="23" cy="40"/>
            </a:xfrm>
            <a:custGeom>
              <a:avLst/>
              <a:gdLst/>
              <a:ahLst/>
              <a:cxnLst>
                <a:cxn ang="0">
                  <a:pos x="0" y="40"/>
                </a:cxn>
                <a:cxn ang="0">
                  <a:pos x="0" y="0"/>
                </a:cxn>
                <a:cxn ang="0">
                  <a:pos x="23" y="0"/>
                </a:cxn>
                <a:cxn ang="0">
                  <a:pos x="22" y="5"/>
                </a:cxn>
                <a:cxn ang="0">
                  <a:pos x="7" y="5"/>
                </a:cxn>
                <a:cxn ang="0">
                  <a:pos x="7" y="16"/>
                </a:cxn>
                <a:cxn ang="0">
                  <a:pos x="19" y="16"/>
                </a:cxn>
                <a:cxn ang="0">
                  <a:pos x="19" y="22"/>
                </a:cxn>
                <a:cxn ang="0">
                  <a:pos x="7" y="22"/>
                </a:cxn>
                <a:cxn ang="0">
                  <a:pos x="7" y="35"/>
                </a:cxn>
                <a:cxn ang="0">
                  <a:pos x="23" y="35"/>
                </a:cxn>
                <a:cxn ang="0">
                  <a:pos x="23" y="40"/>
                </a:cxn>
                <a:cxn ang="0">
                  <a:pos x="0" y="40"/>
                </a:cxn>
              </a:cxnLst>
              <a:rect l="0" t="0" r="r" b="b"/>
              <a:pathLst>
                <a:path w="23" h="40">
                  <a:moveTo>
                    <a:pt x="0" y="40"/>
                  </a:moveTo>
                  <a:lnTo>
                    <a:pt x="0" y="0"/>
                  </a:lnTo>
                  <a:lnTo>
                    <a:pt x="23" y="0"/>
                  </a:lnTo>
                  <a:lnTo>
                    <a:pt x="22" y="5"/>
                  </a:lnTo>
                  <a:lnTo>
                    <a:pt x="7" y="5"/>
                  </a:lnTo>
                  <a:lnTo>
                    <a:pt x="7" y="16"/>
                  </a:lnTo>
                  <a:lnTo>
                    <a:pt x="19" y="16"/>
                  </a:lnTo>
                  <a:lnTo>
                    <a:pt x="19" y="22"/>
                  </a:lnTo>
                  <a:lnTo>
                    <a:pt x="7" y="22"/>
                  </a:lnTo>
                  <a:lnTo>
                    <a:pt x="7" y="35"/>
                  </a:lnTo>
                  <a:lnTo>
                    <a:pt x="23" y="35"/>
                  </a:lnTo>
                  <a:lnTo>
                    <a:pt x="23" y="40"/>
                  </a:lnTo>
                  <a:lnTo>
                    <a:pt x="0" y="4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5" name="Freeform 11"/>
            <p:cNvSpPr>
              <a:spLocks/>
            </p:cNvSpPr>
            <p:nvPr userDrawn="1"/>
          </p:nvSpPr>
          <p:spPr bwMode="gray">
            <a:xfrm>
              <a:off x="5076" y="4157"/>
              <a:ext cx="29" cy="42"/>
            </a:xfrm>
            <a:custGeom>
              <a:avLst/>
              <a:gdLst/>
              <a:ahLst/>
              <a:cxnLst>
                <a:cxn ang="0">
                  <a:pos x="33" y="105"/>
                </a:cxn>
                <a:cxn ang="0">
                  <a:pos x="0" y="96"/>
                </a:cxn>
                <a:cxn ang="0">
                  <a:pos x="7" y="83"/>
                </a:cxn>
                <a:cxn ang="0">
                  <a:pos x="34" y="92"/>
                </a:cxn>
                <a:cxn ang="0">
                  <a:pos x="54" y="75"/>
                </a:cxn>
                <a:cxn ang="0">
                  <a:pos x="39" y="60"/>
                </a:cxn>
                <a:cxn ang="0">
                  <a:pos x="28" y="57"/>
                </a:cxn>
                <a:cxn ang="0">
                  <a:pos x="8" y="45"/>
                </a:cxn>
                <a:cxn ang="0">
                  <a:pos x="4" y="30"/>
                </a:cxn>
                <a:cxn ang="0">
                  <a:pos x="39" y="0"/>
                </a:cxn>
                <a:cxn ang="0">
                  <a:pos x="71" y="10"/>
                </a:cxn>
                <a:cxn ang="0">
                  <a:pos x="63" y="22"/>
                </a:cxn>
                <a:cxn ang="0">
                  <a:pos x="39" y="14"/>
                </a:cxn>
                <a:cxn ang="0">
                  <a:pos x="23" y="28"/>
                </a:cxn>
                <a:cxn ang="0">
                  <a:pos x="36" y="40"/>
                </a:cxn>
                <a:cxn ang="0">
                  <a:pos x="48" y="44"/>
                </a:cxn>
                <a:cxn ang="0">
                  <a:pos x="73" y="73"/>
                </a:cxn>
                <a:cxn ang="0">
                  <a:pos x="33" y="105"/>
                </a:cxn>
              </a:cxnLst>
              <a:rect l="0" t="0" r="r" b="b"/>
              <a:pathLst>
                <a:path w="73" h="105">
                  <a:moveTo>
                    <a:pt x="33"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49" y="63"/>
                    <a:pt x="39" y="60"/>
                  </a:cubicBezTo>
                  <a:cubicBezTo>
                    <a:pt x="28" y="57"/>
                    <a:pt x="28" y="57"/>
                    <a:pt x="28" y="57"/>
                  </a:cubicBezTo>
                  <a:cubicBezTo>
                    <a:pt x="19" y="55"/>
                    <a:pt x="12" y="51"/>
                    <a:pt x="8"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59" y="105"/>
                    <a:pt x="33"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6" name="Freeform 12"/>
            <p:cNvSpPr>
              <a:spLocks/>
            </p:cNvSpPr>
            <p:nvPr userDrawn="1"/>
          </p:nvSpPr>
          <p:spPr bwMode="gray">
            <a:xfrm>
              <a:off x="5118" y="4157"/>
              <a:ext cx="30" cy="42"/>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7" name="Freeform 13"/>
            <p:cNvSpPr>
              <a:spLocks/>
            </p:cNvSpPr>
            <p:nvPr userDrawn="1"/>
          </p:nvSpPr>
          <p:spPr bwMode="gray">
            <a:xfrm>
              <a:off x="5183" y="4157"/>
              <a:ext cx="30" cy="42"/>
            </a:xfrm>
            <a:custGeom>
              <a:avLst/>
              <a:gdLst/>
              <a:ahLst/>
              <a:cxnLst>
                <a:cxn ang="0">
                  <a:pos x="33" y="105"/>
                </a:cxn>
                <a:cxn ang="0">
                  <a:pos x="0" y="96"/>
                </a:cxn>
                <a:cxn ang="0">
                  <a:pos x="6" y="83"/>
                </a:cxn>
                <a:cxn ang="0">
                  <a:pos x="33" y="92"/>
                </a:cxn>
                <a:cxn ang="0">
                  <a:pos x="53" y="75"/>
                </a:cxn>
                <a:cxn ang="0">
                  <a:pos x="38" y="60"/>
                </a:cxn>
                <a:cxn ang="0">
                  <a:pos x="27" y="57"/>
                </a:cxn>
                <a:cxn ang="0">
                  <a:pos x="8" y="45"/>
                </a:cxn>
                <a:cxn ang="0">
                  <a:pos x="4" y="30"/>
                </a:cxn>
                <a:cxn ang="0">
                  <a:pos x="38" y="0"/>
                </a:cxn>
                <a:cxn ang="0">
                  <a:pos x="70" y="10"/>
                </a:cxn>
                <a:cxn ang="0">
                  <a:pos x="63" y="22"/>
                </a:cxn>
                <a:cxn ang="0">
                  <a:pos x="39" y="14"/>
                </a:cxn>
                <a:cxn ang="0">
                  <a:pos x="22" y="28"/>
                </a:cxn>
                <a:cxn ang="0">
                  <a:pos x="36" y="40"/>
                </a:cxn>
                <a:cxn ang="0">
                  <a:pos x="48" y="44"/>
                </a:cxn>
                <a:cxn ang="0">
                  <a:pos x="73" y="73"/>
                </a:cxn>
                <a:cxn ang="0">
                  <a:pos x="33" y="105"/>
                </a:cxn>
              </a:cxnLst>
              <a:rect l="0" t="0" r="r" b="b"/>
              <a:pathLst>
                <a:path w="73" h="105">
                  <a:moveTo>
                    <a:pt x="33" y="105"/>
                  </a:moveTo>
                  <a:cubicBezTo>
                    <a:pt x="21" y="105"/>
                    <a:pt x="10" y="102"/>
                    <a:pt x="0" y="96"/>
                  </a:cubicBezTo>
                  <a:cubicBezTo>
                    <a:pt x="6" y="83"/>
                    <a:pt x="6" y="83"/>
                    <a:pt x="6" y="83"/>
                  </a:cubicBezTo>
                  <a:cubicBezTo>
                    <a:pt x="15" y="88"/>
                    <a:pt x="23" y="92"/>
                    <a:pt x="33" y="92"/>
                  </a:cubicBezTo>
                  <a:cubicBezTo>
                    <a:pt x="46" y="92"/>
                    <a:pt x="53" y="86"/>
                    <a:pt x="53" y="75"/>
                  </a:cubicBezTo>
                  <a:cubicBezTo>
                    <a:pt x="53" y="68"/>
                    <a:pt x="49" y="63"/>
                    <a:pt x="38" y="60"/>
                  </a:cubicBezTo>
                  <a:cubicBezTo>
                    <a:pt x="27" y="57"/>
                    <a:pt x="27" y="57"/>
                    <a:pt x="27" y="57"/>
                  </a:cubicBezTo>
                  <a:cubicBezTo>
                    <a:pt x="18" y="55"/>
                    <a:pt x="12" y="51"/>
                    <a:pt x="8" y="45"/>
                  </a:cubicBezTo>
                  <a:cubicBezTo>
                    <a:pt x="5" y="41"/>
                    <a:pt x="4" y="36"/>
                    <a:pt x="4" y="30"/>
                  </a:cubicBezTo>
                  <a:cubicBezTo>
                    <a:pt x="4" y="12"/>
                    <a:pt x="18" y="0"/>
                    <a:pt x="38" y="0"/>
                  </a:cubicBezTo>
                  <a:cubicBezTo>
                    <a:pt x="50" y="0"/>
                    <a:pt x="61" y="4"/>
                    <a:pt x="70" y="10"/>
                  </a:cubicBezTo>
                  <a:cubicBezTo>
                    <a:pt x="63" y="22"/>
                    <a:pt x="63" y="22"/>
                    <a:pt x="63" y="22"/>
                  </a:cubicBezTo>
                  <a:cubicBezTo>
                    <a:pt x="53" y="16"/>
                    <a:pt x="47" y="14"/>
                    <a:pt x="39" y="14"/>
                  </a:cubicBezTo>
                  <a:cubicBezTo>
                    <a:pt x="29" y="14"/>
                    <a:pt x="22" y="19"/>
                    <a:pt x="22" y="28"/>
                  </a:cubicBezTo>
                  <a:cubicBezTo>
                    <a:pt x="22" y="34"/>
                    <a:pt x="26" y="37"/>
                    <a:pt x="36" y="40"/>
                  </a:cubicBezTo>
                  <a:cubicBezTo>
                    <a:pt x="48" y="44"/>
                    <a:pt x="48" y="44"/>
                    <a:pt x="48" y="44"/>
                  </a:cubicBezTo>
                  <a:cubicBezTo>
                    <a:pt x="62" y="48"/>
                    <a:pt x="73" y="57"/>
                    <a:pt x="73" y="73"/>
                  </a:cubicBezTo>
                  <a:cubicBezTo>
                    <a:pt x="73" y="90"/>
                    <a:pt x="59" y="105"/>
                    <a:pt x="33"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8" name="Freeform 14"/>
            <p:cNvSpPr>
              <a:spLocks/>
            </p:cNvSpPr>
            <p:nvPr userDrawn="1"/>
          </p:nvSpPr>
          <p:spPr bwMode="gray">
            <a:xfrm>
              <a:off x="5227" y="4157"/>
              <a:ext cx="29" cy="42"/>
            </a:xfrm>
            <a:custGeom>
              <a:avLst/>
              <a:gdLst/>
              <a:ahLst/>
              <a:cxnLst>
                <a:cxn ang="0">
                  <a:pos x="44" y="105"/>
                </a:cxn>
                <a:cxn ang="0">
                  <a:pos x="12" y="90"/>
                </a:cxn>
                <a:cxn ang="0">
                  <a:pos x="0" y="54"/>
                </a:cxn>
                <a:cxn ang="0">
                  <a:pos x="7" y="23"/>
                </a:cxn>
                <a:cxn ang="0">
                  <a:pos x="45" y="0"/>
                </a:cxn>
                <a:cxn ang="0">
                  <a:pos x="70" y="8"/>
                </a:cxn>
                <a:cxn ang="0">
                  <a:pos x="62" y="19"/>
                </a:cxn>
                <a:cxn ang="0">
                  <a:pos x="45" y="13"/>
                </a:cxn>
                <a:cxn ang="0">
                  <a:pos x="25" y="25"/>
                </a:cxn>
                <a:cxn ang="0">
                  <a:pos x="19" y="52"/>
                </a:cxn>
                <a:cxn ang="0">
                  <a:pos x="23" y="77"/>
                </a:cxn>
                <a:cxn ang="0">
                  <a:pos x="46" y="92"/>
                </a:cxn>
                <a:cxn ang="0">
                  <a:pos x="64" y="85"/>
                </a:cxn>
                <a:cxn ang="0">
                  <a:pos x="72" y="96"/>
                </a:cxn>
                <a:cxn ang="0">
                  <a:pos x="44" y="105"/>
                </a:cxn>
              </a:cxnLst>
              <a:rect l="0" t="0" r="r" b="b"/>
              <a:pathLst>
                <a:path w="72" h="105">
                  <a:moveTo>
                    <a:pt x="44" y="105"/>
                  </a:moveTo>
                  <a:cubicBezTo>
                    <a:pt x="31" y="105"/>
                    <a:pt x="20" y="100"/>
                    <a:pt x="12" y="90"/>
                  </a:cubicBezTo>
                  <a:cubicBezTo>
                    <a:pt x="4" y="81"/>
                    <a:pt x="0" y="69"/>
                    <a:pt x="0" y="54"/>
                  </a:cubicBezTo>
                  <a:cubicBezTo>
                    <a:pt x="0" y="42"/>
                    <a:pt x="3" y="32"/>
                    <a:pt x="7" y="23"/>
                  </a:cubicBezTo>
                  <a:cubicBezTo>
                    <a:pt x="15" y="9"/>
                    <a:pt x="29" y="0"/>
                    <a:pt x="45" y="0"/>
                  </a:cubicBezTo>
                  <a:cubicBezTo>
                    <a:pt x="54" y="0"/>
                    <a:pt x="64" y="3"/>
                    <a:pt x="70" y="8"/>
                  </a:cubicBezTo>
                  <a:cubicBezTo>
                    <a:pt x="62" y="19"/>
                    <a:pt x="62" y="19"/>
                    <a:pt x="62" y="19"/>
                  </a:cubicBezTo>
                  <a:cubicBezTo>
                    <a:pt x="57" y="15"/>
                    <a:pt x="51" y="13"/>
                    <a:pt x="45" y="13"/>
                  </a:cubicBezTo>
                  <a:cubicBezTo>
                    <a:pt x="36" y="13"/>
                    <a:pt x="29" y="18"/>
                    <a:pt x="25" y="25"/>
                  </a:cubicBezTo>
                  <a:cubicBezTo>
                    <a:pt x="21" y="32"/>
                    <a:pt x="19" y="40"/>
                    <a:pt x="19" y="52"/>
                  </a:cubicBezTo>
                  <a:cubicBezTo>
                    <a:pt x="19" y="65"/>
                    <a:pt x="21" y="72"/>
                    <a:pt x="23" y="77"/>
                  </a:cubicBezTo>
                  <a:cubicBezTo>
                    <a:pt x="28" y="87"/>
                    <a:pt x="36" y="92"/>
                    <a:pt x="46" y="92"/>
                  </a:cubicBezTo>
                  <a:cubicBezTo>
                    <a:pt x="53" y="92"/>
                    <a:pt x="58" y="90"/>
                    <a:pt x="64" y="85"/>
                  </a:cubicBezTo>
                  <a:cubicBezTo>
                    <a:pt x="72" y="96"/>
                    <a:pt x="72" y="96"/>
                    <a:pt x="72" y="96"/>
                  </a:cubicBezTo>
                  <a:cubicBezTo>
                    <a:pt x="64" y="102"/>
                    <a:pt x="55" y="105"/>
                    <a:pt x="44"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9" name="Freeform 15"/>
            <p:cNvSpPr>
              <a:spLocks noEditPoints="1"/>
            </p:cNvSpPr>
            <p:nvPr userDrawn="1"/>
          </p:nvSpPr>
          <p:spPr bwMode="gray">
            <a:xfrm>
              <a:off x="5272" y="4158"/>
              <a:ext cx="28" cy="40"/>
            </a:xfrm>
            <a:custGeom>
              <a:avLst/>
              <a:gdLst/>
              <a:ahLst/>
              <a:cxnLst>
                <a:cxn ang="0">
                  <a:pos x="49" y="101"/>
                </a:cxn>
                <a:cxn ang="0">
                  <a:pos x="41" y="86"/>
                </a:cxn>
                <a:cxn ang="0">
                  <a:pos x="23" y="60"/>
                </a:cxn>
                <a:cxn ang="0">
                  <a:pos x="17" y="57"/>
                </a:cxn>
                <a:cxn ang="0">
                  <a:pos x="17" y="101"/>
                </a:cxn>
                <a:cxn ang="0">
                  <a:pos x="0" y="101"/>
                </a:cxn>
                <a:cxn ang="0">
                  <a:pos x="0" y="0"/>
                </a:cxn>
                <a:cxn ang="0">
                  <a:pos x="31" y="0"/>
                </a:cxn>
                <a:cxn ang="0">
                  <a:pos x="64" y="29"/>
                </a:cxn>
                <a:cxn ang="0">
                  <a:pos x="39" y="57"/>
                </a:cxn>
                <a:cxn ang="0">
                  <a:pos x="54" y="77"/>
                </a:cxn>
                <a:cxn ang="0">
                  <a:pos x="69" y="101"/>
                </a:cxn>
                <a:cxn ang="0">
                  <a:pos x="49" y="101"/>
                </a:cxn>
                <a:cxn ang="0">
                  <a:pos x="26" y="13"/>
                </a:cxn>
                <a:cxn ang="0">
                  <a:pos x="17" y="13"/>
                </a:cxn>
                <a:cxn ang="0">
                  <a:pos x="17" y="46"/>
                </a:cxn>
                <a:cxn ang="0">
                  <a:pos x="25" y="46"/>
                </a:cxn>
                <a:cxn ang="0">
                  <a:pos x="42" y="41"/>
                </a:cxn>
                <a:cxn ang="0">
                  <a:pos x="46" y="29"/>
                </a:cxn>
                <a:cxn ang="0">
                  <a:pos x="26" y="13"/>
                </a:cxn>
              </a:cxnLst>
              <a:rect l="0" t="0" r="r" b="b"/>
              <a:pathLst>
                <a:path w="69" h="101">
                  <a:moveTo>
                    <a:pt x="49" y="101"/>
                  </a:moveTo>
                  <a:cubicBezTo>
                    <a:pt x="41" y="86"/>
                    <a:pt x="41" y="86"/>
                    <a:pt x="41" y="86"/>
                  </a:cubicBezTo>
                  <a:cubicBezTo>
                    <a:pt x="34" y="73"/>
                    <a:pt x="29" y="66"/>
                    <a:pt x="23" y="60"/>
                  </a:cubicBezTo>
                  <a:cubicBezTo>
                    <a:pt x="21"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2" y="59"/>
                    <a:pt x="49" y="68"/>
                    <a:pt x="54" y="77"/>
                  </a:cubicBezTo>
                  <a:cubicBezTo>
                    <a:pt x="69" y="101"/>
                    <a:pt x="69" y="101"/>
                    <a:pt x="69" y="101"/>
                  </a:cubicBezTo>
                  <a:lnTo>
                    <a:pt x="49" y="101"/>
                  </a:lnTo>
                  <a:close/>
                  <a:moveTo>
                    <a:pt x="26" y="13"/>
                  </a:moveTo>
                  <a:cubicBezTo>
                    <a:pt x="17" y="13"/>
                    <a:pt x="17" y="13"/>
                    <a:pt x="17" y="13"/>
                  </a:cubicBezTo>
                  <a:cubicBezTo>
                    <a:pt x="17" y="46"/>
                    <a:pt x="17" y="46"/>
                    <a:pt x="17" y="46"/>
                  </a:cubicBezTo>
                  <a:cubicBezTo>
                    <a:pt x="25" y="46"/>
                    <a:pt x="25" y="46"/>
                    <a:pt x="25" y="46"/>
                  </a:cubicBezTo>
                  <a:cubicBezTo>
                    <a:pt x="34" y="46"/>
                    <a:pt x="39" y="44"/>
                    <a:pt x="42" y="41"/>
                  </a:cubicBezTo>
                  <a:cubicBezTo>
                    <a:pt x="45" y="38"/>
                    <a:pt x="46" y="34"/>
                    <a:pt x="46" y="29"/>
                  </a:cubicBezTo>
                  <a:cubicBezTo>
                    <a:pt x="46" y="19"/>
                    <a:pt x="41" y="13"/>
                    <a:pt x="26" y="13"/>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0" name="Rectangle 16"/>
            <p:cNvSpPr>
              <a:spLocks noChangeArrowheads="1"/>
            </p:cNvSpPr>
            <p:nvPr userDrawn="1"/>
          </p:nvSpPr>
          <p:spPr bwMode="gray">
            <a:xfrm>
              <a:off x="5315" y="4158"/>
              <a:ext cx="6" cy="40"/>
            </a:xfrm>
            <a:prstGeom prst="rect">
              <a:avLst/>
            </a:prstGeom>
            <a:solidFill>
              <a:srgbClr val="231F2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1" name="Freeform 17"/>
            <p:cNvSpPr>
              <a:spLocks noEditPoints="1"/>
            </p:cNvSpPr>
            <p:nvPr userDrawn="1"/>
          </p:nvSpPr>
          <p:spPr bwMode="gray">
            <a:xfrm>
              <a:off x="5340" y="4158"/>
              <a:ext cx="27" cy="40"/>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6"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2" name="Freeform 18"/>
            <p:cNvSpPr>
              <a:spLocks/>
            </p:cNvSpPr>
            <p:nvPr userDrawn="1"/>
          </p:nvSpPr>
          <p:spPr bwMode="gray">
            <a:xfrm>
              <a:off x="5377" y="4158"/>
              <a:ext cx="28" cy="40"/>
            </a:xfrm>
            <a:custGeom>
              <a:avLst/>
              <a:gdLst/>
              <a:ahLst/>
              <a:cxnLst>
                <a:cxn ang="0">
                  <a:pos x="28" y="5"/>
                </a:cxn>
                <a:cxn ang="0">
                  <a:pos x="17" y="5"/>
                </a:cxn>
                <a:cxn ang="0">
                  <a:pos x="17" y="40"/>
                </a:cxn>
                <a:cxn ang="0">
                  <a:pos x="11" y="40"/>
                </a:cxn>
                <a:cxn ang="0">
                  <a:pos x="11" y="5"/>
                </a:cxn>
                <a:cxn ang="0">
                  <a:pos x="0" y="5"/>
                </a:cxn>
                <a:cxn ang="0">
                  <a:pos x="0" y="0"/>
                </a:cxn>
                <a:cxn ang="0">
                  <a:pos x="28" y="0"/>
                </a:cxn>
                <a:cxn ang="0">
                  <a:pos x="28" y="5"/>
                </a:cxn>
              </a:cxnLst>
              <a:rect l="0" t="0" r="r" b="b"/>
              <a:pathLst>
                <a:path w="28" h="40">
                  <a:moveTo>
                    <a:pt x="28" y="5"/>
                  </a:moveTo>
                  <a:lnTo>
                    <a:pt x="17" y="5"/>
                  </a:lnTo>
                  <a:lnTo>
                    <a:pt x="17" y="40"/>
                  </a:lnTo>
                  <a:lnTo>
                    <a:pt x="11" y="40"/>
                  </a:lnTo>
                  <a:lnTo>
                    <a:pt x="11" y="5"/>
                  </a:lnTo>
                  <a:lnTo>
                    <a:pt x="0" y="5"/>
                  </a:lnTo>
                  <a:lnTo>
                    <a:pt x="0" y="0"/>
                  </a:lnTo>
                  <a:lnTo>
                    <a:pt x="28" y="0"/>
                  </a:lnTo>
                  <a:lnTo>
                    <a:pt x="28" y="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3" name="Freeform 19"/>
            <p:cNvSpPr>
              <a:spLocks/>
            </p:cNvSpPr>
            <p:nvPr userDrawn="1"/>
          </p:nvSpPr>
          <p:spPr bwMode="gray">
            <a:xfrm>
              <a:off x="5415" y="4157"/>
              <a:ext cx="30" cy="42"/>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4" name="Freeform 20"/>
            <p:cNvSpPr>
              <a:spLocks noEditPoints="1"/>
            </p:cNvSpPr>
            <p:nvPr userDrawn="1"/>
          </p:nvSpPr>
          <p:spPr bwMode="gray">
            <a:xfrm>
              <a:off x="5455" y="4158"/>
              <a:ext cx="20" cy="20"/>
            </a:xfrm>
            <a:custGeom>
              <a:avLst/>
              <a:gdLst/>
              <a:ahLst/>
              <a:cxnLst>
                <a:cxn ang="0">
                  <a:pos x="25" y="49"/>
                </a:cxn>
                <a:cxn ang="0">
                  <a:pos x="0" y="25"/>
                </a:cxn>
                <a:cxn ang="0">
                  <a:pos x="25" y="0"/>
                </a:cxn>
                <a:cxn ang="0">
                  <a:pos x="49" y="25"/>
                </a:cxn>
                <a:cxn ang="0">
                  <a:pos x="25" y="49"/>
                </a:cxn>
                <a:cxn ang="0">
                  <a:pos x="25" y="5"/>
                </a:cxn>
                <a:cxn ang="0">
                  <a:pos x="6" y="25"/>
                </a:cxn>
                <a:cxn ang="0">
                  <a:pos x="25" y="44"/>
                </a:cxn>
                <a:cxn ang="0">
                  <a:pos x="43" y="25"/>
                </a:cxn>
                <a:cxn ang="0">
                  <a:pos x="25" y="5"/>
                </a:cxn>
                <a:cxn ang="0">
                  <a:pos x="29" y="38"/>
                </a:cxn>
                <a:cxn ang="0">
                  <a:pos x="27" y="34"/>
                </a:cxn>
                <a:cxn ang="0">
                  <a:pos x="22" y="27"/>
                </a:cxn>
                <a:cxn ang="0">
                  <a:pos x="21" y="27"/>
                </a:cxn>
                <a:cxn ang="0">
                  <a:pos x="21" y="38"/>
                </a:cxn>
                <a:cxn ang="0">
                  <a:pos x="16" y="38"/>
                </a:cxn>
                <a:cxn ang="0">
                  <a:pos x="16" y="11"/>
                </a:cxn>
                <a:cxn ang="0">
                  <a:pos x="26" y="11"/>
                </a:cxn>
                <a:cxn ang="0">
                  <a:pos x="34" y="19"/>
                </a:cxn>
                <a:cxn ang="0">
                  <a:pos x="28" y="26"/>
                </a:cxn>
                <a:cxn ang="0">
                  <a:pos x="29" y="28"/>
                </a:cxn>
                <a:cxn ang="0">
                  <a:pos x="36" y="38"/>
                </a:cxn>
                <a:cxn ang="0">
                  <a:pos x="29" y="38"/>
                </a:cxn>
                <a:cxn ang="0">
                  <a:pos x="26" y="16"/>
                </a:cxn>
                <a:cxn ang="0">
                  <a:pos x="23" y="15"/>
                </a:cxn>
                <a:cxn ang="0">
                  <a:pos x="21" y="15"/>
                </a:cxn>
                <a:cxn ang="0">
                  <a:pos x="21" y="23"/>
                </a:cxn>
                <a:cxn ang="0">
                  <a:pos x="23" y="23"/>
                </a:cxn>
                <a:cxn ang="0">
                  <a:pos x="27" y="22"/>
                </a:cxn>
                <a:cxn ang="0">
                  <a:pos x="28" y="19"/>
                </a:cxn>
                <a:cxn ang="0">
                  <a:pos x="26" y="16"/>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5"/>
                  </a:moveTo>
                  <a:cubicBezTo>
                    <a:pt x="14" y="5"/>
                    <a:pt x="6" y="14"/>
                    <a:pt x="6" y="25"/>
                  </a:cubicBezTo>
                  <a:cubicBezTo>
                    <a:pt x="6" y="35"/>
                    <a:pt x="14" y="44"/>
                    <a:pt x="25" y="44"/>
                  </a:cubicBezTo>
                  <a:cubicBezTo>
                    <a:pt x="35" y="44"/>
                    <a:pt x="43" y="35"/>
                    <a:pt x="43" y="25"/>
                  </a:cubicBezTo>
                  <a:cubicBezTo>
                    <a:pt x="43" y="14"/>
                    <a:pt x="35" y="5"/>
                    <a:pt x="25" y="5"/>
                  </a:cubicBezTo>
                  <a:close/>
                  <a:moveTo>
                    <a:pt x="29" y="38"/>
                  </a:moveTo>
                  <a:cubicBezTo>
                    <a:pt x="28" y="36"/>
                    <a:pt x="28" y="36"/>
                    <a:pt x="27" y="34"/>
                  </a:cubicBezTo>
                  <a:cubicBezTo>
                    <a:pt x="24" y="29"/>
                    <a:pt x="23" y="27"/>
                    <a:pt x="22" y="27"/>
                  </a:cubicBezTo>
                  <a:cubicBezTo>
                    <a:pt x="22" y="27"/>
                    <a:pt x="22" y="27"/>
                    <a:pt x="21" y="27"/>
                  </a:cubicBezTo>
                  <a:cubicBezTo>
                    <a:pt x="21" y="38"/>
                    <a:pt x="21" y="38"/>
                    <a:pt x="21" y="38"/>
                  </a:cubicBezTo>
                  <a:cubicBezTo>
                    <a:pt x="16" y="38"/>
                    <a:pt x="16" y="38"/>
                    <a:pt x="16" y="38"/>
                  </a:cubicBezTo>
                  <a:cubicBezTo>
                    <a:pt x="16" y="11"/>
                    <a:pt x="16" y="11"/>
                    <a:pt x="16" y="11"/>
                  </a:cubicBezTo>
                  <a:cubicBezTo>
                    <a:pt x="26" y="11"/>
                    <a:pt x="26" y="11"/>
                    <a:pt x="26" y="11"/>
                  </a:cubicBezTo>
                  <a:cubicBezTo>
                    <a:pt x="31" y="11"/>
                    <a:pt x="34" y="14"/>
                    <a:pt x="34" y="19"/>
                  </a:cubicBezTo>
                  <a:cubicBezTo>
                    <a:pt x="34" y="23"/>
                    <a:pt x="31" y="26"/>
                    <a:pt x="28" y="26"/>
                  </a:cubicBezTo>
                  <a:cubicBezTo>
                    <a:pt x="29" y="27"/>
                    <a:pt x="29" y="27"/>
                    <a:pt x="29" y="28"/>
                  </a:cubicBezTo>
                  <a:cubicBezTo>
                    <a:pt x="31" y="29"/>
                    <a:pt x="36" y="38"/>
                    <a:pt x="36" y="38"/>
                  </a:cubicBezTo>
                  <a:lnTo>
                    <a:pt x="29" y="38"/>
                  </a:lnTo>
                  <a:close/>
                  <a:moveTo>
                    <a:pt x="26" y="16"/>
                  </a:moveTo>
                  <a:cubicBezTo>
                    <a:pt x="26" y="15"/>
                    <a:pt x="25" y="15"/>
                    <a:pt x="23" y="15"/>
                  </a:cubicBezTo>
                  <a:cubicBezTo>
                    <a:pt x="21" y="15"/>
                    <a:pt x="21" y="15"/>
                    <a:pt x="21" y="15"/>
                  </a:cubicBezTo>
                  <a:cubicBezTo>
                    <a:pt x="21" y="23"/>
                    <a:pt x="21" y="23"/>
                    <a:pt x="21" y="23"/>
                  </a:cubicBezTo>
                  <a:cubicBezTo>
                    <a:pt x="23" y="23"/>
                    <a:pt x="23" y="23"/>
                    <a:pt x="23" y="23"/>
                  </a:cubicBezTo>
                  <a:cubicBezTo>
                    <a:pt x="26" y="23"/>
                    <a:pt x="27" y="22"/>
                    <a:pt x="27" y="22"/>
                  </a:cubicBezTo>
                  <a:cubicBezTo>
                    <a:pt x="28" y="21"/>
                    <a:pt x="28" y="20"/>
                    <a:pt x="28" y="19"/>
                  </a:cubicBezTo>
                  <a:cubicBezTo>
                    <a:pt x="28" y="17"/>
                    <a:pt x="28" y="16"/>
                    <a:pt x="26" y="16"/>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5" name="Freeform 21"/>
            <p:cNvSpPr>
              <a:spLocks noEditPoints="1"/>
            </p:cNvSpPr>
            <p:nvPr userDrawn="1"/>
          </p:nvSpPr>
          <p:spPr bwMode="gray">
            <a:xfrm>
              <a:off x="4665" y="4092"/>
              <a:ext cx="183" cy="183"/>
            </a:xfrm>
            <a:custGeom>
              <a:avLst/>
              <a:gdLst/>
              <a:ahLst/>
              <a:cxnLst>
                <a:cxn ang="0">
                  <a:pos x="0" y="226"/>
                </a:cxn>
                <a:cxn ang="0">
                  <a:pos x="451" y="226"/>
                </a:cxn>
                <a:cxn ang="0">
                  <a:pos x="273" y="61"/>
                </a:cxn>
                <a:cxn ang="0">
                  <a:pos x="362" y="61"/>
                </a:cxn>
                <a:cxn ang="0">
                  <a:pos x="261" y="61"/>
                </a:cxn>
                <a:cxn ang="0">
                  <a:pos x="246" y="12"/>
                </a:cxn>
                <a:cxn ang="0">
                  <a:pos x="261" y="61"/>
                </a:cxn>
                <a:cxn ang="0">
                  <a:pos x="117" y="370"/>
                </a:cxn>
                <a:cxn ang="0">
                  <a:pos x="74" y="378"/>
                </a:cxn>
                <a:cxn ang="0">
                  <a:pos x="330" y="167"/>
                </a:cxn>
                <a:cxn ang="0">
                  <a:pos x="208" y="199"/>
                </a:cxn>
                <a:cxn ang="0">
                  <a:pos x="241" y="156"/>
                </a:cxn>
                <a:cxn ang="0">
                  <a:pos x="236" y="140"/>
                </a:cxn>
                <a:cxn ang="0">
                  <a:pos x="275" y="79"/>
                </a:cxn>
                <a:cxn ang="0">
                  <a:pos x="373" y="92"/>
                </a:cxn>
                <a:cxn ang="0">
                  <a:pos x="393" y="129"/>
                </a:cxn>
                <a:cxn ang="0">
                  <a:pos x="439" y="205"/>
                </a:cxn>
                <a:cxn ang="0">
                  <a:pos x="346" y="167"/>
                </a:cxn>
                <a:cxn ang="0">
                  <a:pos x="234" y="11"/>
                </a:cxn>
                <a:cxn ang="0">
                  <a:pos x="88" y="61"/>
                </a:cxn>
                <a:cxn ang="0">
                  <a:pos x="234" y="11"/>
                </a:cxn>
                <a:cxn ang="0">
                  <a:pos x="166" y="71"/>
                </a:cxn>
                <a:cxn ang="0">
                  <a:pos x="184" y="117"/>
                </a:cxn>
                <a:cxn ang="0">
                  <a:pos x="173" y="126"/>
                </a:cxn>
                <a:cxn ang="0">
                  <a:pos x="143" y="205"/>
                </a:cxn>
                <a:cxn ang="0">
                  <a:pos x="77" y="71"/>
                </a:cxn>
                <a:cxn ang="0">
                  <a:pos x="138" y="216"/>
                </a:cxn>
                <a:cxn ang="0">
                  <a:pos x="83" y="334"/>
                </a:cxn>
                <a:cxn ang="0">
                  <a:pos x="10" y="226"/>
                </a:cxn>
                <a:cxn ang="0">
                  <a:pos x="234" y="440"/>
                </a:cxn>
                <a:cxn ang="0">
                  <a:pos x="212" y="440"/>
                </a:cxn>
                <a:cxn ang="0">
                  <a:pos x="128" y="370"/>
                </a:cxn>
                <a:cxn ang="0">
                  <a:pos x="282" y="379"/>
                </a:cxn>
                <a:cxn ang="0">
                  <a:pos x="299" y="370"/>
                </a:cxn>
                <a:cxn ang="0">
                  <a:pos x="234" y="440"/>
                </a:cxn>
                <a:cxn ang="0">
                  <a:pos x="294" y="359"/>
                </a:cxn>
                <a:cxn ang="0">
                  <a:pos x="329" y="291"/>
                </a:cxn>
                <a:cxn ang="0">
                  <a:pos x="202" y="349"/>
                </a:cxn>
                <a:cxn ang="0">
                  <a:pos x="151" y="323"/>
                </a:cxn>
                <a:cxn ang="0">
                  <a:pos x="268" y="216"/>
                </a:cxn>
                <a:cxn ang="0">
                  <a:pos x="307" y="250"/>
                </a:cxn>
                <a:cxn ang="0">
                  <a:pos x="440" y="216"/>
                </a:cxn>
                <a:cxn ang="0">
                  <a:pos x="393" y="359"/>
                </a:cxn>
              </a:cxnLst>
              <a:rect l="0" t="0" r="r" b="b"/>
              <a:pathLst>
                <a:path w="451" h="452">
                  <a:moveTo>
                    <a:pt x="225" y="0"/>
                  </a:moveTo>
                  <a:cubicBezTo>
                    <a:pt x="101" y="0"/>
                    <a:pt x="0" y="102"/>
                    <a:pt x="0" y="226"/>
                  </a:cubicBezTo>
                  <a:cubicBezTo>
                    <a:pt x="0" y="350"/>
                    <a:pt x="101" y="452"/>
                    <a:pt x="225" y="452"/>
                  </a:cubicBezTo>
                  <a:cubicBezTo>
                    <a:pt x="350" y="452"/>
                    <a:pt x="451" y="350"/>
                    <a:pt x="451" y="226"/>
                  </a:cubicBezTo>
                  <a:cubicBezTo>
                    <a:pt x="451" y="102"/>
                    <a:pt x="350" y="0"/>
                    <a:pt x="225" y="0"/>
                  </a:cubicBezTo>
                  <a:close/>
                  <a:moveTo>
                    <a:pt x="273" y="61"/>
                  </a:moveTo>
                  <a:cubicBezTo>
                    <a:pt x="291" y="22"/>
                    <a:pt x="291" y="22"/>
                    <a:pt x="291" y="22"/>
                  </a:cubicBezTo>
                  <a:cubicBezTo>
                    <a:pt x="317" y="30"/>
                    <a:pt x="341" y="43"/>
                    <a:pt x="362" y="61"/>
                  </a:cubicBezTo>
                  <a:lnTo>
                    <a:pt x="273" y="61"/>
                  </a:lnTo>
                  <a:close/>
                  <a:moveTo>
                    <a:pt x="261" y="61"/>
                  </a:moveTo>
                  <a:cubicBezTo>
                    <a:pt x="223" y="61"/>
                    <a:pt x="223" y="61"/>
                    <a:pt x="223" y="61"/>
                  </a:cubicBezTo>
                  <a:cubicBezTo>
                    <a:pt x="246" y="12"/>
                    <a:pt x="246" y="12"/>
                    <a:pt x="246" y="12"/>
                  </a:cubicBezTo>
                  <a:cubicBezTo>
                    <a:pt x="258" y="13"/>
                    <a:pt x="269" y="16"/>
                    <a:pt x="280" y="18"/>
                  </a:cubicBezTo>
                  <a:lnTo>
                    <a:pt x="261" y="61"/>
                  </a:lnTo>
                  <a:close/>
                  <a:moveTo>
                    <a:pt x="78" y="370"/>
                  </a:moveTo>
                  <a:cubicBezTo>
                    <a:pt x="117" y="370"/>
                    <a:pt x="117" y="370"/>
                    <a:pt x="117" y="370"/>
                  </a:cubicBezTo>
                  <a:cubicBezTo>
                    <a:pt x="102" y="402"/>
                    <a:pt x="102" y="402"/>
                    <a:pt x="102" y="402"/>
                  </a:cubicBezTo>
                  <a:cubicBezTo>
                    <a:pt x="92" y="395"/>
                    <a:pt x="83" y="387"/>
                    <a:pt x="74" y="378"/>
                  </a:cubicBezTo>
                  <a:lnTo>
                    <a:pt x="78" y="370"/>
                  </a:lnTo>
                  <a:close/>
                  <a:moveTo>
                    <a:pt x="330" y="167"/>
                  </a:moveTo>
                  <a:cubicBezTo>
                    <a:pt x="309" y="196"/>
                    <a:pt x="304" y="199"/>
                    <a:pt x="255" y="199"/>
                  </a:cubicBezTo>
                  <a:cubicBezTo>
                    <a:pt x="208" y="199"/>
                    <a:pt x="208" y="199"/>
                    <a:pt x="208" y="199"/>
                  </a:cubicBezTo>
                  <a:cubicBezTo>
                    <a:pt x="231" y="149"/>
                    <a:pt x="231" y="149"/>
                    <a:pt x="231" y="149"/>
                  </a:cubicBezTo>
                  <a:cubicBezTo>
                    <a:pt x="235" y="151"/>
                    <a:pt x="238" y="154"/>
                    <a:pt x="241" y="156"/>
                  </a:cubicBezTo>
                  <a:cubicBezTo>
                    <a:pt x="247" y="148"/>
                    <a:pt x="247" y="148"/>
                    <a:pt x="247" y="148"/>
                  </a:cubicBezTo>
                  <a:cubicBezTo>
                    <a:pt x="244" y="145"/>
                    <a:pt x="240" y="142"/>
                    <a:pt x="236" y="140"/>
                  </a:cubicBezTo>
                  <a:cubicBezTo>
                    <a:pt x="260" y="87"/>
                    <a:pt x="260" y="87"/>
                    <a:pt x="260" y="87"/>
                  </a:cubicBezTo>
                  <a:cubicBezTo>
                    <a:pt x="265" y="80"/>
                    <a:pt x="269" y="79"/>
                    <a:pt x="275" y="79"/>
                  </a:cubicBezTo>
                  <a:cubicBezTo>
                    <a:pt x="318" y="79"/>
                    <a:pt x="318" y="79"/>
                    <a:pt x="318" y="79"/>
                  </a:cubicBezTo>
                  <a:cubicBezTo>
                    <a:pt x="352" y="79"/>
                    <a:pt x="367" y="84"/>
                    <a:pt x="373" y="92"/>
                  </a:cubicBezTo>
                  <a:cubicBezTo>
                    <a:pt x="377" y="99"/>
                    <a:pt x="380" y="112"/>
                    <a:pt x="376" y="131"/>
                  </a:cubicBezTo>
                  <a:cubicBezTo>
                    <a:pt x="393" y="129"/>
                    <a:pt x="393" y="129"/>
                    <a:pt x="393" y="129"/>
                  </a:cubicBezTo>
                  <a:cubicBezTo>
                    <a:pt x="395" y="121"/>
                    <a:pt x="398" y="113"/>
                    <a:pt x="401" y="104"/>
                  </a:cubicBezTo>
                  <a:cubicBezTo>
                    <a:pt x="422" y="133"/>
                    <a:pt x="435" y="168"/>
                    <a:pt x="439" y="205"/>
                  </a:cubicBezTo>
                  <a:cubicBezTo>
                    <a:pt x="328" y="205"/>
                    <a:pt x="328" y="205"/>
                    <a:pt x="328" y="205"/>
                  </a:cubicBezTo>
                  <a:cubicBezTo>
                    <a:pt x="346" y="167"/>
                    <a:pt x="346" y="167"/>
                    <a:pt x="346" y="167"/>
                  </a:cubicBezTo>
                  <a:lnTo>
                    <a:pt x="330" y="167"/>
                  </a:lnTo>
                  <a:close/>
                  <a:moveTo>
                    <a:pt x="234" y="11"/>
                  </a:moveTo>
                  <a:cubicBezTo>
                    <a:pt x="211" y="61"/>
                    <a:pt x="211" y="61"/>
                    <a:pt x="211" y="61"/>
                  </a:cubicBezTo>
                  <a:cubicBezTo>
                    <a:pt x="88" y="61"/>
                    <a:pt x="88" y="61"/>
                    <a:pt x="88" y="61"/>
                  </a:cubicBezTo>
                  <a:cubicBezTo>
                    <a:pt x="126" y="30"/>
                    <a:pt x="173" y="11"/>
                    <a:pt x="225" y="11"/>
                  </a:cubicBezTo>
                  <a:cubicBezTo>
                    <a:pt x="228" y="11"/>
                    <a:pt x="231" y="11"/>
                    <a:pt x="234" y="11"/>
                  </a:cubicBezTo>
                  <a:close/>
                  <a:moveTo>
                    <a:pt x="77" y="71"/>
                  </a:moveTo>
                  <a:cubicBezTo>
                    <a:pt x="166" y="71"/>
                    <a:pt x="166" y="71"/>
                    <a:pt x="166" y="71"/>
                  </a:cubicBezTo>
                  <a:cubicBezTo>
                    <a:pt x="162" y="80"/>
                    <a:pt x="162" y="80"/>
                    <a:pt x="162" y="80"/>
                  </a:cubicBezTo>
                  <a:cubicBezTo>
                    <a:pt x="185" y="81"/>
                    <a:pt x="197" y="86"/>
                    <a:pt x="184" y="117"/>
                  </a:cubicBezTo>
                  <a:cubicBezTo>
                    <a:pt x="181" y="117"/>
                    <a:pt x="178" y="116"/>
                    <a:pt x="175" y="115"/>
                  </a:cubicBezTo>
                  <a:cubicBezTo>
                    <a:pt x="173" y="126"/>
                    <a:pt x="173" y="126"/>
                    <a:pt x="173" y="126"/>
                  </a:cubicBezTo>
                  <a:cubicBezTo>
                    <a:pt x="175" y="126"/>
                    <a:pt x="178" y="127"/>
                    <a:pt x="180" y="127"/>
                  </a:cubicBezTo>
                  <a:cubicBezTo>
                    <a:pt x="143" y="205"/>
                    <a:pt x="143" y="205"/>
                    <a:pt x="143" y="205"/>
                  </a:cubicBezTo>
                  <a:cubicBezTo>
                    <a:pt x="11" y="205"/>
                    <a:pt x="11" y="205"/>
                    <a:pt x="11" y="205"/>
                  </a:cubicBezTo>
                  <a:cubicBezTo>
                    <a:pt x="16" y="153"/>
                    <a:pt x="40" y="106"/>
                    <a:pt x="77" y="71"/>
                  </a:cubicBezTo>
                  <a:close/>
                  <a:moveTo>
                    <a:pt x="11" y="216"/>
                  </a:moveTo>
                  <a:cubicBezTo>
                    <a:pt x="138" y="216"/>
                    <a:pt x="138" y="216"/>
                    <a:pt x="138" y="216"/>
                  </a:cubicBezTo>
                  <a:cubicBezTo>
                    <a:pt x="115" y="266"/>
                    <a:pt x="115" y="266"/>
                    <a:pt x="115" y="266"/>
                  </a:cubicBezTo>
                  <a:cubicBezTo>
                    <a:pt x="83" y="334"/>
                    <a:pt x="83" y="334"/>
                    <a:pt x="83" y="334"/>
                  </a:cubicBezTo>
                  <a:cubicBezTo>
                    <a:pt x="77" y="344"/>
                    <a:pt x="69" y="348"/>
                    <a:pt x="51" y="351"/>
                  </a:cubicBezTo>
                  <a:cubicBezTo>
                    <a:pt x="25" y="316"/>
                    <a:pt x="10" y="272"/>
                    <a:pt x="10" y="226"/>
                  </a:cubicBezTo>
                  <a:cubicBezTo>
                    <a:pt x="10" y="223"/>
                    <a:pt x="11" y="219"/>
                    <a:pt x="11" y="216"/>
                  </a:cubicBezTo>
                  <a:close/>
                  <a:moveTo>
                    <a:pt x="234" y="440"/>
                  </a:moveTo>
                  <a:cubicBezTo>
                    <a:pt x="229" y="432"/>
                    <a:pt x="229" y="432"/>
                    <a:pt x="229" y="432"/>
                  </a:cubicBezTo>
                  <a:cubicBezTo>
                    <a:pt x="223" y="435"/>
                    <a:pt x="218" y="438"/>
                    <a:pt x="212" y="440"/>
                  </a:cubicBezTo>
                  <a:cubicBezTo>
                    <a:pt x="175" y="438"/>
                    <a:pt x="141" y="426"/>
                    <a:pt x="111" y="408"/>
                  </a:cubicBezTo>
                  <a:cubicBezTo>
                    <a:pt x="128" y="370"/>
                    <a:pt x="128" y="370"/>
                    <a:pt x="128" y="370"/>
                  </a:cubicBezTo>
                  <a:cubicBezTo>
                    <a:pt x="288" y="370"/>
                    <a:pt x="288" y="370"/>
                    <a:pt x="288" y="370"/>
                  </a:cubicBezTo>
                  <a:cubicBezTo>
                    <a:pt x="286" y="373"/>
                    <a:pt x="285" y="375"/>
                    <a:pt x="282" y="379"/>
                  </a:cubicBezTo>
                  <a:cubicBezTo>
                    <a:pt x="292" y="384"/>
                    <a:pt x="292" y="384"/>
                    <a:pt x="292" y="384"/>
                  </a:cubicBezTo>
                  <a:cubicBezTo>
                    <a:pt x="294" y="380"/>
                    <a:pt x="297" y="375"/>
                    <a:pt x="299" y="370"/>
                  </a:cubicBezTo>
                  <a:cubicBezTo>
                    <a:pt x="384" y="370"/>
                    <a:pt x="384" y="370"/>
                    <a:pt x="384" y="370"/>
                  </a:cubicBezTo>
                  <a:cubicBezTo>
                    <a:pt x="347" y="411"/>
                    <a:pt x="293" y="438"/>
                    <a:pt x="234" y="440"/>
                  </a:cubicBezTo>
                  <a:close/>
                  <a:moveTo>
                    <a:pt x="393" y="359"/>
                  </a:moveTo>
                  <a:cubicBezTo>
                    <a:pt x="294" y="359"/>
                    <a:pt x="294" y="359"/>
                    <a:pt x="294" y="359"/>
                  </a:cubicBezTo>
                  <a:cubicBezTo>
                    <a:pt x="307" y="344"/>
                    <a:pt x="337" y="302"/>
                    <a:pt x="343" y="293"/>
                  </a:cubicBezTo>
                  <a:cubicBezTo>
                    <a:pt x="329" y="291"/>
                    <a:pt x="329" y="291"/>
                    <a:pt x="329" y="291"/>
                  </a:cubicBezTo>
                  <a:cubicBezTo>
                    <a:pt x="311" y="310"/>
                    <a:pt x="293" y="324"/>
                    <a:pt x="280" y="333"/>
                  </a:cubicBezTo>
                  <a:cubicBezTo>
                    <a:pt x="262" y="344"/>
                    <a:pt x="239" y="349"/>
                    <a:pt x="202" y="349"/>
                  </a:cubicBezTo>
                  <a:cubicBezTo>
                    <a:pt x="174" y="349"/>
                    <a:pt x="158" y="348"/>
                    <a:pt x="149" y="343"/>
                  </a:cubicBezTo>
                  <a:cubicBezTo>
                    <a:pt x="145" y="341"/>
                    <a:pt x="146" y="333"/>
                    <a:pt x="151" y="323"/>
                  </a:cubicBezTo>
                  <a:cubicBezTo>
                    <a:pt x="200" y="216"/>
                    <a:pt x="200" y="216"/>
                    <a:pt x="200" y="216"/>
                  </a:cubicBezTo>
                  <a:cubicBezTo>
                    <a:pt x="268" y="216"/>
                    <a:pt x="268" y="216"/>
                    <a:pt x="268" y="216"/>
                  </a:cubicBezTo>
                  <a:cubicBezTo>
                    <a:pt x="295" y="218"/>
                    <a:pt x="297" y="224"/>
                    <a:pt x="292" y="250"/>
                  </a:cubicBezTo>
                  <a:cubicBezTo>
                    <a:pt x="307" y="250"/>
                    <a:pt x="307" y="250"/>
                    <a:pt x="307" y="250"/>
                  </a:cubicBezTo>
                  <a:cubicBezTo>
                    <a:pt x="323" y="216"/>
                    <a:pt x="323" y="216"/>
                    <a:pt x="323" y="216"/>
                  </a:cubicBezTo>
                  <a:cubicBezTo>
                    <a:pt x="440" y="216"/>
                    <a:pt x="440" y="216"/>
                    <a:pt x="440" y="216"/>
                  </a:cubicBezTo>
                  <a:cubicBezTo>
                    <a:pt x="440" y="219"/>
                    <a:pt x="440" y="223"/>
                    <a:pt x="440" y="226"/>
                  </a:cubicBezTo>
                  <a:cubicBezTo>
                    <a:pt x="440" y="276"/>
                    <a:pt x="422" y="323"/>
                    <a:pt x="393" y="35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6" name="Freeform 22"/>
            <p:cNvSpPr>
              <a:spLocks/>
            </p:cNvSpPr>
            <p:nvPr userDrawn="1"/>
          </p:nvSpPr>
          <p:spPr bwMode="gray">
            <a:xfrm>
              <a:off x="4769" y="4158"/>
              <a:ext cx="11" cy="11"/>
            </a:xfrm>
            <a:custGeom>
              <a:avLst/>
              <a:gdLst/>
              <a:ahLst/>
              <a:cxnLst>
                <a:cxn ang="0">
                  <a:pos x="0" y="7"/>
                </a:cxn>
                <a:cxn ang="0">
                  <a:pos x="17" y="27"/>
                </a:cxn>
                <a:cxn ang="0">
                  <a:pos x="26" y="20"/>
                </a:cxn>
                <a:cxn ang="0">
                  <a:pos x="8" y="0"/>
                </a:cxn>
                <a:cxn ang="0">
                  <a:pos x="0" y="7"/>
                </a:cxn>
              </a:cxnLst>
              <a:rect l="0" t="0" r="r" b="b"/>
              <a:pathLst>
                <a:path w="26" h="27">
                  <a:moveTo>
                    <a:pt x="0" y="7"/>
                  </a:moveTo>
                  <a:cubicBezTo>
                    <a:pt x="7" y="13"/>
                    <a:pt x="12" y="20"/>
                    <a:pt x="17" y="27"/>
                  </a:cubicBezTo>
                  <a:cubicBezTo>
                    <a:pt x="26" y="20"/>
                    <a:pt x="26" y="20"/>
                    <a:pt x="26" y="20"/>
                  </a:cubicBezTo>
                  <a:cubicBezTo>
                    <a:pt x="20" y="13"/>
                    <a:pt x="14" y="6"/>
                    <a:pt x="8" y="0"/>
                  </a:cubicBez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7" name="Freeform 23"/>
            <p:cNvSpPr>
              <a:spLocks/>
            </p:cNvSpPr>
            <p:nvPr userDrawn="1"/>
          </p:nvSpPr>
          <p:spPr bwMode="gray">
            <a:xfrm>
              <a:off x="4715" y="4137"/>
              <a:ext cx="11" cy="5"/>
            </a:xfrm>
            <a:custGeom>
              <a:avLst/>
              <a:gdLst/>
              <a:ahLst/>
              <a:cxnLst>
                <a:cxn ang="0">
                  <a:pos x="16" y="10"/>
                </a:cxn>
                <a:cxn ang="0">
                  <a:pos x="26" y="11"/>
                </a:cxn>
                <a:cxn ang="0">
                  <a:pos x="27" y="0"/>
                </a:cxn>
                <a:cxn ang="0">
                  <a:pos x="16" y="0"/>
                </a:cxn>
                <a:cxn ang="0">
                  <a:pos x="0" y="1"/>
                </a:cxn>
                <a:cxn ang="0">
                  <a:pos x="0" y="11"/>
                </a:cxn>
                <a:cxn ang="0">
                  <a:pos x="16" y="10"/>
                </a:cxn>
              </a:cxnLst>
              <a:rect l="0" t="0" r="r" b="b"/>
              <a:pathLst>
                <a:path w="27" h="11">
                  <a:moveTo>
                    <a:pt x="16" y="10"/>
                  </a:moveTo>
                  <a:cubicBezTo>
                    <a:pt x="20" y="10"/>
                    <a:pt x="23" y="11"/>
                    <a:pt x="26" y="11"/>
                  </a:cubicBezTo>
                  <a:cubicBezTo>
                    <a:pt x="27" y="0"/>
                    <a:pt x="27" y="0"/>
                    <a:pt x="27" y="0"/>
                  </a:cubicBezTo>
                  <a:cubicBezTo>
                    <a:pt x="23" y="0"/>
                    <a:pt x="20" y="0"/>
                    <a:pt x="16" y="0"/>
                  </a:cubicBezTo>
                  <a:cubicBezTo>
                    <a:pt x="10" y="0"/>
                    <a:pt x="5" y="0"/>
                    <a:pt x="0" y="1"/>
                  </a:cubicBezTo>
                  <a:cubicBezTo>
                    <a:pt x="0" y="11"/>
                    <a:pt x="0" y="11"/>
                    <a:pt x="0" y="11"/>
                  </a:cubicBezTo>
                  <a:cubicBezTo>
                    <a:pt x="6" y="11"/>
                    <a:pt x="11" y="10"/>
                    <a:pt x="16"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8" name="Freeform 24"/>
            <p:cNvSpPr>
              <a:spLocks/>
            </p:cNvSpPr>
            <p:nvPr userDrawn="1"/>
          </p:nvSpPr>
          <p:spPr bwMode="gray">
            <a:xfrm>
              <a:off x="4695" y="4139"/>
              <a:ext cx="11" cy="8"/>
            </a:xfrm>
            <a:custGeom>
              <a:avLst/>
              <a:gdLst/>
              <a:ahLst/>
              <a:cxnLst>
                <a:cxn ang="0">
                  <a:pos x="29" y="11"/>
                </a:cxn>
                <a:cxn ang="0">
                  <a:pos x="26" y="0"/>
                </a:cxn>
                <a:cxn ang="0">
                  <a:pos x="0" y="9"/>
                </a:cxn>
                <a:cxn ang="0">
                  <a:pos x="4" y="19"/>
                </a:cxn>
                <a:cxn ang="0">
                  <a:pos x="29" y="11"/>
                </a:cxn>
              </a:cxnLst>
              <a:rect l="0" t="0" r="r" b="b"/>
              <a:pathLst>
                <a:path w="29" h="19">
                  <a:moveTo>
                    <a:pt x="29" y="11"/>
                  </a:moveTo>
                  <a:cubicBezTo>
                    <a:pt x="26" y="0"/>
                    <a:pt x="26" y="0"/>
                    <a:pt x="26" y="0"/>
                  </a:cubicBezTo>
                  <a:cubicBezTo>
                    <a:pt x="17" y="2"/>
                    <a:pt x="9" y="5"/>
                    <a:pt x="0" y="9"/>
                  </a:cubicBezTo>
                  <a:cubicBezTo>
                    <a:pt x="4" y="19"/>
                    <a:pt x="4" y="19"/>
                    <a:pt x="4" y="19"/>
                  </a:cubicBezTo>
                  <a:cubicBezTo>
                    <a:pt x="12" y="15"/>
                    <a:pt x="20" y="13"/>
                    <a:pt x="29"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9" name="Freeform 25"/>
            <p:cNvSpPr>
              <a:spLocks/>
            </p:cNvSpPr>
            <p:nvPr userDrawn="1"/>
          </p:nvSpPr>
          <p:spPr bwMode="gray">
            <a:xfrm>
              <a:off x="4676" y="4147"/>
              <a:ext cx="12" cy="9"/>
            </a:xfrm>
            <a:custGeom>
              <a:avLst/>
              <a:gdLst/>
              <a:ahLst/>
              <a:cxnLst>
                <a:cxn ang="0">
                  <a:pos x="7" y="24"/>
                </a:cxn>
                <a:cxn ang="0">
                  <a:pos x="28" y="10"/>
                </a:cxn>
                <a:cxn ang="0">
                  <a:pos x="23" y="0"/>
                </a:cxn>
                <a:cxn ang="0">
                  <a:pos x="0" y="16"/>
                </a:cxn>
                <a:cxn ang="0">
                  <a:pos x="7" y="24"/>
                </a:cxn>
              </a:cxnLst>
              <a:rect l="0" t="0" r="r" b="b"/>
              <a:pathLst>
                <a:path w="28" h="24">
                  <a:moveTo>
                    <a:pt x="7" y="24"/>
                  </a:moveTo>
                  <a:cubicBezTo>
                    <a:pt x="14" y="19"/>
                    <a:pt x="21" y="14"/>
                    <a:pt x="28" y="10"/>
                  </a:cubicBezTo>
                  <a:cubicBezTo>
                    <a:pt x="23" y="0"/>
                    <a:pt x="23" y="0"/>
                    <a:pt x="23" y="0"/>
                  </a:cubicBezTo>
                  <a:cubicBezTo>
                    <a:pt x="15" y="5"/>
                    <a:pt x="7" y="10"/>
                    <a:pt x="0" y="16"/>
                  </a:cubicBezTo>
                  <a:lnTo>
                    <a:pt x="7"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50" name="Freeform 26"/>
            <p:cNvSpPr>
              <a:spLocks/>
            </p:cNvSpPr>
            <p:nvPr userDrawn="1"/>
          </p:nvSpPr>
          <p:spPr bwMode="gray">
            <a:xfrm>
              <a:off x="4789" y="4198"/>
              <a:ext cx="5" cy="11"/>
            </a:xfrm>
            <a:custGeom>
              <a:avLst/>
              <a:gdLst/>
              <a:ahLst/>
              <a:cxnLst>
                <a:cxn ang="0">
                  <a:pos x="0" y="2"/>
                </a:cxn>
                <a:cxn ang="0">
                  <a:pos x="2" y="28"/>
                </a:cxn>
                <a:cxn ang="0">
                  <a:pos x="13" y="27"/>
                </a:cxn>
                <a:cxn ang="0">
                  <a:pos x="10" y="0"/>
                </a:cxn>
                <a:cxn ang="0">
                  <a:pos x="0" y="2"/>
                </a:cxn>
              </a:cxnLst>
              <a:rect l="0" t="0" r="r" b="b"/>
              <a:pathLst>
                <a:path w="13" h="28">
                  <a:moveTo>
                    <a:pt x="0" y="2"/>
                  </a:moveTo>
                  <a:cubicBezTo>
                    <a:pt x="1" y="10"/>
                    <a:pt x="2" y="19"/>
                    <a:pt x="2" y="28"/>
                  </a:cubicBezTo>
                  <a:cubicBezTo>
                    <a:pt x="13" y="27"/>
                    <a:pt x="13" y="27"/>
                    <a:pt x="13" y="27"/>
                  </a:cubicBezTo>
                  <a:cubicBezTo>
                    <a:pt x="13" y="18"/>
                    <a:pt x="12" y="9"/>
                    <a:pt x="10" y="0"/>
                  </a:cubicBez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51" name="Freeform 27"/>
            <p:cNvSpPr>
              <a:spLocks/>
            </p:cNvSpPr>
            <p:nvPr userDrawn="1"/>
          </p:nvSpPr>
          <p:spPr bwMode="gray">
            <a:xfrm>
              <a:off x="4767" y="4253"/>
              <a:ext cx="10" cy="11"/>
            </a:xfrm>
            <a:custGeom>
              <a:avLst/>
              <a:gdLst/>
              <a:ahLst/>
              <a:cxnLst>
                <a:cxn ang="0">
                  <a:pos x="0" y="18"/>
                </a:cxn>
                <a:cxn ang="0">
                  <a:pos x="7" y="26"/>
                </a:cxn>
                <a:cxn ang="0">
                  <a:pos x="26" y="6"/>
                </a:cxn>
                <a:cxn ang="0">
                  <a:pos x="18" y="0"/>
                </a:cxn>
                <a:cxn ang="0">
                  <a:pos x="0" y="18"/>
                </a:cxn>
              </a:cxnLst>
              <a:rect l="0" t="0" r="r" b="b"/>
              <a:pathLst>
                <a:path w="26" h="26">
                  <a:moveTo>
                    <a:pt x="0" y="18"/>
                  </a:moveTo>
                  <a:cubicBezTo>
                    <a:pt x="7" y="26"/>
                    <a:pt x="7" y="26"/>
                    <a:pt x="7" y="26"/>
                  </a:cubicBezTo>
                  <a:cubicBezTo>
                    <a:pt x="14" y="20"/>
                    <a:pt x="20" y="13"/>
                    <a:pt x="26" y="6"/>
                  </a:cubicBezTo>
                  <a:cubicBezTo>
                    <a:pt x="18" y="0"/>
                    <a:pt x="18" y="0"/>
                    <a:pt x="18" y="0"/>
                  </a:cubicBezTo>
                  <a:cubicBezTo>
                    <a:pt x="13" y="6"/>
                    <a:pt x="7" y="12"/>
                    <a:pt x="0"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5"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pic>
        <p:nvPicPr>
          <p:cNvPr id="34" name="Picture 6" descr="http://esidepartments/sites/DEP169/Documents/Data%20Classification/12-1272%20Security%20Policy%20Classification%20Confidential.png"/>
          <p:cNvPicPr>
            <a:picLocks noChangeAspect="1" noChangeArrowheads="1"/>
          </p:cNvPicPr>
          <p:nvPr userDrawn="1"/>
        </p:nvPicPr>
        <p:blipFill>
          <a:blip r:embed="rId39" cstate="print"/>
          <a:srcRect/>
          <a:stretch>
            <a:fillRect/>
          </a:stretch>
        </p:blipFill>
        <p:spPr bwMode="auto">
          <a:xfrm>
            <a:off x="95250" y="6537324"/>
            <a:ext cx="266700" cy="247650"/>
          </a:xfrm>
          <a:prstGeom prst="rect">
            <a:avLst/>
          </a:prstGeom>
          <a:noFill/>
        </p:spPr>
      </p:pic>
      <p:sp>
        <p:nvSpPr>
          <p:cNvPr id="37" name="TextBox 36"/>
          <p:cNvSpPr txBox="1"/>
          <p:nvPr userDrawn="1"/>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spTree>
    <p:extLst>
      <p:ext uri="{BB962C8B-B14F-4D97-AF65-F5344CB8AC3E}">
        <p14:creationId xmlns:p14="http://schemas.microsoft.com/office/powerpoint/2010/main" val="2365469752"/>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 id="2147483913" r:id="rId16"/>
    <p:sldLayoutId id="2147483914" r:id="rId17"/>
    <p:sldLayoutId id="2147483915" r:id="rId18"/>
    <p:sldLayoutId id="2147483916" r:id="rId19"/>
    <p:sldLayoutId id="2147483917" r:id="rId20"/>
    <p:sldLayoutId id="2147483918" r:id="rId21"/>
    <p:sldLayoutId id="2147483919" r:id="rId22"/>
    <p:sldLayoutId id="2147483920" r:id="rId23"/>
    <p:sldLayoutId id="2147483921" r:id="rId24"/>
    <p:sldLayoutId id="2147483922" r:id="rId25"/>
    <p:sldLayoutId id="2147483923" r:id="rId26"/>
    <p:sldLayoutId id="2147483924" r:id="rId27"/>
    <p:sldLayoutId id="2147483925" r:id="rId28"/>
    <p:sldLayoutId id="2147483926" r:id="rId29"/>
    <p:sldLayoutId id="2147483927" r:id="rId30"/>
    <p:sldLayoutId id="2147483928" r:id="rId31"/>
    <p:sldLayoutId id="2147483929" r:id="rId32"/>
    <p:sldLayoutId id="2147483930" r:id="rId33"/>
    <p:sldLayoutId id="2147483931" r:id="rId34"/>
    <p:sldLayoutId id="2147483932" r:id="rId35"/>
    <p:sldLayoutId id="2147483933" r:id="rId36"/>
    <p:sldLayoutId id="2147483934" r:id="rId37"/>
  </p:sldLayoutIdLst>
  <p:transition/>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2600" kern="1200">
          <a:solidFill>
            <a:schemeClr val="accent1"/>
          </a:solidFill>
          <a:latin typeface="+mj-lt"/>
          <a:ea typeface="+mj-ea"/>
          <a:cs typeface="+mj-cs"/>
        </a:defRPr>
      </a:lvl1pPr>
    </p:titleStyle>
    <p:bodyStyle>
      <a:lvl1pPr marL="225425" indent="-225425" algn="l" defTabSz="914400" rtl="0" eaLnBrk="1" latinLnBrk="0" hangingPunct="1">
        <a:lnSpc>
          <a:spcPct val="95000"/>
        </a:lnSpc>
        <a:spcBef>
          <a:spcPts val="700"/>
        </a:spcBef>
        <a:spcAft>
          <a:spcPts val="300"/>
        </a:spcAft>
        <a:buClr>
          <a:schemeClr val="accent4"/>
        </a:buClr>
        <a:buFont typeface="Arial" pitchFamily="34" charset="0"/>
        <a:buChar char="•"/>
        <a:defRPr lang="en-US" sz="2200" kern="1200" dirty="0" smtClean="0">
          <a:solidFill>
            <a:schemeClr val="tx1"/>
          </a:solidFill>
          <a:latin typeface="+mn-lt"/>
          <a:ea typeface="+mn-ea"/>
          <a:cs typeface="+mn-cs"/>
        </a:defRPr>
      </a:lvl1pPr>
      <a:lvl2pPr marL="571500" indent="-228600" algn="l" defTabSz="914400" rtl="0" eaLnBrk="1" latinLnBrk="0" hangingPunct="1">
        <a:lnSpc>
          <a:spcPct val="95000"/>
        </a:lnSpc>
        <a:spcBef>
          <a:spcPts val="600"/>
        </a:spcBef>
        <a:spcAft>
          <a:spcPts val="400"/>
        </a:spcAft>
        <a:buClr>
          <a:schemeClr val="accent1"/>
        </a:buClr>
        <a:buFont typeface="Arial" pitchFamily="34" charset="0"/>
        <a:buChar char="•"/>
        <a:defRPr lang="en-US" sz="18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0199"/>
            <a:ext cx="8229600" cy="676276"/>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06476"/>
            <a:ext cx="8229600" cy="5381624"/>
          </a:xfrm>
          <a:prstGeom prst="rect">
            <a:avLst/>
          </a:prstGeom>
        </p:spPr>
        <p:txBody>
          <a:bodyPr vert="horz" lIns="0" tIns="0" rIns="0" bIns="0" rtlCol="0">
            <a:noAutofit/>
          </a:body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8" name="Freeform 5"/>
          <p:cNvSpPr>
            <a:spLocks/>
          </p:cNvSpPr>
          <p:nvPr/>
        </p:nvSpPr>
        <p:spPr bwMode="auto">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rgbClr val="CDCDCD"/>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 name="Date Placeholder 3"/>
          <p:cNvSpPr>
            <a:spLocks noGrp="1"/>
          </p:cNvSpPr>
          <p:nvPr>
            <p:ph type="dt" sz="half" idx="2"/>
          </p:nvPr>
        </p:nvSpPr>
        <p:spPr>
          <a:xfrm>
            <a:off x="3505200" y="6569076"/>
            <a:ext cx="2133600" cy="288924"/>
          </a:xfrm>
          <a:prstGeom prst="rect">
            <a:avLst/>
          </a:prstGeom>
        </p:spPr>
        <p:txBody>
          <a:bodyPr vert="horz" lIns="91440" tIns="45720" rIns="91440" bIns="45720" rtlCol="0" anchor="ctr"/>
          <a:lstStyle>
            <a:lvl1pPr algn="ctr">
              <a:defRPr sz="1000">
                <a:solidFill>
                  <a:schemeClr val="tx1">
                    <a:tint val="75000"/>
                  </a:schemeClr>
                </a:solidFill>
              </a:defRPr>
            </a:lvl1pPr>
          </a:lstStyle>
          <a:p>
            <a:fld id="{A7363AC0-26A8-4A03-9189-885AF3707843}" type="datetime1">
              <a:rPr lang="en-US" smtClean="0">
                <a:solidFill>
                  <a:srgbClr val="000000">
                    <a:tint val="75000"/>
                  </a:srgbClr>
                </a:solidFill>
              </a:rPr>
              <a:pPr/>
              <a:t>8/8/2016</a:t>
            </a:fld>
            <a:endParaRPr lang="en-US" dirty="0">
              <a:solidFill>
                <a:srgbClr val="000000">
                  <a:tint val="75000"/>
                </a:srgbClr>
              </a:solidFill>
            </a:endParaRPr>
          </a:p>
        </p:txBody>
      </p:sp>
      <p:pic>
        <p:nvPicPr>
          <p:cNvPr id="9" name="Picture 6" descr="http://esidepartments/sites/DEP169/Documents/Data%20Classification/12-1272%20Security%20Policy%20Classification%20Confidential.png"/>
          <p:cNvPicPr>
            <a:picLocks noChangeAspect="1" noChangeArrowheads="1"/>
          </p:cNvPicPr>
          <p:nvPr/>
        </p:nvPicPr>
        <p:blipFill>
          <a:blip r:embed="rId37" cstate="print"/>
          <a:srcRect/>
          <a:stretch>
            <a:fillRect/>
          </a:stretch>
        </p:blipFill>
        <p:spPr bwMode="auto">
          <a:xfrm>
            <a:off x="95250" y="6537324"/>
            <a:ext cx="266700" cy="247650"/>
          </a:xfrm>
          <a:prstGeom prst="rect">
            <a:avLst/>
          </a:prstGeom>
          <a:noFill/>
        </p:spPr>
      </p:pic>
      <p:sp>
        <p:nvSpPr>
          <p:cNvPr id="36" name="TextBox 35"/>
          <p:cNvSpPr txBox="1"/>
          <p:nvPr/>
        </p:nvSpPr>
        <p:spPr>
          <a:xfrm>
            <a:off x="457200" y="6567831"/>
            <a:ext cx="3352800" cy="290170"/>
          </a:xfrm>
          <a:prstGeom prst="rect">
            <a:avLst/>
          </a:prstGeom>
          <a:noFill/>
        </p:spPr>
        <p:txBody>
          <a:bodyPr wrap="square" lIns="0" tIns="0" rIns="0" bIns="0" rtlCol="0">
            <a:noAutofit/>
          </a:bodyPr>
          <a:lstStyle/>
          <a:p>
            <a:r>
              <a:rPr lang="en-US" sz="800" dirty="0" smtClean="0">
                <a:solidFill>
                  <a:srgbClr val="000000">
                    <a:lumMod val="50000"/>
                    <a:lumOff val="50000"/>
                  </a:srgbClr>
                </a:solidFill>
                <a:latin typeface="Franklin Gothic Medium"/>
              </a:rPr>
              <a:t>Confidential and Proprietary Information</a:t>
            </a:r>
            <a:endParaRPr lang="en-US" sz="800" b="1" dirty="0" smtClean="0">
              <a:solidFill>
                <a:srgbClr val="000000">
                  <a:lumMod val="50000"/>
                  <a:lumOff val="50000"/>
                </a:srgbClr>
              </a:solidFill>
              <a:latin typeface="Franklin Gothic Medium"/>
            </a:endParaRPr>
          </a:p>
          <a:p>
            <a:r>
              <a:rPr lang="en-US" sz="700" dirty="0" smtClean="0">
                <a:solidFill>
                  <a:srgbClr val="000000">
                    <a:lumMod val="50000"/>
                    <a:lumOff val="50000"/>
                  </a:srgbClr>
                </a:solidFill>
              </a:rPr>
              <a:t>© 2014 Express Scripts Holding Company. All Rights Reserved.</a:t>
            </a:r>
            <a:endParaRPr lang="en-US" sz="700" dirty="0">
              <a:solidFill>
                <a:srgbClr val="000000">
                  <a:lumMod val="50000"/>
                  <a:lumOff val="50000"/>
                </a:srgbClr>
              </a:solidFill>
            </a:endParaRPr>
          </a:p>
        </p:txBody>
      </p:sp>
      <p:sp>
        <p:nvSpPr>
          <p:cNvPr id="35" name="Footer Placeholder 4"/>
          <p:cNvSpPr txBox="1">
            <a:spLocks/>
          </p:cNvSpPr>
          <p:nvPr/>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pic>
        <p:nvPicPr>
          <p:cNvPr id="34" name="Picture 2"/>
          <p:cNvPicPr>
            <a:picLocks noChangeAspect="1" noChangeArrowheads="1"/>
          </p:cNvPicPr>
          <p:nvPr/>
        </p:nvPicPr>
        <p:blipFill>
          <a:blip r:embed="rId38" cstate="print"/>
          <a:srcRect/>
          <a:stretch>
            <a:fillRect/>
          </a:stretch>
        </p:blipFill>
        <p:spPr bwMode="auto">
          <a:xfrm>
            <a:off x="7405688" y="6493686"/>
            <a:ext cx="1289304" cy="292877"/>
          </a:xfrm>
          <a:prstGeom prst="rect">
            <a:avLst/>
          </a:prstGeom>
          <a:noFill/>
          <a:ln w="9525">
            <a:noFill/>
            <a:miter lim="800000"/>
            <a:headEnd/>
            <a:tailEnd/>
          </a:ln>
          <a:effectLst/>
        </p:spPr>
      </p:pic>
    </p:spTree>
    <p:extLst>
      <p:ext uri="{BB962C8B-B14F-4D97-AF65-F5344CB8AC3E}">
        <p14:creationId xmlns:p14="http://schemas.microsoft.com/office/powerpoint/2010/main" val="2379728689"/>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 id="2147483953" r:id="rId18"/>
    <p:sldLayoutId id="2147483954" r:id="rId19"/>
    <p:sldLayoutId id="2147483955" r:id="rId20"/>
    <p:sldLayoutId id="2147483956" r:id="rId21"/>
    <p:sldLayoutId id="2147483957" r:id="rId22"/>
    <p:sldLayoutId id="2147483958" r:id="rId23"/>
    <p:sldLayoutId id="2147483959" r:id="rId24"/>
    <p:sldLayoutId id="2147483960" r:id="rId25"/>
    <p:sldLayoutId id="2147483961" r:id="rId26"/>
    <p:sldLayoutId id="2147483962" r:id="rId27"/>
    <p:sldLayoutId id="2147483963" r:id="rId28"/>
    <p:sldLayoutId id="2147483964" r:id="rId29"/>
    <p:sldLayoutId id="2147483965" r:id="rId30"/>
    <p:sldLayoutId id="2147483966" r:id="rId31"/>
    <p:sldLayoutId id="2147483967" r:id="rId32"/>
    <p:sldLayoutId id="2147483968" r:id="rId33"/>
    <p:sldLayoutId id="2147483969" r:id="rId34"/>
    <p:sldLayoutId id="2147483970" r:id="rId35"/>
  </p:sldLayoutIdLst>
  <p:transition/>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2600" kern="1200">
          <a:solidFill>
            <a:schemeClr val="accent1"/>
          </a:solidFill>
          <a:latin typeface="+mj-lt"/>
          <a:ea typeface="+mj-ea"/>
          <a:cs typeface="+mj-cs"/>
        </a:defRPr>
      </a:lvl1pPr>
    </p:titleStyle>
    <p:bodyStyle>
      <a:lvl1pPr marL="225425" indent="-225425" algn="l" defTabSz="914400" rtl="0" eaLnBrk="1" latinLnBrk="0" hangingPunct="1">
        <a:lnSpc>
          <a:spcPct val="95000"/>
        </a:lnSpc>
        <a:spcBef>
          <a:spcPts val="700"/>
        </a:spcBef>
        <a:spcAft>
          <a:spcPts val="300"/>
        </a:spcAft>
        <a:buClr>
          <a:schemeClr val="accent4"/>
        </a:buClr>
        <a:buFont typeface="Arial" pitchFamily="34" charset="0"/>
        <a:buChar char="•"/>
        <a:defRPr lang="en-US" sz="2200" kern="1200" dirty="0" smtClean="0">
          <a:solidFill>
            <a:schemeClr val="tx1"/>
          </a:solidFill>
          <a:latin typeface="+mn-lt"/>
          <a:ea typeface="+mn-ea"/>
          <a:cs typeface="+mn-cs"/>
        </a:defRPr>
      </a:lvl1pPr>
      <a:lvl2pPr marL="571500" indent="-228600" algn="l" defTabSz="914400" rtl="0" eaLnBrk="1" latinLnBrk="0" hangingPunct="1">
        <a:lnSpc>
          <a:spcPct val="95000"/>
        </a:lnSpc>
        <a:spcBef>
          <a:spcPts val="600"/>
        </a:spcBef>
        <a:spcAft>
          <a:spcPts val="400"/>
        </a:spcAft>
        <a:buClr>
          <a:schemeClr val="accent1"/>
        </a:buClr>
        <a:buFont typeface="Arial" pitchFamily="34" charset="0"/>
        <a:buChar char="•"/>
        <a:defRPr lang="en-US" sz="18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400800"/>
            <a:ext cx="9144000" cy="457200"/>
          </a:xfrm>
          <a:prstGeom prst="rect">
            <a:avLst/>
          </a:prstGeom>
          <a:solidFill>
            <a:schemeClr val="bg2"/>
          </a:solidFill>
        </p:spPr>
        <p:txBody>
          <a:bodyPr wrap="square" lIns="91440" tIns="91440" rIns="91440" bIns="91440" rtlCol="0" anchor="ctr">
            <a:noAutofit/>
          </a:bodyPr>
          <a:lstStyle/>
          <a:p>
            <a:pPr algn="ctr" defTabSz="820583">
              <a:lnSpc>
                <a:spcPct val="90000"/>
              </a:lnSpc>
              <a:spcAft>
                <a:spcPts val="700"/>
              </a:spcAft>
            </a:pPr>
            <a:endParaRPr lang="en-US" sz="1600" dirty="0" err="1" smtClean="0">
              <a:solidFill>
                <a:prstClr val="white"/>
              </a:solidFill>
            </a:endParaRPr>
          </a:p>
        </p:txBody>
      </p:sp>
      <p:pic>
        <p:nvPicPr>
          <p:cNvPr id="11" name="Picture 10" descr="ESI_logo_1c_RGB.png"/>
          <p:cNvPicPr>
            <a:picLocks noChangeAspect="1"/>
          </p:cNvPicPr>
          <p:nvPr/>
        </p:nvPicPr>
        <p:blipFill>
          <a:blip r:embed="rId17" cstate="print"/>
          <a:srcRect l="-552824" t="-32471" r="-34130" b="-32667"/>
          <a:stretch>
            <a:fillRect/>
          </a:stretch>
        </p:blipFill>
        <p:spPr>
          <a:xfrm>
            <a:off x="0" y="6400800"/>
            <a:ext cx="9144000" cy="457200"/>
          </a:xfrm>
          <a:prstGeom prst="rect">
            <a:avLst/>
          </a:prstGeom>
        </p:spPr>
      </p:pic>
      <p:sp>
        <p:nvSpPr>
          <p:cNvPr id="2" name="Title Placeholder 1"/>
          <p:cNvSpPr>
            <a:spLocks noGrp="1"/>
          </p:cNvSpPr>
          <p:nvPr>
            <p:ph type="title"/>
          </p:nvPr>
        </p:nvSpPr>
        <p:spPr>
          <a:xfrm>
            <a:off x="457200" y="261470"/>
            <a:ext cx="8229600" cy="365760"/>
          </a:xfrm>
          <a:prstGeom prst="rect">
            <a:avLst/>
          </a:prstGeom>
        </p:spPr>
        <p:txBody>
          <a:bodyPr vert="horz" lIns="0" tIns="0" rIns="0" bIns="0" rtlCol="0" anchor="t">
            <a:noAutofit/>
          </a:bodyPr>
          <a:lstStyle/>
          <a:p>
            <a:r>
              <a:rPr lang="en-US" smtClean="0"/>
              <a:t>Click to edit Master title style</a:t>
            </a:r>
            <a:endParaRPr lang="en-US" dirty="0"/>
          </a:p>
        </p:txBody>
      </p:sp>
      <p:sp>
        <p:nvSpPr>
          <p:cNvPr id="35" name="Footer Placeholder 4"/>
          <p:cNvSpPr txBox="1">
            <a:spLocks/>
          </p:cNvSpPr>
          <p:nvPr/>
        </p:nvSpPr>
        <p:spPr>
          <a:xfrm>
            <a:off x="8686800" y="6438900"/>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
        <p:nvSpPr>
          <p:cNvPr id="12" name="TextBox 11"/>
          <p:cNvSpPr txBox="1"/>
          <p:nvPr/>
        </p:nvSpPr>
        <p:spPr>
          <a:xfrm>
            <a:off x="457201" y="6567831"/>
            <a:ext cx="3352800" cy="290170"/>
          </a:xfrm>
          <a:prstGeom prst="rect">
            <a:avLst/>
          </a:prstGeom>
          <a:noFill/>
        </p:spPr>
        <p:txBody>
          <a:bodyPr wrap="square" lIns="0" tIns="0" rIns="0" bIns="0" rtlCol="0">
            <a:noAutofit/>
          </a:bodyPr>
          <a:lstStyle/>
          <a:p>
            <a:pPr defTabSz="820583"/>
            <a:r>
              <a:rPr lang="en-US" sz="800" dirty="0" smtClean="0">
                <a:solidFill>
                  <a:srgbClr val="000000">
                    <a:lumMod val="50000"/>
                    <a:lumOff val="50000"/>
                  </a:srgbClr>
                </a:solidFill>
                <a:latin typeface="Franklin Gothic Medium"/>
              </a:rPr>
              <a:t> </a:t>
            </a:r>
            <a:endParaRPr lang="en-US" sz="800" b="1" dirty="0" smtClean="0">
              <a:solidFill>
                <a:srgbClr val="000000">
                  <a:lumMod val="50000"/>
                  <a:lumOff val="50000"/>
                </a:srgbClr>
              </a:solidFill>
              <a:latin typeface="Franklin Gothic Medium"/>
            </a:endParaRPr>
          </a:p>
          <a:p>
            <a:pPr defTabSz="820583"/>
            <a:r>
              <a:rPr lang="en-US" sz="700" dirty="0" smtClean="0">
                <a:solidFill>
                  <a:srgbClr val="000000">
                    <a:lumMod val="50000"/>
                    <a:lumOff val="50000"/>
                  </a:srgbClr>
                </a:solidFill>
              </a:rPr>
              <a:t>© 2016 Express Scripts Holding Company. All Rights Reserved.</a:t>
            </a:r>
            <a:endParaRPr lang="en-US" sz="700" dirty="0">
              <a:solidFill>
                <a:srgbClr val="000000">
                  <a:lumMod val="50000"/>
                  <a:lumOff val="50000"/>
                </a:srgbClr>
              </a:solidFill>
            </a:endParaRPr>
          </a:p>
        </p:txBody>
      </p:sp>
      <p:sp>
        <p:nvSpPr>
          <p:cNvPr id="10" name="Text Placeholder 9"/>
          <p:cNvSpPr>
            <a:spLocks noGrp="1"/>
          </p:cNvSpPr>
          <p:nvPr>
            <p:ph type="body" idx="1"/>
          </p:nvPr>
        </p:nvSpPr>
        <p:spPr>
          <a:xfrm>
            <a:off x="457200" y="939599"/>
            <a:ext cx="8229600" cy="5204320"/>
          </a:xfrm>
          <a:prstGeom prst="rect">
            <a:avLst/>
          </a:prstGeom>
        </p:spPr>
        <p:txBody>
          <a:bodyPr vert="horz" lIns="0" tIns="45720" rIns="91440" bIns="45720" rtlCol="0">
            <a:noAutofit/>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409170757"/>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Lst>
  <p:transition/>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3200" kern="1200">
          <a:solidFill>
            <a:schemeClr val="tx2"/>
          </a:solidFill>
          <a:latin typeface="+mn-lt"/>
          <a:ea typeface="+mj-ea"/>
          <a:cs typeface="+mj-cs"/>
        </a:defRPr>
      </a:lvl1pPr>
    </p:titleStyle>
    <p:bodyStyle>
      <a:lvl1pPr marL="233363" indent="-233363" algn="l" defTabSz="914400" rtl="0" eaLnBrk="1" latinLnBrk="0" hangingPunct="1">
        <a:lnSpc>
          <a:spcPct val="95000"/>
        </a:lnSpc>
        <a:spcBef>
          <a:spcPts val="600"/>
        </a:spcBef>
        <a:spcAft>
          <a:spcPts val="400"/>
        </a:spcAft>
        <a:buClr>
          <a:schemeClr val="accent3"/>
        </a:buClr>
        <a:buSzPct val="110000"/>
        <a:buFont typeface="Arial" pitchFamily="34" charset="0"/>
        <a:buChar char="•"/>
        <a:defRPr lang="en-US" sz="2000" kern="1200" dirty="0" smtClean="0">
          <a:solidFill>
            <a:schemeClr val="tx1"/>
          </a:solidFill>
          <a:latin typeface="+mn-lt"/>
          <a:ea typeface="+mn-ea"/>
          <a:cs typeface="+mn-cs"/>
        </a:defRPr>
      </a:lvl1pPr>
      <a:lvl2pPr marL="574675" indent="-231775" algn="l" defTabSz="914400" rtl="0" eaLnBrk="1" latinLnBrk="0" hangingPunct="1">
        <a:lnSpc>
          <a:spcPct val="95000"/>
        </a:lnSpc>
        <a:spcBef>
          <a:spcPts val="600"/>
        </a:spcBef>
        <a:spcAft>
          <a:spcPts val="400"/>
        </a:spcAft>
        <a:buClr>
          <a:schemeClr val="tx2"/>
        </a:buClr>
        <a:buFont typeface="Arial" pitchFamily="34" charset="0"/>
        <a:buChar char="•"/>
        <a:defRPr lang="en-US" sz="18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400800"/>
            <a:ext cx="9144000" cy="457200"/>
          </a:xfrm>
          <a:prstGeom prst="rect">
            <a:avLst/>
          </a:prstGeom>
          <a:solidFill>
            <a:schemeClr val="bg2"/>
          </a:solidFill>
        </p:spPr>
        <p:txBody>
          <a:bodyPr wrap="square" lIns="91440" tIns="91440" rIns="91440" bIns="91440" rtlCol="0" anchor="ctr">
            <a:noAutofit/>
          </a:bodyPr>
          <a:lstStyle/>
          <a:p>
            <a:pPr algn="ctr" defTabSz="820583">
              <a:lnSpc>
                <a:spcPct val="90000"/>
              </a:lnSpc>
              <a:spcAft>
                <a:spcPts val="700"/>
              </a:spcAft>
            </a:pPr>
            <a:endParaRPr lang="en-US" sz="1600" dirty="0" err="1" smtClean="0">
              <a:solidFill>
                <a:prstClr val="white"/>
              </a:solidFill>
            </a:endParaRPr>
          </a:p>
        </p:txBody>
      </p:sp>
      <p:pic>
        <p:nvPicPr>
          <p:cNvPr id="11" name="Picture 10" descr="ESI_logo_1c_RGB.png"/>
          <p:cNvPicPr>
            <a:picLocks noChangeAspect="1"/>
          </p:cNvPicPr>
          <p:nvPr/>
        </p:nvPicPr>
        <p:blipFill>
          <a:blip r:embed="rId17" cstate="print"/>
          <a:srcRect l="-552824" t="-32471" r="-34130" b="-32667"/>
          <a:stretch>
            <a:fillRect/>
          </a:stretch>
        </p:blipFill>
        <p:spPr>
          <a:xfrm>
            <a:off x="0" y="6400800"/>
            <a:ext cx="9144000" cy="457200"/>
          </a:xfrm>
          <a:prstGeom prst="rect">
            <a:avLst/>
          </a:prstGeom>
        </p:spPr>
      </p:pic>
      <p:sp>
        <p:nvSpPr>
          <p:cNvPr id="2" name="Title Placeholder 1"/>
          <p:cNvSpPr>
            <a:spLocks noGrp="1"/>
          </p:cNvSpPr>
          <p:nvPr>
            <p:ph type="title"/>
          </p:nvPr>
        </p:nvSpPr>
        <p:spPr>
          <a:xfrm>
            <a:off x="457200" y="261470"/>
            <a:ext cx="8229600" cy="365760"/>
          </a:xfrm>
          <a:prstGeom prst="rect">
            <a:avLst/>
          </a:prstGeom>
        </p:spPr>
        <p:txBody>
          <a:bodyPr vert="horz" lIns="0" tIns="0" rIns="0" bIns="0" rtlCol="0" anchor="t">
            <a:noAutofit/>
          </a:bodyPr>
          <a:lstStyle/>
          <a:p>
            <a:r>
              <a:rPr lang="en-US" smtClean="0"/>
              <a:t>Click to edit Master title style</a:t>
            </a:r>
            <a:endParaRPr lang="en-US" dirty="0"/>
          </a:p>
        </p:txBody>
      </p:sp>
      <p:sp>
        <p:nvSpPr>
          <p:cNvPr id="35" name="Footer Placeholder 4"/>
          <p:cNvSpPr txBox="1">
            <a:spLocks/>
          </p:cNvSpPr>
          <p:nvPr/>
        </p:nvSpPr>
        <p:spPr>
          <a:xfrm>
            <a:off x="8686800" y="6438900"/>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mtClean="0">
                <a:solidFill>
                  <a:srgbClr val="000000">
                    <a:lumMod val="75000"/>
                    <a:lumOff val="25000"/>
                  </a:srgbClr>
                </a:solidFill>
                <a:latin typeface="Franklin Gothic Medium"/>
              </a:rPr>
              <a:pPr>
                <a:defRPr/>
              </a:pPr>
              <a:t>‹#›</a:t>
            </a:fld>
            <a:endParaRPr lang="en-US" dirty="0">
              <a:solidFill>
                <a:srgbClr val="000000">
                  <a:lumMod val="75000"/>
                  <a:lumOff val="25000"/>
                </a:srgbClr>
              </a:solidFill>
              <a:latin typeface="Franklin Gothic Medium"/>
            </a:endParaRPr>
          </a:p>
        </p:txBody>
      </p:sp>
      <p:sp>
        <p:nvSpPr>
          <p:cNvPr id="12" name="TextBox 11"/>
          <p:cNvSpPr txBox="1"/>
          <p:nvPr/>
        </p:nvSpPr>
        <p:spPr>
          <a:xfrm>
            <a:off x="457201" y="6567831"/>
            <a:ext cx="3352800" cy="290170"/>
          </a:xfrm>
          <a:prstGeom prst="rect">
            <a:avLst/>
          </a:prstGeom>
          <a:noFill/>
        </p:spPr>
        <p:txBody>
          <a:bodyPr wrap="square" lIns="0" tIns="0" rIns="0" bIns="0" rtlCol="0">
            <a:noAutofit/>
          </a:bodyPr>
          <a:lstStyle/>
          <a:p>
            <a:pPr defTabSz="820583"/>
            <a:r>
              <a:rPr lang="en-US" sz="800" dirty="0" smtClean="0">
                <a:solidFill>
                  <a:srgbClr val="000000">
                    <a:lumMod val="50000"/>
                    <a:lumOff val="50000"/>
                  </a:srgbClr>
                </a:solidFill>
                <a:latin typeface="Franklin Gothic Medium"/>
              </a:rPr>
              <a:t> </a:t>
            </a:r>
            <a:endParaRPr lang="en-US" sz="800" b="1" dirty="0" smtClean="0">
              <a:solidFill>
                <a:srgbClr val="000000">
                  <a:lumMod val="50000"/>
                  <a:lumOff val="50000"/>
                </a:srgbClr>
              </a:solidFill>
              <a:latin typeface="Franklin Gothic Medium"/>
            </a:endParaRPr>
          </a:p>
          <a:p>
            <a:pPr defTabSz="820583"/>
            <a:r>
              <a:rPr lang="en-US" sz="700" dirty="0" smtClean="0">
                <a:solidFill>
                  <a:srgbClr val="000000">
                    <a:lumMod val="50000"/>
                    <a:lumOff val="50000"/>
                  </a:srgbClr>
                </a:solidFill>
              </a:rPr>
              <a:t>© 2016 Express Scripts Holding Company. All Rights Reserved.</a:t>
            </a:r>
            <a:endParaRPr lang="en-US" sz="700" dirty="0">
              <a:solidFill>
                <a:srgbClr val="000000">
                  <a:lumMod val="50000"/>
                  <a:lumOff val="50000"/>
                </a:srgbClr>
              </a:solidFill>
            </a:endParaRPr>
          </a:p>
        </p:txBody>
      </p:sp>
      <p:sp>
        <p:nvSpPr>
          <p:cNvPr id="10" name="Text Placeholder 9"/>
          <p:cNvSpPr>
            <a:spLocks noGrp="1"/>
          </p:cNvSpPr>
          <p:nvPr>
            <p:ph type="body" idx="1"/>
          </p:nvPr>
        </p:nvSpPr>
        <p:spPr>
          <a:xfrm>
            <a:off x="457200" y="939599"/>
            <a:ext cx="8229600" cy="5204320"/>
          </a:xfrm>
          <a:prstGeom prst="rect">
            <a:avLst/>
          </a:prstGeom>
        </p:spPr>
        <p:txBody>
          <a:bodyPr vert="horz" lIns="0" tIns="45720" rIns="91440" bIns="45720" rtlCol="0">
            <a:noAutofit/>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184303072"/>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Lst>
  <p:transition/>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3200" kern="1200">
          <a:solidFill>
            <a:schemeClr val="tx2"/>
          </a:solidFill>
          <a:latin typeface="+mn-lt"/>
          <a:ea typeface="+mj-ea"/>
          <a:cs typeface="+mj-cs"/>
        </a:defRPr>
      </a:lvl1pPr>
    </p:titleStyle>
    <p:bodyStyle>
      <a:lvl1pPr marL="233363" indent="-233363" algn="l" defTabSz="914400" rtl="0" eaLnBrk="1" latinLnBrk="0" hangingPunct="1">
        <a:lnSpc>
          <a:spcPct val="95000"/>
        </a:lnSpc>
        <a:spcBef>
          <a:spcPts val="600"/>
        </a:spcBef>
        <a:spcAft>
          <a:spcPts val="400"/>
        </a:spcAft>
        <a:buClr>
          <a:schemeClr val="accent3"/>
        </a:buClr>
        <a:buSzPct val="110000"/>
        <a:buFont typeface="Arial" pitchFamily="34" charset="0"/>
        <a:buChar char="•"/>
        <a:defRPr lang="en-US" sz="2000" kern="1200" dirty="0" smtClean="0">
          <a:solidFill>
            <a:schemeClr val="tx1"/>
          </a:solidFill>
          <a:latin typeface="+mn-lt"/>
          <a:ea typeface="+mn-ea"/>
          <a:cs typeface="+mn-cs"/>
        </a:defRPr>
      </a:lvl1pPr>
      <a:lvl2pPr marL="574675" indent="-231775" algn="l" defTabSz="914400" rtl="0" eaLnBrk="1" latinLnBrk="0" hangingPunct="1">
        <a:lnSpc>
          <a:spcPct val="95000"/>
        </a:lnSpc>
        <a:spcBef>
          <a:spcPts val="600"/>
        </a:spcBef>
        <a:spcAft>
          <a:spcPts val="400"/>
        </a:spcAft>
        <a:buClr>
          <a:schemeClr val="tx2"/>
        </a:buClr>
        <a:buFont typeface="Arial" pitchFamily="34" charset="0"/>
        <a:buChar char="•"/>
        <a:defRPr lang="en-US" sz="18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8.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9.emf"/><Relationship Id="rId5" Type="http://schemas.openxmlformats.org/officeDocument/2006/relationships/package" Target="../embeddings/Microsoft_Excel_Binary_Worksheet1.xlsb"/><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8.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0.emf"/><Relationship Id="rId5" Type="http://schemas.openxmlformats.org/officeDocument/2006/relationships/package" Target="../embeddings/Microsoft_Excel_Binary_Worksheet2.xlsb"/><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package" Target="../embeddings/Microsoft_Excel_Binary_Worksheet4.xlsb"/><Relationship Id="rId3" Type="http://schemas.openxmlformats.org/officeDocument/2006/relationships/slideLayout" Target="../slideLayouts/slideLayout10.xml"/><Relationship Id="rId7" Type="http://schemas.openxmlformats.org/officeDocument/2006/relationships/oleObject" Target="../embeddings/oleObject1.bin"/><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21.emf"/><Relationship Id="rId5" Type="http://schemas.openxmlformats.org/officeDocument/2006/relationships/package" Target="../embeddings/Microsoft_Excel_Binary_Worksheet3.xlsb"/><Relationship Id="rId10" Type="http://schemas.openxmlformats.org/officeDocument/2006/relationships/image" Target="../media/image18.png"/><Relationship Id="rId4" Type="http://schemas.openxmlformats.org/officeDocument/2006/relationships/notesSlide" Target="../notesSlides/notesSlide4.xml"/><Relationship Id="rId9" Type="http://schemas.openxmlformats.org/officeDocument/2006/relationships/image" Target="../media/image22.e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8.png"/><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3.emf"/><Relationship Id="rId5" Type="http://schemas.openxmlformats.org/officeDocument/2006/relationships/package" Target="../embeddings/Microsoft_Excel_Binary_Worksheet5.xlsb"/><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8.png"/><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24.emf"/><Relationship Id="rId5" Type="http://schemas.openxmlformats.org/officeDocument/2006/relationships/package" Target="../embeddings/Microsoft_Excel_Binary_Worksheet6.xlsb"/><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en-US" dirty="0" smtClean="0"/>
              <a:t>Medicaid Expansion</a:t>
            </a:r>
            <a:endParaRPr lang="en-US" dirty="0"/>
          </a:p>
        </p:txBody>
      </p:sp>
      <p:pic>
        <p:nvPicPr>
          <p:cNvPr id="10" name="Picture 9" descr="shutterstock_59577880 SL.jpg"/>
          <p:cNvPicPr>
            <a:picLocks noChangeAspect="1"/>
          </p:cNvPicPr>
          <p:nvPr/>
        </p:nvPicPr>
        <p:blipFill rotWithShape="1">
          <a:blip r:embed="rId3" cstate="print"/>
          <a:srcRect l="26452" t="5360" r="5783" b="22324"/>
          <a:stretch/>
        </p:blipFill>
        <p:spPr>
          <a:xfrm>
            <a:off x="5946139" y="-13611"/>
            <a:ext cx="3325451" cy="6403777"/>
          </a:xfrm>
          <a:prstGeom prst="rect">
            <a:avLst/>
          </a:prstGeom>
        </p:spPr>
      </p:pic>
      <p:sp>
        <p:nvSpPr>
          <p:cNvPr id="6" name="Oval 5"/>
          <p:cNvSpPr/>
          <p:nvPr/>
        </p:nvSpPr>
        <p:spPr>
          <a:xfrm>
            <a:off x="8686800" y="2961752"/>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bjClassifierImageBottom"/>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0" y="6519163"/>
            <a:ext cx="1655067" cy="326137"/>
          </a:xfrm>
          <a:prstGeom prst="rect">
            <a:avLst/>
          </a:prstGeom>
        </p:spPr>
      </p:pic>
    </p:spTree>
    <p:extLst>
      <p:ext uri="{BB962C8B-B14F-4D97-AF65-F5344CB8AC3E}">
        <p14:creationId xmlns:p14="http://schemas.microsoft.com/office/powerpoint/2010/main" val="38619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 Line Performance Metrics</a:t>
            </a:r>
            <a:endParaRPr lang="en-US" dirty="0"/>
          </a:p>
        </p:txBody>
      </p:sp>
      <p:sp>
        <p:nvSpPr>
          <p:cNvPr id="5" name="Content Placeholder 4"/>
          <p:cNvSpPr>
            <a:spLocks noGrp="1"/>
          </p:cNvSpPr>
          <p:nvPr>
            <p:ph idx="1"/>
          </p:nvPr>
        </p:nvSpPr>
        <p:spPr>
          <a:xfrm>
            <a:off x="444500" y="718625"/>
            <a:ext cx="8255000" cy="1917700"/>
          </a:xfrm>
        </p:spPr>
        <p:txBody>
          <a:bodyPr/>
          <a:lstStyle/>
          <a:p>
            <a:r>
              <a:rPr lang="en-US" sz="1600" dirty="0" smtClean="0"/>
              <a:t>Generic </a:t>
            </a:r>
            <a:r>
              <a:rPr lang="en-US" sz="1600" dirty="0" smtClean="0"/>
              <a:t>Fill Rate (GFR) decreased -0.3 percentage points to 85.7</a:t>
            </a:r>
            <a:r>
              <a:rPr lang="en-US" sz="1600" dirty="0" smtClean="0"/>
              <a:t>%</a:t>
            </a:r>
            <a:endParaRPr lang="en-US" sz="1600"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4016569446"/>
              </p:ext>
            </p:extLst>
          </p:nvPr>
        </p:nvGraphicFramePr>
        <p:xfrm>
          <a:off x="1541463" y="1827213"/>
          <a:ext cx="6003925" cy="4759325"/>
        </p:xfrm>
        <a:graphic>
          <a:graphicData uri="http://schemas.openxmlformats.org/presentationml/2006/ole">
            <mc:AlternateContent xmlns:mc="http://schemas.openxmlformats.org/markup-compatibility/2006">
              <mc:Choice xmlns:v="urn:schemas-microsoft-com:vml" Requires="v">
                <p:oleObj spid="_x0000_s91140" name="Binary Worksheet" r:id="rId5" imgW="5515034" imgH="4372043" progId="Excel.SheetBinaryMacroEnabled.12">
                  <p:embed/>
                </p:oleObj>
              </mc:Choice>
              <mc:Fallback>
                <p:oleObj name="Binary Worksheet" r:id="rId5" imgW="5515034" imgH="4372043" progId="Excel.SheetBinaryMacroEnabled.12">
                  <p:embed/>
                  <p:pic>
                    <p:nvPicPr>
                      <p:cNvPr id="0" name=""/>
                      <p:cNvPicPr>
                        <a:picLocks noChangeAspect="1" noChangeArrowheads="1"/>
                      </p:cNvPicPr>
                      <p:nvPr/>
                    </p:nvPicPr>
                    <p:blipFill>
                      <a:blip r:embed="rId6"/>
                      <a:srcRect/>
                      <a:stretch>
                        <a:fillRect/>
                      </a:stretch>
                    </p:blipFill>
                    <p:spPr bwMode="auto">
                      <a:xfrm>
                        <a:off x="1541463" y="1827213"/>
                        <a:ext cx="6003925"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bjClassifierImageBottom"/>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50" y="6519163"/>
            <a:ext cx="1655067" cy="326137"/>
          </a:xfrm>
          <a:prstGeom prst="rect">
            <a:avLst/>
          </a:prstGeom>
        </p:spPr>
      </p:pic>
    </p:spTree>
    <p:custDataLst>
      <p:tags r:id="rId2"/>
    </p:custDataLst>
    <p:extLst>
      <p:ext uri="{BB962C8B-B14F-4D97-AF65-F5344CB8AC3E}">
        <p14:creationId xmlns:p14="http://schemas.microsoft.com/office/powerpoint/2010/main" val="106969910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Statistics: Specialty Detailed</a:t>
            </a:r>
            <a:endParaRPr lang="en-US" dirty="0"/>
          </a:p>
        </p:txBody>
      </p:sp>
      <p:sp>
        <p:nvSpPr>
          <p:cNvPr id="5" name="Content Placeholder 4"/>
          <p:cNvSpPr>
            <a:spLocks noGrp="1"/>
          </p:cNvSpPr>
          <p:nvPr>
            <p:ph idx="1"/>
          </p:nvPr>
        </p:nvSpPr>
        <p:spPr>
          <a:xfrm>
            <a:off x="381002" y="825500"/>
            <a:ext cx="8382000" cy="6350000"/>
          </a:xfrm>
        </p:spPr>
        <p:txBody>
          <a:bodyPr/>
          <a:lstStyle/>
          <a:p>
            <a:r>
              <a:rPr lang="en-US" smtClean="0"/>
              <a:t>Plan Cost PMPM trend on specialty drugs is 45.0%, compared to a 21.9% Plan Cost PMPM trend on non-specialty drugs</a:t>
            </a:r>
          </a:p>
          <a:p>
            <a:r>
              <a:rPr lang="en-US" smtClean="0"/>
              <a:t>There are 324 unique specialty patients, an increase of 139 specialty patients over the previous period</a:t>
            </a:r>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1769562987"/>
              </p:ext>
            </p:extLst>
          </p:nvPr>
        </p:nvGraphicFramePr>
        <p:xfrm>
          <a:off x="738188" y="2476500"/>
          <a:ext cx="7667625" cy="3676650"/>
        </p:xfrm>
        <a:graphic>
          <a:graphicData uri="http://schemas.openxmlformats.org/presentationml/2006/ole">
            <mc:AlternateContent xmlns:mc="http://schemas.openxmlformats.org/markup-compatibility/2006">
              <mc:Choice xmlns:v="urn:schemas-microsoft-com:vml" Requires="v">
                <p:oleObj spid="_x0000_s92164" name="Binary Worksheet" r:id="rId5" imgW="7915165" imgH="3800543" progId="Excel.SheetBinaryMacroEnabled.12">
                  <p:embed/>
                </p:oleObj>
              </mc:Choice>
              <mc:Fallback>
                <p:oleObj name="Binary Worksheet" r:id="rId5" imgW="7915165" imgH="3800543" progId="Excel.SheetBinaryMacroEnabled.12">
                  <p:embed/>
                  <p:pic>
                    <p:nvPicPr>
                      <p:cNvPr id="0" name=""/>
                      <p:cNvPicPr>
                        <a:picLocks noChangeAspect="1" noChangeArrowheads="1"/>
                      </p:cNvPicPr>
                      <p:nvPr/>
                    </p:nvPicPr>
                    <p:blipFill>
                      <a:blip r:embed="rId6"/>
                      <a:srcRect/>
                      <a:stretch>
                        <a:fillRect/>
                      </a:stretch>
                    </p:blipFill>
                    <p:spPr bwMode="auto">
                      <a:xfrm>
                        <a:off x="738188" y="2476500"/>
                        <a:ext cx="766762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bjClassifierImageBottom"/>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50" y="6519163"/>
            <a:ext cx="1655067" cy="326137"/>
          </a:xfrm>
          <a:prstGeom prst="rect">
            <a:avLst/>
          </a:prstGeom>
        </p:spPr>
      </p:pic>
    </p:spTree>
    <p:custDataLst>
      <p:tags r:id="rId2"/>
    </p:custDataLst>
    <p:extLst>
      <p:ext uri="{BB962C8B-B14F-4D97-AF65-F5344CB8AC3E}">
        <p14:creationId xmlns:p14="http://schemas.microsoft.com/office/powerpoint/2010/main" val="200366154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Medicaid Top 10 Indications</a:t>
            </a:r>
            <a:endParaRPr lang="en-US" dirty="0"/>
          </a:p>
        </p:txBody>
      </p:sp>
      <p:sp>
        <p:nvSpPr>
          <p:cNvPr id="5" name="Content Placeholder 4"/>
          <p:cNvSpPr>
            <a:spLocks noGrp="1"/>
          </p:cNvSpPr>
          <p:nvPr>
            <p:ph idx="1"/>
          </p:nvPr>
        </p:nvSpPr>
        <p:spPr>
          <a:xfrm>
            <a:off x="381000" y="1079500"/>
            <a:ext cx="6286500" cy="1905000"/>
          </a:xfrm>
        </p:spPr>
        <p:txBody>
          <a:bodyPr/>
          <a:lstStyle/>
          <a:p>
            <a:r>
              <a:rPr lang="en-US" sz="2200" dirty="0" smtClean="0"/>
              <a:t>The largest trend is in Multiple Sclerosis at 136.1%</a:t>
            </a:r>
            <a:endParaRPr lang="en-US" sz="2200" dirty="0"/>
          </a:p>
        </p:txBody>
      </p:sp>
      <p:sp>
        <p:nvSpPr>
          <p:cNvPr id="6" name="Round Same Side Corner Rectangle 5"/>
          <p:cNvSpPr/>
          <p:nvPr/>
        </p:nvSpPr>
        <p:spPr>
          <a:xfrm rot="5400000">
            <a:off x="7104064" y="485776"/>
            <a:ext cx="1793875" cy="2286000"/>
          </a:xfrm>
          <a:prstGeom prst="round2SameRect">
            <a:avLst>
              <a:gd name="adj1" fmla="val 0"/>
              <a:gd name="adj2" fmla="val 0"/>
            </a:avLst>
          </a:prstGeom>
          <a:solidFill>
            <a:srgbClr val="009BD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45720" tIns="274320" bIns="320040" anchor="ctr"/>
          <a:lstStyle/>
          <a:p>
            <a:pPr marL="114300" indent="-114300">
              <a:lnSpc>
                <a:spcPct val="80000"/>
              </a:lnSpc>
              <a:defRPr/>
            </a:pPr>
            <a:endParaRPr lang="en-US" sz="4200" dirty="0">
              <a:solidFill>
                <a:schemeClr val="bg1"/>
              </a:solidFill>
            </a:endParaRPr>
          </a:p>
        </p:txBody>
      </p:sp>
      <p:sp>
        <p:nvSpPr>
          <p:cNvPr id="7" name="TextBox 6"/>
          <p:cNvSpPr txBox="1"/>
          <p:nvPr/>
        </p:nvSpPr>
        <p:spPr>
          <a:xfrm>
            <a:off x="381001" y="5080004"/>
            <a:ext cx="6934200" cy="1323439"/>
          </a:xfrm>
          <a:prstGeom prst="rect">
            <a:avLst/>
          </a:prstGeom>
          <a:noFill/>
        </p:spPr>
        <p:txBody>
          <a:bodyPr vert="horz" lIns="317500" rtlCol="0">
            <a:spAutoFit/>
          </a:bodyPr>
          <a:lstStyle/>
          <a:p>
            <a:r>
              <a:rPr lang="en-US" sz="800" smtClean="0">
                <a:solidFill>
                  <a:srgbClr val="000000"/>
                </a:solidFill>
              </a:rPr>
              <a:t>
Peer = Express Scripts Peer 'Medicaid - Ages 35-65' market segment</a:t>
            </a:r>
            <a:endParaRPr lang="en-US" sz="800">
              <a:solidFill>
                <a:srgbClr val="000000"/>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024170862"/>
              </p:ext>
            </p:extLst>
          </p:nvPr>
        </p:nvGraphicFramePr>
        <p:xfrm>
          <a:off x="254000" y="2540000"/>
          <a:ext cx="8621713" cy="3238500"/>
        </p:xfrm>
        <a:graphic>
          <a:graphicData uri="http://schemas.openxmlformats.org/presentationml/2006/ole">
            <mc:AlternateContent xmlns:mc="http://schemas.openxmlformats.org/markup-compatibility/2006">
              <mc:Choice xmlns:v="urn:schemas-microsoft-com:vml" Requires="v">
                <p:oleObj spid="_x0000_s94214" name="Binary Worksheet" r:id="rId5" imgW="11906379" imgH="3991043" progId="Excel.SheetBinaryMacroEnabled.12">
                  <p:embed/>
                </p:oleObj>
              </mc:Choice>
              <mc:Fallback>
                <p:oleObj name="Binary Worksheet" r:id="rId5" imgW="11906379" imgH="3991043" progId="Excel.SheetBinaryMacroEnabled.12">
                  <p:embed/>
                  <p:pic>
                    <p:nvPicPr>
                      <p:cNvPr id="0" name=""/>
                      <p:cNvPicPr/>
                      <p:nvPr/>
                    </p:nvPicPr>
                    <p:blipFill>
                      <a:blip r:embed="rId6"/>
                      <a:stretch>
                        <a:fillRect/>
                      </a:stretch>
                    </p:blipFill>
                    <p:spPr>
                      <a:xfrm>
                        <a:off x="254000" y="2540000"/>
                        <a:ext cx="8621713" cy="32385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036921732"/>
              </p:ext>
            </p:extLst>
          </p:nvPr>
        </p:nvGraphicFramePr>
        <p:xfrm>
          <a:off x="6896100" y="761999"/>
          <a:ext cx="2203328" cy="1651000"/>
        </p:xfrm>
        <a:graphic>
          <a:graphicData uri="http://schemas.openxmlformats.org/presentationml/2006/ole">
            <mc:AlternateContent xmlns:mc="http://schemas.openxmlformats.org/markup-compatibility/2006">
              <mc:Choice xmlns:v="urn:schemas-microsoft-com:vml" Requires="v">
                <p:oleObj spid="_x0000_s94215" name="Binary Worksheet" r:id="rId8" imgW="1781070" imgH="1324024" progId="Excel.SheetBinaryMacroEnabled.12">
                  <p:embed/>
                </p:oleObj>
              </mc:Choice>
              <mc:Fallback>
                <p:oleObj name="Binary Worksheet" r:id="rId8" imgW="1781070" imgH="1324024" progId="Excel.SheetBinaryMacroEnabled.12">
                  <p:embed/>
                  <p:pic>
                    <p:nvPicPr>
                      <p:cNvPr id="0" name=""/>
                      <p:cNvPicPr/>
                      <p:nvPr/>
                    </p:nvPicPr>
                    <p:blipFill>
                      <a:blip r:embed="rId9"/>
                      <a:stretch>
                        <a:fillRect/>
                      </a:stretch>
                    </p:blipFill>
                    <p:spPr>
                      <a:xfrm>
                        <a:off x="6896100" y="761999"/>
                        <a:ext cx="2203328" cy="1651000"/>
                      </a:xfrm>
                      <a:prstGeom prst="rect">
                        <a:avLst/>
                      </a:prstGeom>
                    </p:spPr>
                  </p:pic>
                </p:oleObj>
              </mc:Fallback>
            </mc:AlternateContent>
          </a:graphicData>
        </a:graphic>
      </p:graphicFrame>
      <p:pic>
        <p:nvPicPr>
          <p:cNvPr id="2" name="bjClassifierImageBottom"/>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50" y="6519163"/>
            <a:ext cx="1655067" cy="326137"/>
          </a:xfrm>
          <a:prstGeom prst="rect">
            <a:avLst/>
          </a:prstGeom>
        </p:spPr>
      </p:pic>
    </p:spTree>
    <p:custDataLst>
      <p:tags r:id="rId2"/>
    </p:custDataLst>
    <p:extLst>
      <p:ext uri="{BB962C8B-B14F-4D97-AF65-F5344CB8AC3E}">
        <p14:creationId xmlns:p14="http://schemas.microsoft.com/office/powerpoint/2010/main" val="291974604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Medicaid Top 25 Drugs</a:t>
            </a:r>
            <a:endParaRPr lang="en-US" dirty="0"/>
          </a:p>
        </p:txBody>
      </p:sp>
      <p:sp>
        <p:nvSpPr>
          <p:cNvPr id="5" name="Content Placeholder 4"/>
          <p:cNvSpPr>
            <a:spLocks noGrp="1"/>
          </p:cNvSpPr>
          <p:nvPr>
            <p:ph idx="1"/>
          </p:nvPr>
        </p:nvSpPr>
        <p:spPr>
          <a:xfrm>
            <a:off x="381001" y="635000"/>
            <a:ext cx="8382000" cy="2286000"/>
          </a:xfrm>
        </p:spPr>
        <p:txBody>
          <a:bodyPr/>
          <a:lstStyle/>
          <a:p>
            <a:r>
              <a:rPr lang="en-US" sz="1600" dirty="0" smtClean="0"/>
              <a:t>Represent 50.0% of your total Plan Cost and comprise 10 indications</a:t>
            </a:r>
          </a:p>
          <a:p>
            <a:r>
              <a:rPr lang="en-US" sz="1600" dirty="0" smtClean="0"/>
              <a:t>7 of your top 25 are specialty drugs</a:t>
            </a:r>
            <a:endParaRPr lang="en-US" sz="1600" dirty="0"/>
          </a:p>
        </p:txBody>
      </p:sp>
      <p:sp>
        <p:nvSpPr>
          <p:cNvPr id="6" name="TextBox 5"/>
          <p:cNvSpPr txBox="1"/>
          <p:nvPr/>
        </p:nvSpPr>
        <p:spPr>
          <a:xfrm>
            <a:off x="381001" y="5080002"/>
            <a:ext cx="6934200" cy="1323439"/>
          </a:xfrm>
          <a:prstGeom prst="rect">
            <a:avLst/>
          </a:prstGeom>
          <a:noFill/>
        </p:spPr>
        <p:txBody>
          <a:bodyPr vert="horz" lIns="317500" rtlCol="0">
            <a:spAutoFit/>
          </a:bodyPr>
          <a:lstStyle/>
          <a:p>
            <a:r>
              <a:rPr lang="en-US" sz="800" smtClean="0">
                <a:solidFill>
                  <a:srgbClr val="000000"/>
                </a:solidFill>
              </a:rPr>
              <a:t>
Peer = Express Scripts Peer 'Medicaid - Ages 35-65' market segment</a:t>
            </a:r>
            <a:endParaRPr lang="en-US" sz="800">
              <a:solidFill>
                <a:srgbClr val="000000"/>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281021493"/>
              </p:ext>
            </p:extLst>
          </p:nvPr>
        </p:nvGraphicFramePr>
        <p:xfrm>
          <a:off x="633867" y="1539175"/>
          <a:ext cx="7964487" cy="4979988"/>
        </p:xfrm>
        <a:graphic>
          <a:graphicData uri="http://schemas.openxmlformats.org/presentationml/2006/ole">
            <mc:AlternateContent xmlns:mc="http://schemas.openxmlformats.org/markup-compatibility/2006">
              <mc:Choice xmlns:v="urn:schemas-microsoft-com:vml" Requires="v">
                <p:oleObj spid="_x0000_s95236" name="Binary Worksheet" r:id="rId5" imgW="10982255" imgH="6867457" progId="Excel.SheetBinaryMacroEnabled.12">
                  <p:embed/>
                </p:oleObj>
              </mc:Choice>
              <mc:Fallback>
                <p:oleObj name="Binary Worksheet" r:id="rId5" imgW="10982255" imgH="6867457" progId="Excel.SheetBinaryMacroEnabled.12">
                  <p:embed/>
                  <p:pic>
                    <p:nvPicPr>
                      <p:cNvPr id="0" name=""/>
                      <p:cNvPicPr/>
                      <p:nvPr/>
                    </p:nvPicPr>
                    <p:blipFill>
                      <a:blip r:embed="rId6"/>
                      <a:stretch>
                        <a:fillRect/>
                      </a:stretch>
                    </p:blipFill>
                    <p:spPr>
                      <a:xfrm>
                        <a:off x="633867" y="1539175"/>
                        <a:ext cx="7964487" cy="4979988"/>
                      </a:xfrm>
                      <a:prstGeom prst="rect">
                        <a:avLst/>
                      </a:prstGeom>
                    </p:spPr>
                  </p:pic>
                </p:oleObj>
              </mc:Fallback>
            </mc:AlternateContent>
          </a:graphicData>
        </a:graphic>
      </p:graphicFrame>
      <p:pic>
        <p:nvPicPr>
          <p:cNvPr id="2" name="bjClassifierImageBottom"/>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50" y="6519163"/>
            <a:ext cx="1655067" cy="326137"/>
          </a:xfrm>
          <a:prstGeom prst="rect">
            <a:avLst/>
          </a:prstGeom>
        </p:spPr>
      </p:pic>
    </p:spTree>
    <p:custDataLst>
      <p:tags r:id="rId2"/>
    </p:custDataLst>
    <p:extLst>
      <p:ext uri="{BB962C8B-B14F-4D97-AF65-F5344CB8AC3E}">
        <p14:creationId xmlns:p14="http://schemas.microsoft.com/office/powerpoint/2010/main" val="364856456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Medicaid Top 25 Specialty Drugs</a:t>
            </a:r>
            <a:endParaRPr lang="en-US" dirty="0"/>
          </a:p>
        </p:txBody>
      </p:sp>
      <p:sp>
        <p:nvSpPr>
          <p:cNvPr id="5" name="Content Placeholder 4"/>
          <p:cNvSpPr>
            <a:spLocks noGrp="1"/>
          </p:cNvSpPr>
          <p:nvPr>
            <p:ph idx="1"/>
          </p:nvPr>
        </p:nvSpPr>
        <p:spPr>
          <a:xfrm>
            <a:off x="381000" y="825500"/>
            <a:ext cx="8382000" cy="2286000"/>
          </a:xfrm>
        </p:spPr>
        <p:txBody>
          <a:bodyPr/>
          <a:lstStyle/>
          <a:p>
            <a:r>
              <a:rPr lang="en-US" sz="1600" smtClean="0"/>
              <a:t>Represent 30.6% of your total Plan Cost and comprise 6 indications</a:t>
            </a:r>
            <a:endParaRPr lang="en-US" sz="1600"/>
          </a:p>
        </p:txBody>
      </p:sp>
      <p:sp>
        <p:nvSpPr>
          <p:cNvPr id="6" name="TextBox 5"/>
          <p:cNvSpPr txBox="1"/>
          <p:nvPr/>
        </p:nvSpPr>
        <p:spPr>
          <a:xfrm>
            <a:off x="381001" y="5080002"/>
            <a:ext cx="6934200" cy="1323439"/>
          </a:xfrm>
          <a:prstGeom prst="rect">
            <a:avLst/>
          </a:prstGeom>
          <a:noFill/>
        </p:spPr>
        <p:txBody>
          <a:bodyPr vert="horz" lIns="317500" rtlCol="0">
            <a:spAutoFit/>
          </a:bodyPr>
          <a:lstStyle/>
          <a:p>
            <a:r>
              <a:rPr lang="en-US" sz="800" smtClean="0">
                <a:solidFill>
                  <a:srgbClr val="000000"/>
                </a:solidFill>
              </a:rPr>
              <a:t>
Peer = Express Scripts Peer 'Medicaid - Ages 35-65' market segment</a:t>
            </a:r>
            <a:endParaRPr lang="en-US" sz="800">
              <a:solidFill>
                <a:srgbClr val="000000"/>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707537242"/>
              </p:ext>
            </p:extLst>
          </p:nvPr>
        </p:nvGraphicFramePr>
        <p:xfrm>
          <a:off x="920750" y="1168400"/>
          <a:ext cx="4897438" cy="4826000"/>
        </p:xfrm>
        <a:graphic>
          <a:graphicData uri="http://schemas.openxmlformats.org/presentationml/2006/ole">
            <mc:AlternateContent xmlns:mc="http://schemas.openxmlformats.org/markup-compatibility/2006">
              <mc:Choice xmlns:v="urn:schemas-microsoft-com:vml" Requires="v">
                <p:oleObj spid="_x0000_s96260" name="Binary Worksheet" r:id="rId5" imgW="8029702" imgH="6658043" progId="Excel.SheetBinaryMacroEnabled.12">
                  <p:embed/>
                </p:oleObj>
              </mc:Choice>
              <mc:Fallback>
                <p:oleObj name="Binary Worksheet" r:id="rId5" imgW="8029702" imgH="6658043" progId="Excel.SheetBinaryMacroEnabled.12">
                  <p:embed/>
                  <p:pic>
                    <p:nvPicPr>
                      <p:cNvPr id="0" name=""/>
                      <p:cNvPicPr/>
                      <p:nvPr/>
                    </p:nvPicPr>
                    <p:blipFill>
                      <a:blip r:embed="rId6"/>
                      <a:stretch>
                        <a:fillRect/>
                      </a:stretch>
                    </p:blipFill>
                    <p:spPr>
                      <a:xfrm>
                        <a:off x="920750" y="1168400"/>
                        <a:ext cx="4897438" cy="4826000"/>
                      </a:xfrm>
                      <a:prstGeom prst="rect">
                        <a:avLst/>
                      </a:prstGeom>
                    </p:spPr>
                  </p:pic>
                </p:oleObj>
              </mc:Fallback>
            </mc:AlternateContent>
          </a:graphicData>
        </a:graphic>
      </p:graphicFrame>
      <p:pic>
        <p:nvPicPr>
          <p:cNvPr id="2" name="bjClassifierImageBottom"/>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50" y="6519163"/>
            <a:ext cx="1655067" cy="326137"/>
          </a:xfrm>
          <a:prstGeom prst="rect">
            <a:avLst/>
          </a:prstGeom>
        </p:spPr>
      </p:pic>
    </p:spTree>
    <p:custDataLst>
      <p:tags r:id="rId2"/>
    </p:custDataLst>
    <p:extLst>
      <p:ext uri="{BB962C8B-B14F-4D97-AF65-F5344CB8AC3E}">
        <p14:creationId xmlns:p14="http://schemas.microsoft.com/office/powerpoint/2010/main" val="36611012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USERID" val="EE3257"/>
  <p:tag name="TEMPLATEUSED" val="ValueProp"/>
  <p:tag name="CREATEDATE" val="4/21/2016"/>
  <p:tag name="UNIQUESLIDEIDCODE" val="563"/>
  <p:tag name="CLIENTNAME" val="Sanford - Medicaid Expansion"/>
  <p:tag name="EARVERSION" val=" 4.4"/>
  <p:tag name="SLIDEMODULE" val="Custom Slides"/>
  <p:tag name="SLIDETITLE" val="Top Line Performance Metrics"/>
  <p:tag name="LOBCODE" val="0"/>
</p:tagLst>
</file>

<file path=ppt/tags/tag2.xml><?xml version="1.0" encoding="utf-8"?>
<p:tagLst xmlns:a="http://schemas.openxmlformats.org/drawingml/2006/main" xmlns:r="http://schemas.openxmlformats.org/officeDocument/2006/relationships" xmlns:p="http://schemas.openxmlformats.org/presentationml/2006/main">
  <p:tag name="USERID" val="EE3257"/>
  <p:tag name="TEMPLATEUSED" val="ValueProp"/>
  <p:tag name="CREATEDATE" val="4/21/2016"/>
  <p:tag name="UNIQUESLIDEIDCODE" val="568"/>
  <p:tag name="CLIENTNAME" val="Sanford - Medicaid Expansion"/>
  <p:tag name="EARVERSION" val=" 4.4"/>
  <p:tag name="SLIDEMODULE" val="Executive Summary/Stats"/>
  <p:tag name="SLIDETITLE" val="Key Statistics: Specialty Detailed"/>
  <p:tag name="LOBCODE" val="0"/>
</p:tagLst>
</file>

<file path=ppt/tags/tag3.xml><?xml version="1.0" encoding="utf-8"?>
<p:tagLst xmlns:a="http://schemas.openxmlformats.org/drawingml/2006/main" xmlns:r="http://schemas.openxmlformats.org/officeDocument/2006/relationships" xmlns:p="http://schemas.openxmlformats.org/presentationml/2006/main">
  <p:tag name="USERID" val="EE3257"/>
  <p:tag name="TEMPLATEUSED" val="ValueProp"/>
  <p:tag name="CREATEDATE" val="4/21/2016"/>
  <p:tag name="UNIQUESLIDEIDCODE" val="558"/>
  <p:tag name="CLIENTNAME" val="Sanford - Medicaid Expansion"/>
  <p:tag name="EARVERSION" val=" 4.4"/>
  <p:tag name="SLIDEMODULE" val="Custom Slides"/>
  <p:tag name="SLIDETITLE" val="Top 10 Indications"/>
  <p:tag name="LOBCODE" val="0"/>
</p:tagLst>
</file>

<file path=ppt/tags/tag4.xml><?xml version="1.0" encoding="utf-8"?>
<p:tagLst xmlns:a="http://schemas.openxmlformats.org/drawingml/2006/main" xmlns:r="http://schemas.openxmlformats.org/officeDocument/2006/relationships" xmlns:p="http://schemas.openxmlformats.org/presentationml/2006/main">
  <p:tag name="USERID" val="EE3257"/>
  <p:tag name="TEMPLATEUSED" val="ValueProp"/>
  <p:tag name="CREATEDATE" val="4/21/2016"/>
  <p:tag name="UNIQUESLIDEIDCODE" val="572"/>
  <p:tag name="CLIENTNAME" val="Sanford - Medicaid Expansion"/>
  <p:tag name="EARVERSION" val=" 4.4"/>
  <p:tag name="SLIDEMODULE" val="Custom Slides"/>
  <p:tag name="SLIDETITLE" val="Top 25 Drugs"/>
  <p:tag name="LOBCODE" val="0"/>
</p:tagLst>
</file>

<file path=ppt/tags/tag5.xml><?xml version="1.0" encoding="utf-8"?>
<p:tagLst xmlns:a="http://schemas.openxmlformats.org/drawingml/2006/main" xmlns:r="http://schemas.openxmlformats.org/officeDocument/2006/relationships" xmlns:p="http://schemas.openxmlformats.org/presentationml/2006/main">
  <p:tag name="USERID" val="EE3257"/>
  <p:tag name="TEMPLATEUSED" val="ValueProp"/>
  <p:tag name="CREATEDATE" val="4/21/2016"/>
  <p:tag name="UNIQUESLIDEIDCODE" val="571"/>
  <p:tag name="CLIENTNAME" val="Sanford - Medicaid Expansion"/>
  <p:tag name="EARVERSION" val=" 4.4"/>
  <p:tag name="SLIDEMODULE" val="Custom Slides"/>
  <p:tag name="SLIDETITLE" val="Top 25 Specialty Drugs"/>
  <p:tag name="LOBCODE" val="0"/>
</p:tagLst>
</file>

<file path=ppt/theme/theme1.xml><?xml version="1.0" encoding="utf-8"?>
<a:theme xmlns:a="http://schemas.openxmlformats.org/drawingml/2006/main" name="2016_ExpressScripts_4-3_Template">
  <a:themeElements>
    <a:clrScheme name="ESI Corporate Palette 2015">
      <a:dk1>
        <a:srgbClr val="000000"/>
      </a:dk1>
      <a:lt1>
        <a:sysClr val="window" lastClr="FFFFFF"/>
      </a:lt1>
      <a:dk2>
        <a:srgbClr val="009BDF"/>
      </a:dk2>
      <a:lt2>
        <a:srgbClr val="E5E5E5"/>
      </a:lt2>
      <a:accent1>
        <a:srgbClr val="009BDF"/>
      </a:accent1>
      <a:accent2>
        <a:srgbClr val="14568D"/>
      </a:accent2>
      <a:accent3>
        <a:srgbClr val="F86C06"/>
      </a:accent3>
      <a:accent4>
        <a:srgbClr val="565754"/>
      </a:accent4>
      <a:accent5>
        <a:srgbClr val="F69008"/>
      </a:accent5>
      <a:accent6>
        <a:srgbClr val="ADDBF0"/>
      </a:accent6>
      <a:hlink>
        <a:srgbClr val="0000FF"/>
      </a:hlink>
      <a:folHlink>
        <a:srgbClr val="840C4A"/>
      </a:folHlink>
    </a:clrScheme>
    <a:fontScheme name="Express Scripts">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wrap="square" lIns="91440" tIns="91440" rIns="91440" bIns="91440" rtlCol="0" anchor="ctr">
        <a:noAutofit/>
      </a:bodyPr>
      <a:lstStyle>
        <a:defPPr algn="ctr">
          <a:lnSpc>
            <a:spcPct val="90000"/>
          </a:lnSpc>
          <a:spcAft>
            <a:spcPts val="700"/>
          </a:spcAft>
          <a:defRPr dirty="0" err="1" smtClean="0">
            <a:solidFill>
              <a:schemeClr val="bg1"/>
            </a:solidFill>
          </a:defRPr>
        </a:defPPr>
      </a:lstStyle>
    </a:spDef>
  </a:objectDefaults>
  <a:extraClrSchemeLst/>
</a:theme>
</file>

<file path=ppt/theme/theme2.xml><?xml version="1.0" encoding="utf-8"?>
<a:theme xmlns:a="http://schemas.openxmlformats.org/drawingml/2006/main" name="1_2016_ExpressScripts_4-3_Template">
  <a:themeElements>
    <a:clrScheme name="ESI Corporate Palette 2015">
      <a:dk1>
        <a:srgbClr val="000000"/>
      </a:dk1>
      <a:lt1>
        <a:sysClr val="window" lastClr="FFFFFF"/>
      </a:lt1>
      <a:dk2>
        <a:srgbClr val="009BDF"/>
      </a:dk2>
      <a:lt2>
        <a:srgbClr val="E5E5E5"/>
      </a:lt2>
      <a:accent1>
        <a:srgbClr val="009BDF"/>
      </a:accent1>
      <a:accent2>
        <a:srgbClr val="14568D"/>
      </a:accent2>
      <a:accent3>
        <a:srgbClr val="F86C06"/>
      </a:accent3>
      <a:accent4>
        <a:srgbClr val="565754"/>
      </a:accent4>
      <a:accent5>
        <a:srgbClr val="F69008"/>
      </a:accent5>
      <a:accent6>
        <a:srgbClr val="ADDBF0"/>
      </a:accent6>
      <a:hlink>
        <a:srgbClr val="0000FF"/>
      </a:hlink>
      <a:folHlink>
        <a:srgbClr val="840C4A"/>
      </a:folHlink>
    </a:clrScheme>
    <a:fontScheme name="Express Scripts">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wrap="square" lIns="91440" tIns="91440" rIns="91440" bIns="91440" rtlCol="0" anchor="ctr">
        <a:noAutofit/>
      </a:bodyPr>
      <a:lstStyle>
        <a:defPPr algn="ctr">
          <a:lnSpc>
            <a:spcPct val="90000"/>
          </a:lnSpc>
          <a:spcAft>
            <a:spcPts val="700"/>
          </a:spcAft>
          <a:defRPr dirty="0" err="1" smtClean="0">
            <a:solidFill>
              <a:schemeClr val="bg1"/>
            </a:solidFill>
          </a:defRPr>
        </a:defPPr>
      </a:lstStyle>
    </a:spDef>
  </a:objectDefaults>
  <a:extraClrSchemeLst/>
</a:theme>
</file>

<file path=ppt/theme/theme3.xml><?xml version="1.0" encoding="utf-8"?>
<a:theme xmlns:a="http://schemas.openxmlformats.org/drawingml/2006/main" name="2014 Express Scripts Corporate Template v1.0">
  <a:themeElements>
    <a:clrScheme name="2014 Express Scripts Palette">
      <a:dk1>
        <a:srgbClr val="000000"/>
      </a:dk1>
      <a:lt1>
        <a:sysClr val="window" lastClr="FFFFFF"/>
      </a:lt1>
      <a:dk2>
        <a:srgbClr val="F4DC2C"/>
      </a:dk2>
      <a:lt2>
        <a:srgbClr val="71B1D5"/>
      </a:lt2>
      <a:accent1>
        <a:srgbClr val="003CB4"/>
      </a:accent1>
      <a:accent2>
        <a:srgbClr val="FE9100"/>
      </a:accent2>
      <a:accent3>
        <a:srgbClr val="840C4A"/>
      </a:accent3>
      <a:accent4>
        <a:srgbClr val="DC4B0A"/>
      </a:accent4>
      <a:accent5>
        <a:srgbClr val="CDD71E"/>
      </a:accent5>
      <a:accent6>
        <a:srgbClr val="9BA90E"/>
      </a:accent6>
      <a:hlink>
        <a:srgbClr val="0000FF"/>
      </a:hlink>
      <a:folHlink>
        <a:srgbClr val="840C4A"/>
      </a:folHlink>
    </a:clrScheme>
    <a:fontScheme name="Express Scripts">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spPr>
      <a:bodyPr wrap="square" lIns="0" tIns="0" rIns="0" bIns="0" rtlCol="0" anchor="ctr">
        <a:noAutofit/>
      </a:bodyPr>
      <a:lstStyle>
        <a:defPPr algn="r">
          <a:lnSpc>
            <a:spcPct val="90000"/>
          </a:lnSpc>
          <a:spcAft>
            <a:spcPts val="700"/>
          </a:spcAft>
          <a:defRPr sz="2400" dirty="0" smtClean="0">
            <a:solidFill>
              <a:schemeClr val="bg1"/>
            </a:solidFill>
            <a:latin typeface="+mj-lt"/>
          </a:defRPr>
        </a:defPPr>
      </a:lstStyle>
    </a:spDef>
  </a:objectDefaults>
  <a:extraClrSchemeLst/>
</a:theme>
</file>

<file path=ppt/theme/theme4.xml><?xml version="1.0" encoding="utf-8"?>
<a:theme xmlns:a="http://schemas.openxmlformats.org/drawingml/2006/main" name="1_2014 Express Scripts Corporate Template v1.0">
  <a:themeElements>
    <a:clrScheme name="2014 Express Scripts Palette">
      <a:dk1>
        <a:srgbClr val="000000"/>
      </a:dk1>
      <a:lt1>
        <a:sysClr val="window" lastClr="FFFFFF"/>
      </a:lt1>
      <a:dk2>
        <a:srgbClr val="F4DC2C"/>
      </a:dk2>
      <a:lt2>
        <a:srgbClr val="71B1D5"/>
      </a:lt2>
      <a:accent1>
        <a:srgbClr val="003CB4"/>
      </a:accent1>
      <a:accent2>
        <a:srgbClr val="FE9100"/>
      </a:accent2>
      <a:accent3>
        <a:srgbClr val="840C4A"/>
      </a:accent3>
      <a:accent4>
        <a:srgbClr val="DC4B0A"/>
      </a:accent4>
      <a:accent5>
        <a:srgbClr val="CDD71E"/>
      </a:accent5>
      <a:accent6>
        <a:srgbClr val="9BA90E"/>
      </a:accent6>
      <a:hlink>
        <a:srgbClr val="0000FF"/>
      </a:hlink>
      <a:folHlink>
        <a:srgbClr val="840C4A"/>
      </a:folHlink>
    </a:clrScheme>
    <a:fontScheme name="Express Scripts">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spPr>
      <a:bodyPr wrap="square" lIns="0" tIns="0" rIns="0" bIns="0" rtlCol="0" anchor="ctr">
        <a:noAutofit/>
      </a:bodyPr>
      <a:lstStyle>
        <a:defPPr algn="r">
          <a:lnSpc>
            <a:spcPct val="90000"/>
          </a:lnSpc>
          <a:spcAft>
            <a:spcPts val="700"/>
          </a:spcAft>
          <a:defRPr sz="2400" dirty="0" smtClean="0">
            <a:solidFill>
              <a:schemeClr val="bg1"/>
            </a:solidFill>
            <a:latin typeface="+mj-lt"/>
          </a:defRPr>
        </a:defPPr>
      </a:lstStyle>
    </a:spDef>
  </a:objectDefaults>
  <a:extraClrSchemeLst/>
</a:theme>
</file>

<file path=ppt/theme/theme5.xml><?xml version="1.0" encoding="utf-8"?>
<a:theme xmlns:a="http://schemas.openxmlformats.org/drawingml/2006/main" name="2014 Express Scripts Corporate Template v1.2 - Confidential Label">
  <a:themeElements>
    <a:clrScheme name="2014 Express Scripts Palette">
      <a:dk1>
        <a:srgbClr val="000000"/>
      </a:dk1>
      <a:lt1>
        <a:sysClr val="window" lastClr="FFFFFF"/>
      </a:lt1>
      <a:dk2>
        <a:srgbClr val="F4DC2C"/>
      </a:dk2>
      <a:lt2>
        <a:srgbClr val="71B1D5"/>
      </a:lt2>
      <a:accent1>
        <a:srgbClr val="003CB4"/>
      </a:accent1>
      <a:accent2>
        <a:srgbClr val="FE9100"/>
      </a:accent2>
      <a:accent3>
        <a:srgbClr val="840C4A"/>
      </a:accent3>
      <a:accent4>
        <a:srgbClr val="DC4B0A"/>
      </a:accent4>
      <a:accent5>
        <a:srgbClr val="CDD71E"/>
      </a:accent5>
      <a:accent6>
        <a:srgbClr val="9BA90E"/>
      </a:accent6>
      <a:hlink>
        <a:srgbClr val="0000FF"/>
      </a:hlink>
      <a:folHlink>
        <a:srgbClr val="840C4A"/>
      </a:folHlink>
    </a:clrScheme>
    <a:fontScheme name="Express Scripts">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wrap="square" lIns="91440" tIns="91440" rIns="91440" bIns="91440" rtlCol="0" anchor="ctr">
        <a:noAutofit/>
      </a:bodyPr>
      <a:lstStyle>
        <a:defPPr algn="ctr">
          <a:lnSpc>
            <a:spcPct val="90000"/>
          </a:lnSpc>
          <a:spcAft>
            <a:spcPts val="700"/>
          </a:spcAft>
          <a:defRPr dirty="0" err="1" smtClean="0">
            <a:solidFill>
              <a:schemeClr val="bg1"/>
            </a:solidFill>
          </a:defRPr>
        </a:defPPr>
      </a:lstStyle>
    </a:spDef>
  </a:objectDefaults>
  <a:extraClrSchemeLst/>
</a:theme>
</file>

<file path=ppt/theme/theme6.xml><?xml version="1.0" encoding="utf-8"?>
<a:theme xmlns:a="http://schemas.openxmlformats.org/drawingml/2006/main" name="tmp">
  <a:themeElements>
    <a:clrScheme name="ESI Corporate Palette 2015">
      <a:dk1>
        <a:srgbClr val="000000"/>
      </a:dk1>
      <a:lt1>
        <a:sysClr val="window" lastClr="FFFFFF"/>
      </a:lt1>
      <a:dk2>
        <a:srgbClr val="009BDF"/>
      </a:dk2>
      <a:lt2>
        <a:srgbClr val="E5E5E5"/>
      </a:lt2>
      <a:accent1>
        <a:srgbClr val="009BDF"/>
      </a:accent1>
      <a:accent2>
        <a:srgbClr val="14568D"/>
      </a:accent2>
      <a:accent3>
        <a:srgbClr val="F86C06"/>
      </a:accent3>
      <a:accent4>
        <a:srgbClr val="565754"/>
      </a:accent4>
      <a:accent5>
        <a:srgbClr val="F69008"/>
      </a:accent5>
      <a:accent6>
        <a:srgbClr val="ADDBF0"/>
      </a:accent6>
      <a:hlink>
        <a:srgbClr val="0000FF"/>
      </a:hlink>
      <a:folHlink>
        <a:srgbClr val="840C4A"/>
      </a:folHlink>
    </a:clrScheme>
    <a:fontScheme name="Express Scripts">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wrap="square" lIns="91440" tIns="91440" rIns="91440" bIns="91440" rtlCol="0" anchor="ctr">
        <a:noAutofit/>
      </a:bodyPr>
      <a:lstStyle>
        <a:defPPr algn="ctr">
          <a:lnSpc>
            <a:spcPct val="90000"/>
          </a:lnSpc>
          <a:spcAft>
            <a:spcPts val="700"/>
          </a:spcAft>
          <a:defRPr dirty="0" err="1" smtClean="0">
            <a:solidFill>
              <a:schemeClr val="bg1"/>
            </a:solidFill>
          </a:defRPr>
        </a:defPPr>
      </a:lstStyle>
    </a:spDef>
  </a:objectDefaults>
  <a:extraClrSchemeLst/>
</a:theme>
</file>

<file path=ppt/theme/theme7.xml><?xml version="1.0" encoding="utf-8"?>
<a:theme xmlns:a="http://schemas.openxmlformats.org/drawingml/2006/main" name="1_tmp">
  <a:themeElements>
    <a:clrScheme name="ESI Corporate Palette 2015">
      <a:dk1>
        <a:srgbClr val="000000"/>
      </a:dk1>
      <a:lt1>
        <a:sysClr val="window" lastClr="FFFFFF"/>
      </a:lt1>
      <a:dk2>
        <a:srgbClr val="009BDF"/>
      </a:dk2>
      <a:lt2>
        <a:srgbClr val="E5E5E5"/>
      </a:lt2>
      <a:accent1>
        <a:srgbClr val="009BDF"/>
      </a:accent1>
      <a:accent2>
        <a:srgbClr val="14568D"/>
      </a:accent2>
      <a:accent3>
        <a:srgbClr val="F86C06"/>
      </a:accent3>
      <a:accent4>
        <a:srgbClr val="565754"/>
      </a:accent4>
      <a:accent5>
        <a:srgbClr val="F69008"/>
      </a:accent5>
      <a:accent6>
        <a:srgbClr val="ADDBF0"/>
      </a:accent6>
      <a:hlink>
        <a:srgbClr val="0000FF"/>
      </a:hlink>
      <a:folHlink>
        <a:srgbClr val="840C4A"/>
      </a:folHlink>
    </a:clrScheme>
    <a:fontScheme name="Express Scripts">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wrap="square" lIns="91440" tIns="91440" rIns="91440" bIns="91440" rtlCol="0" anchor="ctr">
        <a:noAutofit/>
      </a:bodyPr>
      <a:lstStyle>
        <a:defPPr algn="ctr">
          <a:lnSpc>
            <a:spcPct val="90000"/>
          </a:lnSpc>
          <a:spcAft>
            <a:spcPts val="700"/>
          </a:spcAft>
          <a:defRPr dirty="0" err="1" smtClean="0">
            <a:solidFill>
              <a:schemeClr val="bg1"/>
            </a:solidFill>
          </a:defRPr>
        </a:defPPr>
      </a:lstStyle>
    </a:sp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sSop xmlns="e22a079e-557d-4755-bd41-4e201ba6351a">false</IsSop>
    <DocumentTag xmlns="e22a079e-557d-4755-bd41-4e201ba6351a">
      <Value>Sales Collateral - Presentations</Value>
    </DocumentTag>
    <DocumentOwner xmlns="e22a079e-557d-4755-bd41-4e201ba6351a">
      <UserInfo>
        <DisplayName>ACCOUNTS\p046629</DisplayName>
        <AccountId>15941</AccountId>
        <AccountType/>
      </UserInfo>
    </DocumentOwner>
    <ReviewFrequency xmlns="e22a079e-557d-4755-bd41-4e201ba6351a">Annually</ReviewFrequency>
    <IsFieldAlert xmlns="e22a079e-557d-4755-bd41-4e201ba6351a">false</IsFieldAlert>
    <FindBy xmlns="e22a079e-557d-4755-bd41-4e201ba6351a">
      <Value>815</Value>
    </FindBy>
    <IsProductAndService xmlns="e22a079e-557d-4755-bd41-4e201ba6351a">true</IsProductAndService>
    <IsOnMessage xmlns="e22a079e-557d-4755-bd41-4e201ba6351a">true</IsOnMessage>
    <ReviewMailSent xmlns="4e6677a8-cb5e-4ebc-b391-5d6c071779a4" xsi:nil="true"/>
    <IsReference xmlns="e22a079e-557d-4755-bd41-4e201ba6351a">false</IsReference>
    <IsCart xmlns="e22a079e-557d-4755-bd41-4e201ba6351a">false</IsCart>
    <IsMedcoStory xmlns="e22a079e-557d-4755-bd41-4e201ba6351a">false</IsMedcoStory>
    <NewdocReplacement xmlns="e22a079e-557d-4755-bd41-4e201ba6351a">New Document</NewdocReplacement>
    <Tags xmlns="e22a079e-557d-4755-bd41-4e201ba6351a" xsi:nil="true"/>
    <InternalExternal xmlns="e22a079e-557d-4755-bd41-4e201ba6351a">External</InternalExternal>
    <IntendedUse xmlns="e22a079e-557d-4755-bd41-4e201ba6351a" xsi:nil="true"/>
    <MarketGroup xmlns="e22a079e-557d-4755-bd41-4e201ba6351a">
      <Value>Health Plans</Value>
    </MarketGroup>
    <Abstract xmlns="e22a079e-557d-4755-bd41-4e201ba6351a">2015 Health Plan Renewal Base Deck</Abstract>
    <MaterialId xmlns="e22a079e-557d-4755-bd41-4e201ba6351a" xsi:nil="true"/>
    <AMLastModified xmlns="e22a079e-557d-4755-bd41-4e201ba6351a">2015-06-01T04:00:00+00:00</AMLastModified>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48B6742482EF4BB4415EC94A5F7A91" ma:contentTypeVersion="39" ma:contentTypeDescription="Create a new document." ma:contentTypeScope="" ma:versionID="7875db073375697c96a76568bba23e1e">
  <xsd:schema xmlns:xsd="http://www.w3.org/2001/XMLSchema" xmlns:xs="http://www.w3.org/2001/XMLSchema" xmlns:p="http://schemas.microsoft.com/office/2006/metadata/properties" xmlns:ns2="e22a079e-557d-4755-bd41-4e201ba6351a" xmlns:ns3="4e6677a8-cb5e-4ebc-b391-5d6c071779a4" xmlns:ns4="http://schemas.microsoft.com/sharepoint/v4" targetNamespace="http://schemas.microsoft.com/office/2006/metadata/properties" ma:root="true" ma:fieldsID="49d3c8c16a30653613b7f9172e270344" ns2:_="" ns3:_="" ns4:_="">
    <xsd:import namespace="e22a079e-557d-4755-bd41-4e201ba6351a"/>
    <xsd:import namespace="4e6677a8-cb5e-4ebc-b391-5d6c071779a4"/>
    <xsd:import namespace="http://schemas.microsoft.com/sharepoint/v4"/>
    <xsd:element name="properties">
      <xsd:complexType>
        <xsd:sequence>
          <xsd:element name="documentManagement">
            <xsd:complexType>
              <xsd:all>
                <xsd:element ref="ns2:Abstract"/>
                <xsd:element ref="ns2:IntendedUse" minOccurs="0"/>
                <xsd:element ref="ns2:AMLastModified"/>
                <xsd:element ref="ns2:ReviewFrequency"/>
                <xsd:element ref="ns2:IsProductAndService" minOccurs="0"/>
                <xsd:element ref="ns2:IsMedcoStory" minOccurs="0"/>
                <xsd:element ref="ns2:FindBy" minOccurs="0"/>
                <xsd:element ref="ns2:DocumentTag" minOccurs="0"/>
                <xsd:element ref="ns2:IsSop" minOccurs="0"/>
                <xsd:element ref="ns2:IsOnMessage" minOccurs="0"/>
                <xsd:element ref="ns2:IsFieldAlert" minOccurs="0"/>
                <xsd:element ref="ns2:IsReference" minOccurs="0"/>
                <xsd:element ref="ns2:IsCart" minOccurs="0"/>
                <xsd:element ref="ns2:MaterialId" minOccurs="0"/>
                <xsd:element ref="ns2:MarketGroup" minOccurs="0"/>
                <xsd:element ref="ns2:InternalExternal" minOccurs="0"/>
                <xsd:element ref="ns2:DocumentOwner"/>
                <xsd:element ref="ns2:NewdocReplacement" minOccurs="0"/>
                <xsd:element ref="ns2:Tags" minOccurs="0"/>
                <xsd:element ref="ns3:ReviewMailSent"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a079e-557d-4755-bd41-4e201ba6351a" elementFormDefault="qualified">
    <xsd:import namespace="http://schemas.microsoft.com/office/2006/documentManagement/types"/>
    <xsd:import namespace="http://schemas.microsoft.com/office/infopath/2007/PartnerControls"/>
    <xsd:element name="Abstract" ma:index="2" ma:displayName="Abstract" ma:internalName="Abstract">
      <xsd:simpleType>
        <xsd:restriction base="dms:Note"/>
      </xsd:simpleType>
    </xsd:element>
    <xsd:element name="IntendedUse" ma:index="3" nillable="true" ma:displayName="IntendedUse" ma:description="Internal Notes: For document owner use only. Users do not see this information." ma:internalName="IntendedUse">
      <xsd:simpleType>
        <xsd:restriction base="dms:Note">
          <xsd:maxLength value="255"/>
        </xsd:restriction>
      </xsd:simpleType>
    </xsd:element>
    <xsd:element name="AMLastModified" ma:index="4" ma:displayName="AMLastModified" ma:format="DateOnly" ma:internalName="AMLastModified">
      <xsd:simpleType>
        <xsd:restriction base="dms:DateTime"/>
      </xsd:simpleType>
    </xsd:element>
    <xsd:element name="ReviewFrequency" ma:index="5" ma:displayName="ReviewFrequency" ma:format="Dropdown" ma:internalName="ReviewFrequency">
      <xsd:simpleType>
        <xsd:restriction base="dms:Choice">
          <xsd:enumeration value="Monthly"/>
          <xsd:enumeration value="Quarterly"/>
          <xsd:enumeration value="Bi-Annually"/>
          <xsd:enumeration value="Annually"/>
        </xsd:restriction>
      </xsd:simpleType>
    </xsd:element>
    <xsd:element name="IsProductAndService" ma:index="6" nillable="true" ma:displayName="IsProductAndService" ma:default="0" ma:internalName="IsProductAndService">
      <xsd:simpleType>
        <xsd:restriction base="dms:Boolean"/>
      </xsd:simpleType>
    </xsd:element>
    <xsd:element name="IsMedcoStory" ma:index="7" nillable="true" ma:displayName="IsMedcoStory" ma:default="0" ma:internalName="IsMedcoStory">
      <xsd:simpleType>
        <xsd:restriction base="dms:Boolean"/>
      </xsd:simpleType>
    </xsd:element>
    <xsd:element name="FindBy" ma:index="8" nillable="true" ma:displayName="FindBy" ma:list="818f0f8a-e46d-43d2-990b-efcf0768301d" ma:internalName="FindBy" ma:readOnly="false" ma:showField="uniqueId0" ma:web="19589033-d0d2-46aa-8c87-b2612971efb9" ma:requiredMultiChoice="true">
      <xsd:complexType>
        <xsd:complexContent>
          <xsd:extension base="dms:MultiChoiceLookup">
            <xsd:sequence>
              <xsd:element name="Value" type="dms:Lookup" maxOccurs="unbounded" minOccurs="0" nillable="true"/>
            </xsd:sequence>
          </xsd:extension>
        </xsd:complexContent>
      </xsd:complexType>
    </xsd:element>
    <xsd:element name="DocumentTag" ma:index="9" nillable="true" ma:displayName="DocumentTag" ma:internalName="DocumentTag" ma:requiredMultiChoice="true">
      <xsd:complexType>
        <xsd:complexContent>
          <xsd:extension base="dms:MultiChoice">
            <xsd:sequence>
              <xsd:element name="Value" maxOccurs="unbounded" minOccurs="0" nillable="true">
                <xsd:simpleType>
                  <xsd:restriction base="dms:Choice">
                    <xsd:enumeration value="SOPs - Analysis/Process"/>
                    <xsd:enumeration value="SOPs - Communications"/>
                    <xsd:enumeration value="SOPs - Install/Enroll"/>
                    <xsd:enumeration value="Sales Collateral - Article Reprint"/>
                    <xsd:enumeration value="Sales Collateral - Audio Files"/>
                    <xsd:enumeration value="Sales Collateral - Biography"/>
                    <xsd:enumeration value="Sales Collateral - Brochures"/>
                    <xsd:enumeration value="Sales Collateral - Case Study"/>
                    <xsd:enumeration value="Sales Collateral - Enewsletters"/>
                    <xsd:enumeration value="Sales Collateral - Fact Sheets"/>
                    <xsd:enumeration value="Sales Collateral - FAQs"/>
                    <xsd:enumeration value="Sales Collateral - Presentations"/>
                    <xsd:enumeration value="Sales Collateral - Proposal Responses"/>
                    <xsd:enumeration value="Sales Collateral - Sell Sheets"/>
                    <xsd:enumeration value="Sales Collateral - Templates"/>
                    <xsd:enumeration value="Sales Collateral - Videos"/>
                    <xsd:enumeration value="Sales Collateral - White Papers"/>
                    <xsd:enumeration value="Reference - Addenda"/>
                    <xsd:enumeration value="Reference - Audio Files"/>
                    <xsd:enumeration value="Reference - Calendars"/>
                    <xsd:enumeration value="Reference - Checklists"/>
                    <xsd:enumeration value="Reference - Drug Lists"/>
                    <xsd:enumeration value="Reference - Fact Sheets"/>
                    <xsd:enumeration value="Reference - FAQs"/>
                    <xsd:enumeration value="Reference - Forms"/>
                    <xsd:enumeration value="Reference - Layouts"/>
                    <xsd:enumeration value="Reference - Legal Agreements"/>
                    <xsd:enumeration value="Reference - Newsletters"/>
                    <xsd:enumeration value="Reference - Presentations"/>
                    <xsd:enumeration value="Reference - Process Flows"/>
                    <xsd:enumeration value="Reference - Project Plans"/>
                    <xsd:enumeration value="Reference - Reference Guides"/>
                    <xsd:enumeration value="Reference - Reports"/>
                    <xsd:enumeration value="Reference - Samples"/>
                    <xsd:enumeration value="Reference - Templates"/>
                    <xsd:enumeration value="Reference - Training"/>
                  </xsd:restriction>
                </xsd:simpleType>
              </xsd:element>
            </xsd:sequence>
          </xsd:extension>
        </xsd:complexContent>
      </xsd:complexType>
    </xsd:element>
    <xsd:element name="IsSop" ma:index="10" nillable="true" ma:displayName="IsSop" ma:default="0" ma:internalName="IsSop">
      <xsd:simpleType>
        <xsd:restriction base="dms:Boolean"/>
      </xsd:simpleType>
    </xsd:element>
    <xsd:element name="IsOnMessage" ma:index="11" nillable="true" ma:displayName="IsOnMessage" ma:default="0" ma:internalName="IsOnMessage">
      <xsd:simpleType>
        <xsd:restriction base="dms:Boolean"/>
      </xsd:simpleType>
    </xsd:element>
    <xsd:element name="IsFieldAlert" ma:index="12" nillable="true" ma:displayName="IsFieldAlert" ma:default="0" ma:internalName="IsFieldAlert">
      <xsd:simpleType>
        <xsd:restriction base="dms:Boolean"/>
      </xsd:simpleType>
    </xsd:element>
    <xsd:element name="IsReference" ma:index="13" nillable="true" ma:displayName="IsReference" ma:default="0" ma:internalName="IsReference">
      <xsd:simpleType>
        <xsd:restriction base="dms:Boolean"/>
      </xsd:simpleType>
    </xsd:element>
    <xsd:element name="IsCart" ma:index="14" nillable="true" ma:displayName="IsCart" ma:default="0" ma:internalName="IsCart">
      <xsd:simpleType>
        <xsd:restriction base="dms:Boolean"/>
      </xsd:simpleType>
    </xsd:element>
    <xsd:element name="MaterialId" ma:index="15" nillable="true" ma:displayName="MaterialId" ma:internalName="MaterialId">
      <xsd:simpleType>
        <xsd:restriction base="dms:Text">
          <xsd:maxLength value="255"/>
        </xsd:restriction>
      </xsd:simpleType>
    </xsd:element>
    <xsd:element name="MarketGroup" ma:index="16" nillable="true" ma:displayName="MarketGroup" ma:internalName="MarketGroup" ma:requiredMultiChoice="true">
      <xsd:complexType>
        <xsd:complexContent>
          <xsd:extension base="dms:MultiChoice">
            <xsd:sequence>
              <xsd:element name="Value" maxOccurs="unbounded" minOccurs="0" nillable="true">
                <xsd:simpleType>
                  <xsd:restriction base="dms:Choice">
                    <xsd:enumeration value="CD - Labor"/>
                    <xsd:enumeration value="CD - Middle Market"/>
                    <xsd:enumeration value="CD - National Accounts"/>
                    <xsd:enumeration value="Federal Pharmacy Service Division"/>
                    <xsd:enumeration value="Health Plans"/>
                    <xsd:enumeration value="Specialty Direct"/>
                    <xsd:enumeration value="Specialty Physician Sales"/>
                    <xsd:enumeration value="WellPoint"/>
                    <xsd:enumeration value="Workers' Compensation"/>
                  </xsd:restriction>
                </xsd:simpleType>
              </xsd:element>
            </xsd:sequence>
          </xsd:extension>
        </xsd:complexContent>
      </xsd:complexType>
    </xsd:element>
    <xsd:element name="InternalExternal" ma:index="17" nillable="true" ma:displayName="InternalExternal" ma:default="" ma:format="Dropdown" ma:internalName="InternalExternal">
      <xsd:simpleType>
        <xsd:restriction base="dms:Choice">
          <xsd:enumeration value="Internal"/>
          <xsd:enumeration value="External"/>
        </xsd:restriction>
      </xsd:simpleType>
    </xsd:element>
    <xsd:element name="DocumentOwner" ma:index="18" ma:displayName="DocumentOwner" ma:list="UserInfo" ma:SharePointGroup="0" ma:internalName="Document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ewdocReplacement" ma:index="19" nillable="true" ma:displayName="NewdocReplacement" ma:default="" ma:format="Dropdown" ma:internalName="NewdocReplacement">
      <xsd:simpleType>
        <xsd:restriction base="dms:Choice">
          <xsd:enumeration value="New Document"/>
          <xsd:enumeration value="Replacement"/>
        </xsd:restriction>
      </xsd:simpleType>
    </xsd:element>
    <xsd:element name="Tags" ma:index="21" nillable="true" ma:displayName="Tags" ma:internalName="Tag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6677a8-cb5e-4ebc-b391-5d6c071779a4" elementFormDefault="qualified">
    <xsd:import namespace="http://schemas.microsoft.com/office/2006/documentManagement/types"/>
    <xsd:import namespace="http://schemas.microsoft.com/office/infopath/2007/PartnerControls"/>
    <xsd:element name="ReviewMailSent" ma:index="23" nillable="true" ma:displayName="ReviewMailSent" ma:format="DateOnly" ma:internalName="ReviewMailSent">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sisl xmlns:xsi="http://www.w3.org/2001/XMLSchema-instance" xmlns:xsd="http://www.w3.org/2001/XMLSchema" xmlns="http://www.boldonjames.com/2008/01/sie/internal/label" sislVersion="0" policy="06dbc50a-7c40-497c-8ead-392c4a2b388e">
  <element uid="3a0f620a-74f7-4504-a030-448d9ea0e08a" value=""/>
  <element uid="4ccf64bc-f240-4d04-9210-66ba0df04095" value=""/>
  <element uid="id_classification_confidential" value=""/>
</sisl>
</file>

<file path=customXml/itemProps1.xml><?xml version="1.0" encoding="utf-8"?>
<ds:datastoreItem xmlns:ds="http://schemas.openxmlformats.org/officeDocument/2006/customXml" ds:itemID="{D2D17C1F-02A4-4FCE-ACAF-5C8030D870E1}">
  <ds:schemaRefs>
    <ds:schemaRef ds:uri="http://schemas.microsoft.com/sharepoint/v3/contenttype/forms"/>
  </ds:schemaRefs>
</ds:datastoreItem>
</file>

<file path=customXml/itemProps2.xml><?xml version="1.0" encoding="utf-8"?>
<ds:datastoreItem xmlns:ds="http://schemas.openxmlformats.org/officeDocument/2006/customXml" ds:itemID="{3AE12114-2851-4747-8844-678211A6CC80}">
  <ds:schemaRefs>
    <ds:schemaRef ds:uri="http://schemas.microsoft.com/office/2006/metadata/properties"/>
    <ds:schemaRef ds:uri="http://www.w3.org/XML/1998/namespace"/>
    <ds:schemaRef ds:uri="http://purl.org/dc/terms/"/>
    <ds:schemaRef ds:uri="http://purl.org/dc/dcmitype/"/>
    <ds:schemaRef ds:uri="http://schemas.microsoft.com/office/2006/documentManagement/types"/>
    <ds:schemaRef ds:uri="e22a079e-557d-4755-bd41-4e201ba6351a"/>
    <ds:schemaRef ds:uri="http://purl.org/dc/elements/1.1/"/>
    <ds:schemaRef ds:uri="http://schemas.openxmlformats.org/package/2006/metadata/core-properties"/>
    <ds:schemaRef ds:uri="http://schemas.microsoft.com/office/infopath/2007/PartnerControls"/>
    <ds:schemaRef ds:uri="http://schemas.microsoft.com/sharepoint/v4"/>
    <ds:schemaRef ds:uri="4e6677a8-cb5e-4ebc-b391-5d6c071779a4"/>
  </ds:schemaRefs>
</ds:datastoreItem>
</file>

<file path=customXml/itemProps3.xml><?xml version="1.0" encoding="utf-8"?>
<ds:datastoreItem xmlns:ds="http://schemas.openxmlformats.org/officeDocument/2006/customXml" ds:itemID="{7B2D19F8-CB9A-4E9C-AB98-57EB4AD61F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2a079e-557d-4755-bd41-4e201ba6351a"/>
    <ds:schemaRef ds:uri="4e6677a8-cb5e-4ebc-b391-5d6c071779a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539AD4B-53E5-4F70-BC09-DD372C146FE1}">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Express Scripts Corporate PPT Template_Slim</Template>
  <TotalTime>12775</TotalTime>
  <Words>140</Words>
  <Application>Microsoft Office PowerPoint</Application>
  <PresentationFormat>On-screen Show (4:3)</PresentationFormat>
  <Paragraphs>27</Paragraphs>
  <Slides>6</Slides>
  <Notes>6</Notes>
  <HiddenSlides>0</HiddenSlides>
  <MMClips>0</MMClips>
  <ScaleCrop>false</ScaleCrop>
  <HeadingPairs>
    <vt:vector size="6" baseType="variant">
      <vt:variant>
        <vt:lpstr>Theme</vt:lpstr>
      </vt:variant>
      <vt:variant>
        <vt:i4>7</vt:i4>
      </vt:variant>
      <vt:variant>
        <vt:lpstr>Embedded OLE Servers</vt:lpstr>
      </vt:variant>
      <vt:variant>
        <vt:i4>2</vt:i4>
      </vt:variant>
      <vt:variant>
        <vt:lpstr>Slide Titles</vt:lpstr>
      </vt:variant>
      <vt:variant>
        <vt:i4>6</vt:i4>
      </vt:variant>
    </vt:vector>
  </HeadingPairs>
  <TitlesOfParts>
    <vt:vector size="15" baseType="lpstr">
      <vt:lpstr>2016_ExpressScripts_4-3_Template</vt:lpstr>
      <vt:lpstr>1_2016_ExpressScripts_4-3_Template</vt:lpstr>
      <vt:lpstr>2014 Express Scripts Corporate Template v1.0</vt:lpstr>
      <vt:lpstr>1_2014 Express Scripts Corporate Template v1.0</vt:lpstr>
      <vt:lpstr>2014 Express Scripts Corporate Template v1.2 - Confidential Label</vt:lpstr>
      <vt:lpstr>tmp</vt:lpstr>
      <vt:lpstr>1_tmp</vt:lpstr>
      <vt:lpstr>Microsoft Excel Binary Worksheet</vt:lpstr>
      <vt:lpstr>Binary Worksheet</vt:lpstr>
      <vt:lpstr>Medicaid Expansion</vt:lpstr>
      <vt:lpstr>Top Line Performance Metrics</vt:lpstr>
      <vt:lpstr>Key Statistics: Specialty Detailed</vt:lpstr>
      <vt:lpstr>Medicaid Top 10 Indications</vt:lpstr>
      <vt:lpstr>Medicaid Top 25 Drugs</vt:lpstr>
      <vt:lpstr>Medicaid Top 25 Specialty Drugs</vt:lpstr>
    </vt:vector>
  </TitlesOfParts>
  <Company>Express Scripts,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BCBSLA</dc:title>
  <dc:subject>Renewal</dc:subject>
  <dc:creator>KKlaric</dc:creator>
  <cp:keywords>022316</cp:keywords>
  <dc:description>Jensen opp</dc:description>
  <cp:lastModifiedBy>Weiss,Daniel</cp:lastModifiedBy>
  <cp:revision>814</cp:revision>
  <cp:lastPrinted>2016-04-28T20:39:08Z</cp:lastPrinted>
  <dcterms:created xsi:type="dcterms:W3CDTF">2014-07-30T13:32:40Z</dcterms:created>
  <dcterms:modified xsi:type="dcterms:W3CDTF">2016-08-08T19:05:38Z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4092a3d2-4ff1-444b-a345-9646854b92fa</vt:lpwstr>
  </property>
  <property fmtid="{D5CDD505-2E9C-101B-9397-08002B2CF9AE}" pid="3" name="bjSaver">
    <vt:lpwstr>GwCNjCJUilMYT3JZixyIyZWJkULWBLeg</vt:lpwstr>
  </property>
  <property fmtid="{D5CDD505-2E9C-101B-9397-08002B2CF9AE}" pid="4" name="ContentTypeId">
    <vt:lpwstr>0x010100CE48B6742482EF4BB4415EC94A5F7A91</vt:lpwstr>
  </property>
  <property fmtid="{D5CDD505-2E9C-101B-9397-08002B2CF9AE}" pid="5" name="bjDocumentLabelXML">
    <vt:lpwstr>&lt;?xml version="1.0" encoding="us-ascii"?&gt;&lt;sisl xmlns:xsi="http://www.w3.org/2001/XMLSchema-instance" xmlns:xsd="http://www.w3.org/2001/XMLSchema" sislVersion="0" policy="06dbc50a-7c40-497c-8ead-392c4a2b388e" xmlns="http://www.boldonjames.com/2008/01/sie/i</vt:lpwstr>
  </property>
  <property fmtid="{D5CDD505-2E9C-101B-9397-08002B2CF9AE}" pid="6" name="bjDocumentLabelXML-0">
    <vt:lpwstr>nternal/label"&gt;&lt;element uid="3a0f620a-74f7-4504-a030-448d9ea0e08a" value="" /&gt;&lt;element uid="4ccf64bc-f240-4d04-9210-66ba0df04095" value="" /&gt;&lt;element uid="id_classification_confidential" value="" /&gt;&lt;/sisl&gt;</vt:lpwstr>
  </property>
  <property fmtid="{D5CDD505-2E9C-101B-9397-08002B2CF9AE}" pid="7" name="bjDocumentSecurityLabel">
    <vt:lpwstr>Confidential</vt:lpwstr>
  </property>
  <property fmtid="{D5CDD505-2E9C-101B-9397-08002B2CF9AE}" pid="8" name="bjESIDataClassification">
    <vt:lpwstr>XYZZYConfidentialfwo[qei34890ty@^C@#%^11dc45</vt:lpwstr>
  </property>
</Properties>
</file>